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4"/>
  </p:notesMasterIdLst>
  <p:handoutMasterIdLst>
    <p:handoutMasterId r:id="rId35"/>
  </p:handoutMasterIdLst>
  <p:sldIdLst>
    <p:sldId id="256" r:id="rId2"/>
    <p:sldId id="257" r:id="rId3"/>
    <p:sldId id="298" r:id="rId4"/>
    <p:sldId id="297" r:id="rId5"/>
    <p:sldId id="299" r:id="rId6"/>
    <p:sldId id="300" r:id="rId7"/>
    <p:sldId id="302" r:id="rId8"/>
    <p:sldId id="303" r:id="rId9"/>
    <p:sldId id="301"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7" r:id="rId23"/>
    <p:sldId id="318" r:id="rId24"/>
    <p:sldId id="319" r:id="rId25"/>
    <p:sldId id="320" r:id="rId26"/>
    <p:sldId id="321" r:id="rId27"/>
    <p:sldId id="322" r:id="rId28"/>
    <p:sldId id="326" r:id="rId29"/>
    <p:sldId id="323" r:id="rId30"/>
    <p:sldId id="324" r:id="rId31"/>
    <p:sldId id="325" r:id="rId32"/>
    <p:sldId id="268" r:id="rId33"/>
  </p:sldIdLst>
  <p:sldSz cx="9144000" cy="6858000" type="screen4x3"/>
  <p:notesSz cx="6858000" cy="9144000"/>
  <p:custDataLst>
    <p:tags r:id="rId36"/>
  </p:custDataLst>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603"/>
    <a:srgbClr val="CCCCCC"/>
    <a:srgbClr val="585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79730" autoAdjust="0"/>
  </p:normalViewPr>
  <p:slideViewPr>
    <p:cSldViewPr>
      <p:cViewPr varScale="1">
        <p:scale>
          <a:sx n="74" d="100"/>
          <a:sy n="74" d="100"/>
        </p:scale>
        <p:origin x="1248" y="60"/>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34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770582-A689-4DCF-9681-C781A73E4CFF}" type="doc">
      <dgm:prSet loTypeId="urn:microsoft.com/office/officeart/2005/8/layout/chevron1" loCatId="process" qsTypeId="urn:microsoft.com/office/officeart/2005/8/quickstyle/simple1#5" qsCatId="simple" csTypeId="urn:microsoft.com/office/officeart/2005/8/colors/accent1_2#5" csCatId="accent1" phldr="1"/>
      <dgm:spPr/>
      <dgm:t>
        <a:bodyPr/>
        <a:lstStyle/>
        <a:p>
          <a:endParaRPr lang="es-ES"/>
        </a:p>
      </dgm:t>
    </dgm:pt>
    <dgm:pt modelId="{9A1E6C3C-F35B-4DFB-9226-119EBF2550D2}">
      <dgm:prSet phldrT="[Text]"/>
      <dgm:spPr>
        <a:solidFill>
          <a:srgbClr val="FFCC66"/>
        </a:solidFill>
      </dgm:spPr>
      <dgm:t>
        <a:bodyPr/>
        <a:lstStyle/>
        <a:p>
          <a:r>
            <a:rPr lang="es-ES" dirty="0">
              <a:solidFill>
                <a:schemeClr val="tx1"/>
              </a:solidFill>
            </a:rPr>
            <a:t>Planificación</a:t>
          </a:r>
        </a:p>
      </dgm:t>
    </dgm:pt>
    <dgm:pt modelId="{FC3663B2-53DE-4831-BC8E-C268A22B3F6C}" type="parTrans" cxnId="{2D4E8D25-6AAB-495E-9DD6-C945547ADF2F}">
      <dgm:prSet/>
      <dgm:spPr/>
      <dgm:t>
        <a:bodyPr/>
        <a:lstStyle/>
        <a:p>
          <a:endParaRPr lang="es-ES"/>
        </a:p>
      </dgm:t>
    </dgm:pt>
    <dgm:pt modelId="{8B279A1D-89D7-451A-8113-6DB97D5803A1}" type="sibTrans" cxnId="{2D4E8D25-6AAB-495E-9DD6-C945547ADF2F}">
      <dgm:prSet/>
      <dgm:spPr/>
      <dgm:t>
        <a:bodyPr/>
        <a:lstStyle/>
        <a:p>
          <a:endParaRPr lang="es-ES"/>
        </a:p>
      </dgm:t>
    </dgm:pt>
    <dgm:pt modelId="{85354AD6-E072-4AA6-AEB9-6388F6BBF1BB}">
      <dgm:prSet phldrT="[Text]"/>
      <dgm:spPr>
        <a:solidFill>
          <a:srgbClr val="FFCC66"/>
        </a:solidFill>
      </dgm:spPr>
      <dgm:t>
        <a:bodyPr/>
        <a:lstStyle/>
        <a:p>
          <a:r>
            <a:rPr lang="es-ES" dirty="0">
              <a:solidFill>
                <a:schemeClr val="tx1"/>
              </a:solidFill>
            </a:rPr>
            <a:t>Desarrollo de Scripts</a:t>
          </a:r>
        </a:p>
      </dgm:t>
    </dgm:pt>
    <dgm:pt modelId="{A2F70E9D-A5EA-46D1-BD45-264245D12F67}" type="parTrans" cxnId="{8FBAD239-52F4-427F-B2DA-A12B54570EFE}">
      <dgm:prSet/>
      <dgm:spPr/>
      <dgm:t>
        <a:bodyPr/>
        <a:lstStyle/>
        <a:p>
          <a:endParaRPr lang="es-ES"/>
        </a:p>
      </dgm:t>
    </dgm:pt>
    <dgm:pt modelId="{AD8FE134-77BC-4CE6-9477-3E57F958A331}" type="sibTrans" cxnId="{8FBAD239-52F4-427F-B2DA-A12B54570EFE}">
      <dgm:prSet/>
      <dgm:spPr/>
      <dgm:t>
        <a:bodyPr/>
        <a:lstStyle/>
        <a:p>
          <a:endParaRPr lang="es-ES"/>
        </a:p>
      </dgm:t>
    </dgm:pt>
    <dgm:pt modelId="{2026751D-4E5A-4B9F-9A86-DBDDDD5E472C}">
      <dgm:prSet phldrT="[Text]"/>
      <dgm:spPr>
        <a:solidFill>
          <a:srgbClr val="FFCC66"/>
        </a:solidFill>
      </dgm:spPr>
      <dgm:t>
        <a:bodyPr/>
        <a:lstStyle/>
        <a:p>
          <a:r>
            <a:rPr lang="es-ES" dirty="0">
              <a:solidFill>
                <a:schemeClr val="tx1"/>
              </a:solidFill>
            </a:rPr>
            <a:t>Escenarios de Carga</a:t>
          </a:r>
        </a:p>
      </dgm:t>
    </dgm:pt>
    <dgm:pt modelId="{78CC42C0-E0C5-47B7-BEFF-523CEF7959CD}" type="parTrans" cxnId="{A6DE9F21-8232-4C56-897D-4D7F00E45EB8}">
      <dgm:prSet/>
      <dgm:spPr/>
      <dgm:t>
        <a:bodyPr/>
        <a:lstStyle/>
        <a:p>
          <a:endParaRPr lang="es-ES"/>
        </a:p>
      </dgm:t>
    </dgm:pt>
    <dgm:pt modelId="{9C05F90A-EDB7-49A0-BF9F-9A9ECE6F441A}" type="sibTrans" cxnId="{A6DE9F21-8232-4C56-897D-4D7F00E45EB8}">
      <dgm:prSet/>
      <dgm:spPr/>
      <dgm:t>
        <a:bodyPr/>
        <a:lstStyle/>
        <a:p>
          <a:endParaRPr lang="es-ES"/>
        </a:p>
      </dgm:t>
    </dgm:pt>
    <dgm:pt modelId="{A3148161-FF25-4D69-90BC-74F31CC4A967}">
      <dgm:prSet phldrT="[Text]"/>
      <dgm:spPr>
        <a:solidFill>
          <a:srgbClr val="FFCC66"/>
        </a:solidFill>
      </dgm:spPr>
      <dgm:t>
        <a:bodyPr/>
        <a:lstStyle/>
        <a:p>
          <a:r>
            <a:rPr lang="es-ES" dirty="0">
              <a:solidFill>
                <a:schemeClr val="tx1"/>
              </a:solidFill>
            </a:rPr>
            <a:t>Ejecución y Análisis</a:t>
          </a:r>
        </a:p>
      </dgm:t>
    </dgm:pt>
    <dgm:pt modelId="{C2769B37-D761-4BEF-8EC4-7B2B284B955B}" type="parTrans" cxnId="{CE400D22-47BF-4979-855B-EA5473216182}">
      <dgm:prSet/>
      <dgm:spPr/>
      <dgm:t>
        <a:bodyPr/>
        <a:lstStyle/>
        <a:p>
          <a:endParaRPr lang="es-ES"/>
        </a:p>
      </dgm:t>
    </dgm:pt>
    <dgm:pt modelId="{8FEBCFF1-3B4C-47B0-9A26-ACE45B9A0BBB}" type="sibTrans" cxnId="{CE400D22-47BF-4979-855B-EA5473216182}">
      <dgm:prSet/>
      <dgm:spPr/>
      <dgm:t>
        <a:bodyPr/>
        <a:lstStyle/>
        <a:p>
          <a:endParaRPr lang="es-ES"/>
        </a:p>
      </dgm:t>
    </dgm:pt>
    <dgm:pt modelId="{5E729D92-27C2-46D4-95B5-577087534110}" type="pres">
      <dgm:prSet presAssocID="{5F770582-A689-4DCF-9681-C781A73E4CFF}" presName="Name0" presStyleCnt="0">
        <dgm:presLayoutVars>
          <dgm:dir/>
          <dgm:animLvl val="lvl"/>
          <dgm:resizeHandles val="exact"/>
        </dgm:presLayoutVars>
      </dgm:prSet>
      <dgm:spPr/>
    </dgm:pt>
    <dgm:pt modelId="{91B37C95-F762-460B-81A8-A2E2021FF6C6}" type="pres">
      <dgm:prSet presAssocID="{9A1E6C3C-F35B-4DFB-9226-119EBF2550D2}" presName="parTxOnly" presStyleLbl="node1" presStyleIdx="0" presStyleCnt="4">
        <dgm:presLayoutVars>
          <dgm:chMax val="0"/>
          <dgm:chPref val="0"/>
          <dgm:bulletEnabled val="1"/>
        </dgm:presLayoutVars>
      </dgm:prSet>
      <dgm:spPr/>
    </dgm:pt>
    <dgm:pt modelId="{F792E6A4-9B45-495F-94C4-F23F082249B3}" type="pres">
      <dgm:prSet presAssocID="{8B279A1D-89D7-451A-8113-6DB97D5803A1}" presName="parTxOnlySpace" presStyleCnt="0"/>
      <dgm:spPr/>
    </dgm:pt>
    <dgm:pt modelId="{DE2B66F8-61B3-4ECD-ABA8-98D8D3273471}" type="pres">
      <dgm:prSet presAssocID="{85354AD6-E072-4AA6-AEB9-6388F6BBF1BB}" presName="parTxOnly" presStyleLbl="node1" presStyleIdx="1" presStyleCnt="4">
        <dgm:presLayoutVars>
          <dgm:chMax val="0"/>
          <dgm:chPref val="0"/>
          <dgm:bulletEnabled val="1"/>
        </dgm:presLayoutVars>
      </dgm:prSet>
      <dgm:spPr/>
    </dgm:pt>
    <dgm:pt modelId="{3CC1B0C9-E000-4E47-958D-C4391F64CF32}" type="pres">
      <dgm:prSet presAssocID="{AD8FE134-77BC-4CE6-9477-3E57F958A331}" presName="parTxOnlySpace" presStyleCnt="0"/>
      <dgm:spPr/>
    </dgm:pt>
    <dgm:pt modelId="{CF694434-EFC3-410E-B64B-932D09C56A0D}" type="pres">
      <dgm:prSet presAssocID="{2026751D-4E5A-4B9F-9A86-DBDDDD5E472C}" presName="parTxOnly" presStyleLbl="node1" presStyleIdx="2" presStyleCnt="4">
        <dgm:presLayoutVars>
          <dgm:chMax val="0"/>
          <dgm:chPref val="0"/>
          <dgm:bulletEnabled val="1"/>
        </dgm:presLayoutVars>
      </dgm:prSet>
      <dgm:spPr/>
    </dgm:pt>
    <dgm:pt modelId="{6D79CC43-7A2E-45BC-9BEE-204DB500FB4A}" type="pres">
      <dgm:prSet presAssocID="{9C05F90A-EDB7-49A0-BF9F-9A9ECE6F441A}" presName="parTxOnlySpace" presStyleCnt="0"/>
      <dgm:spPr/>
    </dgm:pt>
    <dgm:pt modelId="{0F759E55-3F77-470F-B56A-79F6C241CF5D}" type="pres">
      <dgm:prSet presAssocID="{A3148161-FF25-4D69-90BC-74F31CC4A967}" presName="parTxOnly" presStyleLbl="node1" presStyleIdx="3" presStyleCnt="4">
        <dgm:presLayoutVars>
          <dgm:chMax val="0"/>
          <dgm:chPref val="0"/>
          <dgm:bulletEnabled val="1"/>
        </dgm:presLayoutVars>
      </dgm:prSet>
      <dgm:spPr/>
    </dgm:pt>
  </dgm:ptLst>
  <dgm:cxnLst>
    <dgm:cxn modelId="{CE400D22-47BF-4979-855B-EA5473216182}" srcId="{5F770582-A689-4DCF-9681-C781A73E4CFF}" destId="{A3148161-FF25-4D69-90BC-74F31CC4A967}" srcOrd="3" destOrd="0" parTransId="{C2769B37-D761-4BEF-8EC4-7B2B284B955B}" sibTransId="{8FEBCFF1-3B4C-47B0-9A26-ACE45B9A0BBB}"/>
    <dgm:cxn modelId="{50625214-6C3E-46AA-A4D6-F816C3CCA1E5}" type="presOf" srcId="{A3148161-FF25-4D69-90BC-74F31CC4A967}" destId="{0F759E55-3F77-470F-B56A-79F6C241CF5D}" srcOrd="0" destOrd="0" presId="urn:microsoft.com/office/officeart/2005/8/layout/chevron1"/>
    <dgm:cxn modelId="{2D4E8D25-6AAB-495E-9DD6-C945547ADF2F}" srcId="{5F770582-A689-4DCF-9681-C781A73E4CFF}" destId="{9A1E6C3C-F35B-4DFB-9226-119EBF2550D2}" srcOrd="0" destOrd="0" parTransId="{FC3663B2-53DE-4831-BC8E-C268A22B3F6C}" sibTransId="{8B279A1D-89D7-451A-8113-6DB97D5803A1}"/>
    <dgm:cxn modelId="{18DF632E-61AA-40AE-9CE7-E88DE0A4BE5A}" type="presOf" srcId="{85354AD6-E072-4AA6-AEB9-6388F6BBF1BB}" destId="{DE2B66F8-61B3-4ECD-ABA8-98D8D3273471}" srcOrd="0" destOrd="0" presId="urn:microsoft.com/office/officeart/2005/8/layout/chevron1"/>
    <dgm:cxn modelId="{C4CD7C34-4DF8-429D-ACA7-F0921B48B776}" type="presOf" srcId="{5F770582-A689-4DCF-9681-C781A73E4CFF}" destId="{5E729D92-27C2-46D4-95B5-577087534110}" srcOrd="0" destOrd="0" presId="urn:microsoft.com/office/officeart/2005/8/layout/chevron1"/>
    <dgm:cxn modelId="{1E1DE353-21C2-4F91-817E-E79042F179C9}" type="presOf" srcId="{9A1E6C3C-F35B-4DFB-9226-119EBF2550D2}" destId="{91B37C95-F762-460B-81A8-A2E2021FF6C6}" srcOrd="0" destOrd="0" presId="urn:microsoft.com/office/officeart/2005/8/layout/chevron1"/>
    <dgm:cxn modelId="{A6DE9F21-8232-4C56-897D-4D7F00E45EB8}" srcId="{5F770582-A689-4DCF-9681-C781A73E4CFF}" destId="{2026751D-4E5A-4B9F-9A86-DBDDDD5E472C}" srcOrd="2" destOrd="0" parTransId="{78CC42C0-E0C5-47B7-BEFF-523CEF7959CD}" sibTransId="{9C05F90A-EDB7-49A0-BF9F-9A9ECE6F441A}"/>
    <dgm:cxn modelId="{8FBAD239-52F4-427F-B2DA-A12B54570EFE}" srcId="{5F770582-A689-4DCF-9681-C781A73E4CFF}" destId="{85354AD6-E072-4AA6-AEB9-6388F6BBF1BB}" srcOrd="1" destOrd="0" parTransId="{A2F70E9D-A5EA-46D1-BD45-264245D12F67}" sibTransId="{AD8FE134-77BC-4CE6-9477-3E57F958A331}"/>
    <dgm:cxn modelId="{024F3409-CA07-4935-9908-C2E97A00DAE6}" type="presOf" srcId="{2026751D-4E5A-4B9F-9A86-DBDDDD5E472C}" destId="{CF694434-EFC3-410E-B64B-932D09C56A0D}" srcOrd="0" destOrd="0" presId="urn:microsoft.com/office/officeart/2005/8/layout/chevron1"/>
    <dgm:cxn modelId="{744FE1EA-28CB-440D-B723-EE038511A8C6}" type="presParOf" srcId="{5E729D92-27C2-46D4-95B5-577087534110}" destId="{91B37C95-F762-460B-81A8-A2E2021FF6C6}" srcOrd="0" destOrd="0" presId="urn:microsoft.com/office/officeart/2005/8/layout/chevron1"/>
    <dgm:cxn modelId="{7908789E-9DA5-43F2-A1F7-42A7462FEF25}" type="presParOf" srcId="{5E729D92-27C2-46D4-95B5-577087534110}" destId="{F792E6A4-9B45-495F-94C4-F23F082249B3}" srcOrd="1" destOrd="0" presId="urn:microsoft.com/office/officeart/2005/8/layout/chevron1"/>
    <dgm:cxn modelId="{2D8C6602-7837-4FFA-8918-08BC84542C32}" type="presParOf" srcId="{5E729D92-27C2-46D4-95B5-577087534110}" destId="{DE2B66F8-61B3-4ECD-ABA8-98D8D3273471}" srcOrd="2" destOrd="0" presId="urn:microsoft.com/office/officeart/2005/8/layout/chevron1"/>
    <dgm:cxn modelId="{7ACC2602-C1CF-4C6C-BA42-97F21F5BA3A0}" type="presParOf" srcId="{5E729D92-27C2-46D4-95B5-577087534110}" destId="{3CC1B0C9-E000-4E47-958D-C4391F64CF32}" srcOrd="3" destOrd="0" presId="urn:microsoft.com/office/officeart/2005/8/layout/chevron1"/>
    <dgm:cxn modelId="{5359316F-10D4-4C3C-AD32-577EC0AD2E79}" type="presParOf" srcId="{5E729D92-27C2-46D4-95B5-577087534110}" destId="{CF694434-EFC3-410E-B64B-932D09C56A0D}" srcOrd="4" destOrd="0" presId="urn:microsoft.com/office/officeart/2005/8/layout/chevron1"/>
    <dgm:cxn modelId="{FB666F1D-F290-45D4-B947-3A221E17D81D}" type="presParOf" srcId="{5E729D92-27C2-46D4-95B5-577087534110}" destId="{6D79CC43-7A2E-45BC-9BEE-204DB500FB4A}" srcOrd="5" destOrd="0" presId="urn:microsoft.com/office/officeart/2005/8/layout/chevron1"/>
    <dgm:cxn modelId="{F67D273D-3517-495C-8EF5-BAC4D93E9CFB}" type="presParOf" srcId="{5E729D92-27C2-46D4-95B5-577087534110}" destId="{0F759E55-3F77-470F-B56A-79F6C241CF5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1750F-8767-40F0-9866-157D8A4A5213}" type="doc">
      <dgm:prSet loTypeId="urn:microsoft.com/office/officeart/2005/8/layout/hProcess9" loCatId="process" qsTypeId="urn:microsoft.com/office/officeart/2005/8/quickstyle/simple1#1" qsCatId="simple" csTypeId="urn:microsoft.com/office/officeart/2005/8/colors/accent1_2#1" csCatId="accent1" phldr="1"/>
      <dgm:spPr/>
      <dgm:t>
        <a:bodyPr/>
        <a:lstStyle/>
        <a:p>
          <a:endParaRPr lang="es-ES"/>
        </a:p>
      </dgm:t>
    </dgm:pt>
    <dgm:pt modelId="{BAA99AF5-5D68-4AD4-9BDA-FCA370431AC6}">
      <dgm:prSet phldrT="[Text]"/>
      <dgm:spPr>
        <a:solidFill>
          <a:srgbClr val="0070C0"/>
        </a:solidFill>
      </dgm:spPr>
      <dgm:t>
        <a:bodyPr/>
        <a:lstStyle/>
        <a:p>
          <a:r>
            <a:rPr lang="es-ES" dirty="0"/>
            <a:t>Grabar</a:t>
          </a:r>
        </a:p>
      </dgm:t>
    </dgm:pt>
    <dgm:pt modelId="{93C808EE-A990-42EF-BD50-A1FB85CBE665}" type="parTrans" cxnId="{5038F211-913F-45F0-AA79-8A1F8A66CE67}">
      <dgm:prSet/>
      <dgm:spPr/>
      <dgm:t>
        <a:bodyPr/>
        <a:lstStyle/>
        <a:p>
          <a:endParaRPr lang="es-ES"/>
        </a:p>
      </dgm:t>
    </dgm:pt>
    <dgm:pt modelId="{A339DD6C-EC5E-4768-BE37-A8E8BA3C4DD3}" type="sibTrans" cxnId="{5038F211-913F-45F0-AA79-8A1F8A66CE67}">
      <dgm:prSet/>
      <dgm:spPr/>
      <dgm:t>
        <a:bodyPr/>
        <a:lstStyle/>
        <a:p>
          <a:endParaRPr lang="es-ES"/>
        </a:p>
      </dgm:t>
    </dgm:pt>
    <dgm:pt modelId="{B3FC83AC-B44C-4387-B963-551C1BFA1FD5}">
      <dgm:prSet phldrT="[Text]"/>
      <dgm:spPr>
        <a:solidFill>
          <a:srgbClr val="0070C0"/>
        </a:solidFill>
      </dgm:spPr>
      <dgm:t>
        <a:bodyPr/>
        <a:lstStyle/>
        <a:p>
          <a:r>
            <a:rPr lang="es-ES" dirty="0"/>
            <a:t>Mejorar</a:t>
          </a:r>
        </a:p>
      </dgm:t>
    </dgm:pt>
    <dgm:pt modelId="{D9115C9F-32A4-452D-8FD5-491C0DE6134A}" type="parTrans" cxnId="{094B6323-94FB-42D7-9626-8C24EFD71AEB}">
      <dgm:prSet/>
      <dgm:spPr/>
      <dgm:t>
        <a:bodyPr/>
        <a:lstStyle/>
        <a:p>
          <a:endParaRPr lang="es-ES"/>
        </a:p>
      </dgm:t>
    </dgm:pt>
    <dgm:pt modelId="{5BA66DB1-0701-4F13-BB80-8107F0DEEBF0}" type="sibTrans" cxnId="{094B6323-94FB-42D7-9626-8C24EFD71AEB}">
      <dgm:prSet/>
      <dgm:spPr/>
      <dgm:t>
        <a:bodyPr/>
        <a:lstStyle/>
        <a:p>
          <a:endParaRPr lang="es-ES"/>
        </a:p>
      </dgm:t>
    </dgm:pt>
    <dgm:pt modelId="{187E8CD2-2C77-4E1F-A296-6D6EF8FE25A8}">
      <dgm:prSet phldrT="[Text]"/>
      <dgm:spPr>
        <a:solidFill>
          <a:srgbClr val="0070C0"/>
        </a:solidFill>
      </dgm:spPr>
      <dgm:t>
        <a:bodyPr/>
        <a:lstStyle/>
        <a:p>
          <a:r>
            <a:rPr lang="es-ES" dirty="0"/>
            <a:t>Ejecutar</a:t>
          </a:r>
        </a:p>
      </dgm:t>
    </dgm:pt>
    <dgm:pt modelId="{1D4132CF-98BE-43E3-8DDD-6DA7D64FD84F}" type="parTrans" cxnId="{19A22659-C1D5-475F-93C0-E1CE8734294E}">
      <dgm:prSet/>
      <dgm:spPr/>
      <dgm:t>
        <a:bodyPr/>
        <a:lstStyle/>
        <a:p>
          <a:endParaRPr lang="es-ES"/>
        </a:p>
      </dgm:t>
    </dgm:pt>
    <dgm:pt modelId="{02D3EE80-7859-499C-843A-C68A61A58D8C}" type="sibTrans" cxnId="{19A22659-C1D5-475F-93C0-E1CE8734294E}">
      <dgm:prSet/>
      <dgm:spPr/>
      <dgm:t>
        <a:bodyPr/>
        <a:lstStyle/>
        <a:p>
          <a:endParaRPr lang="es-ES"/>
        </a:p>
      </dgm:t>
    </dgm:pt>
    <dgm:pt modelId="{E429E6FF-5891-4BD8-B5A6-77D0BA4A7328}" type="pres">
      <dgm:prSet presAssocID="{4101750F-8767-40F0-9866-157D8A4A5213}" presName="CompostProcess" presStyleCnt="0">
        <dgm:presLayoutVars>
          <dgm:dir/>
          <dgm:resizeHandles val="exact"/>
        </dgm:presLayoutVars>
      </dgm:prSet>
      <dgm:spPr/>
    </dgm:pt>
    <dgm:pt modelId="{97B6B0AD-035E-4F00-8C51-DB3C1C06FCE8}" type="pres">
      <dgm:prSet presAssocID="{4101750F-8767-40F0-9866-157D8A4A5213}" presName="arrow" presStyleLbl="bgShp" presStyleIdx="0" presStyleCnt="1"/>
      <dgm:spPr>
        <a:solidFill>
          <a:srgbClr val="00CCFF"/>
        </a:solidFill>
      </dgm:spPr>
    </dgm:pt>
    <dgm:pt modelId="{C8B29CFA-D120-4312-A37C-A7B529251500}" type="pres">
      <dgm:prSet presAssocID="{4101750F-8767-40F0-9866-157D8A4A5213}" presName="linearProcess" presStyleCnt="0"/>
      <dgm:spPr/>
    </dgm:pt>
    <dgm:pt modelId="{530133D9-25E9-4E85-89EC-A3F88D8AC621}" type="pres">
      <dgm:prSet presAssocID="{BAA99AF5-5D68-4AD4-9BDA-FCA370431AC6}" presName="textNode" presStyleLbl="node1" presStyleIdx="0" presStyleCnt="3">
        <dgm:presLayoutVars>
          <dgm:bulletEnabled val="1"/>
        </dgm:presLayoutVars>
      </dgm:prSet>
      <dgm:spPr/>
    </dgm:pt>
    <dgm:pt modelId="{E7279824-1323-46D1-883B-9508B468D1B2}" type="pres">
      <dgm:prSet presAssocID="{A339DD6C-EC5E-4768-BE37-A8E8BA3C4DD3}" presName="sibTrans" presStyleCnt="0"/>
      <dgm:spPr/>
    </dgm:pt>
    <dgm:pt modelId="{E95A4144-B11A-4BD8-B537-C32372B3F12E}" type="pres">
      <dgm:prSet presAssocID="{B3FC83AC-B44C-4387-B963-551C1BFA1FD5}" presName="textNode" presStyleLbl="node1" presStyleIdx="1" presStyleCnt="3">
        <dgm:presLayoutVars>
          <dgm:bulletEnabled val="1"/>
        </dgm:presLayoutVars>
      </dgm:prSet>
      <dgm:spPr/>
    </dgm:pt>
    <dgm:pt modelId="{A8920F48-C1EB-4304-8BF9-762D50AE3034}" type="pres">
      <dgm:prSet presAssocID="{5BA66DB1-0701-4F13-BB80-8107F0DEEBF0}" presName="sibTrans" presStyleCnt="0"/>
      <dgm:spPr/>
    </dgm:pt>
    <dgm:pt modelId="{B283CA85-5833-48C9-B31A-329997CBB849}" type="pres">
      <dgm:prSet presAssocID="{187E8CD2-2C77-4E1F-A296-6D6EF8FE25A8}" presName="textNode" presStyleLbl="node1" presStyleIdx="2" presStyleCnt="3">
        <dgm:presLayoutVars>
          <dgm:bulletEnabled val="1"/>
        </dgm:presLayoutVars>
      </dgm:prSet>
      <dgm:spPr/>
    </dgm:pt>
  </dgm:ptLst>
  <dgm:cxnLst>
    <dgm:cxn modelId="{094B6323-94FB-42D7-9626-8C24EFD71AEB}" srcId="{4101750F-8767-40F0-9866-157D8A4A5213}" destId="{B3FC83AC-B44C-4387-B963-551C1BFA1FD5}" srcOrd="1" destOrd="0" parTransId="{D9115C9F-32A4-452D-8FD5-491C0DE6134A}" sibTransId="{5BA66DB1-0701-4F13-BB80-8107F0DEEBF0}"/>
    <dgm:cxn modelId="{44BBF478-74A8-4EA0-B5C7-1B87F45EC04D}" type="presOf" srcId="{BAA99AF5-5D68-4AD4-9BDA-FCA370431AC6}" destId="{530133D9-25E9-4E85-89EC-A3F88D8AC621}" srcOrd="0" destOrd="0" presId="urn:microsoft.com/office/officeart/2005/8/layout/hProcess9"/>
    <dgm:cxn modelId="{4E85B6EE-91E4-44C7-A4FE-4ED4B01348D0}" type="presOf" srcId="{187E8CD2-2C77-4E1F-A296-6D6EF8FE25A8}" destId="{B283CA85-5833-48C9-B31A-329997CBB849}" srcOrd="0" destOrd="0" presId="urn:microsoft.com/office/officeart/2005/8/layout/hProcess9"/>
    <dgm:cxn modelId="{5038F211-913F-45F0-AA79-8A1F8A66CE67}" srcId="{4101750F-8767-40F0-9866-157D8A4A5213}" destId="{BAA99AF5-5D68-4AD4-9BDA-FCA370431AC6}" srcOrd="0" destOrd="0" parTransId="{93C808EE-A990-42EF-BD50-A1FB85CBE665}" sibTransId="{A339DD6C-EC5E-4768-BE37-A8E8BA3C4DD3}"/>
    <dgm:cxn modelId="{19A22659-C1D5-475F-93C0-E1CE8734294E}" srcId="{4101750F-8767-40F0-9866-157D8A4A5213}" destId="{187E8CD2-2C77-4E1F-A296-6D6EF8FE25A8}" srcOrd="2" destOrd="0" parTransId="{1D4132CF-98BE-43E3-8DDD-6DA7D64FD84F}" sibTransId="{02D3EE80-7859-499C-843A-C68A61A58D8C}"/>
    <dgm:cxn modelId="{269E295F-D3CF-4C77-B152-97681F30FD4F}" type="presOf" srcId="{B3FC83AC-B44C-4387-B963-551C1BFA1FD5}" destId="{E95A4144-B11A-4BD8-B537-C32372B3F12E}" srcOrd="0" destOrd="0" presId="urn:microsoft.com/office/officeart/2005/8/layout/hProcess9"/>
    <dgm:cxn modelId="{3CEFADF0-A1EF-4F40-B33B-8B04FBFC8E9E}" type="presOf" srcId="{4101750F-8767-40F0-9866-157D8A4A5213}" destId="{E429E6FF-5891-4BD8-B5A6-77D0BA4A7328}" srcOrd="0" destOrd="0" presId="urn:microsoft.com/office/officeart/2005/8/layout/hProcess9"/>
    <dgm:cxn modelId="{71338676-265B-4B50-AA8A-D1DDB11EB635}" type="presParOf" srcId="{E429E6FF-5891-4BD8-B5A6-77D0BA4A7328}" destId="{97B6B0AD-035E-4F00-8C51-DB3C1C06FCE8}" srcOrd="0" destOrd="0" presId="urn:microsoft.com/office/officeart/2005/8/layout/hProcess9"/>
    <dgm:cxn modelId="{27B90F3B-F37F-4889-8C71-56BA0FAE8F9B}" type="presParOf" srcId="{E429E6FF-5891-4BD8-B5A6-77D0BA4A7328}" destId="{C8B29CFA-D120-4312-A37C-A7B529251500}" srcOrd="1" destOrd="0" presId="urn:microsoft.com/office/officeart/2005/8/layout/hProcess9"/>
    <dgm:cxn modelId="{158C867B-B66D-4B91-A9D1-3EDDE6A22A4D}" type="presParOf" srcId="{C8B29CFA-D120-4312-A37C-A7B529251500}" destId="{530133D9-25E9-4E85-89EC-A3F88D8AC621}" srcOrd="0" destOrd="0" presId="urn:microsoft.com/office/officeart/2005/8/layout/hProcess9"/>
    <dgm:cxn modelId="{BB73B2D1-F37C-4479-A1E9-A2AEBBD0C6DA}" type="presParOf" srcId="{C8B29CFA-D120-4312-A37C-A7B529251500}" destId="{E7279824-1323-46D1-883B-9508B468D1B2}" srcOrd="1" destOrd="0" presId="urn:microsoft.com/office/officeart/2005/8/layout/hProcess9"/>
    <dgm:cxn modelId="{B66233A5-3BD6-4BA5-A2EB-368233FCA4B3}" type="presParOf" srcId="{C8B29CFA-D120-4312-A37C-A7B529251500}" destId="{E95A4144-B11A-4BD8-B537-C32372B3F12E}" srcOrd="2" destOrd="0" presId="urn:microsoft.com/office/officeart/2005/8/layout/hProcess9"/>
    <dgm:cxn modelId="{4E303186-4CCE-4964-B74C-10C5E638BFBC}" type="presParOf" srcId="{C8B29CFA-D120-4312-A37C-A7B529251500}" destId="{A8920F48-C1EB-4304-8BF9-762D50AE3034}" srcOrd="3" destOrd="0" presId="urn:microsoft.com/office/officeart/2005/8/layout/hProcess9"/>
    <dgm:cxn modelId="{B0265ADC-FDFE-4C11-B5CA-DD300C6E0E50}" type="presParOf" srcId="{C8B29CFA-D120-4312-A37C-A7B529251500}" destId="{B283CA85-5833-48C9-B31A-329997CBB84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592308-8590-4E57-8733-CF29C742A4B9}" type="doc">
      <dgm:prSet loTypeId="urn:microsoft.com/office/officeart/2005/8/layout/hierarchy3" loCatId="list" qsTypeId="urn:microsoft.com/office/officeart/2005/8/quickstyle/simple1#2" qsCatId="simple" csTypeId="urn:microsoft.com/office/officeart/2005/8/colors/accent1_2#2" csCatId="accent1" phldr="1"/>
      <dgm:spPr/>
      <dgm:t>
        <a:bodyPr/>
        <a:lstStyle/>
        <a:p>
          <a:endParaRPr lang="es-ES"/>
        </a:p>
      </dgm:t>
    </dgm:pt>
    <dgm:pt modelId="{B74DDBD7-D474-4287-929E-9F39CB5FE099}">
      <dgm:prSet phldrT="[Text]" custT="1"/>
      <dgm:spPr>
        <a:solidFill>
          <a:srgbClr val="CCECFF"/>
        </a:solidFill>
      </dgm:spPr>
      <dgm:t>
        <a:bodyPr/>
        <a:lstStyle/>
        <a:p>
          <a:r>
            <a:rPr lang="es-ES" sz="1800" dirty="0">
              <a:solidFill>
                <a:schemeClr val="tx1"/>
              </a:solidFill>
            </a:rPr>
            <a:t>Desarrollo de Script</a:t>
          </a:r>
        </a:p>
        <a:p>
          <a:r>
            <a:rPr lang="es-ES" sz="1800" dirty="0">
              <a:solidFill>
                <a:schemeClr val="tx1"/>
              </a:solidFill>
            </a:rPr>
            <a:t>Verificación de Ejecución</a:t>
          </a:r>
        </a:p>
      </dgm:t>
    </dgm:pt>
    <dgm:pt modelId="{3E402606-DD14-434C-A769-33ECDE3569BE}" type="parTrans" cxnId="{DF549F39-3767-471A-A52B-DB24D634705A}">
      <dgm:prSet/>
      <dgm:spPr/>
      <dgm:t>
        <a:bodyPr/>
        <a:lstStyle/>
        <a:p>
          <a:endParaRPr lang="es-ES"/>
        </a:p>
      </dgm:t>
    </dgm:pt>
    <dgm:pt modelId="{97DA1658-695A-4A2F-B37C-34F2EEB7A209}" type="sibTrans" cxnId="{DF549F39-3767-471A-A52B-DB24D634705A}">
      <dgm:prSet/>
      <dgm:spPr/>
      <dgm:t>
        <a:bodyPr/>
        <a:lstStyle/>
        <a:p>
          <a:endParaRPr lang="es-ES"/>
        </a:p>
      </dgm:t>
    </dgm:pt>
    <dgm:pt modelId="{2A49E072-A4BA-43EC-9224-3A9A7F0D1E00}" type="pres">
      <dgm:prSet presAssocID="{40592308-8590-4E57-8733-CF29C742A4B9}" presName="diagram" presStyleCnt="0">
        <dgm:presLayoutVars>
          <dgm:chPref val="1"/>
          <dgm:dir/>
          <dgm:animOne val="branch"/>
          <dgm:animLvl val="lvl"/>
          <dgm:resizeHandles/>
        </dgm:presLayoutVars>
      </dgm:prSet>
      <dgm:spPr/>
    </dgm:pt>
    <dgm:pt modelId="{008B31E2-6243-41A0-9BE5-22EE74F81286}" type="pres">
      <dgm:prSet presAssocID="{B74DDBD7-D474-4287-929E-9F39CB5FE099}" presName="root" presStyleCnt="0"/>
      <dgm:spPr/>
    </dgm:pt>
    <dgm:pt modelId="{00F97346-6FF1-4BA2-990F-CD04BAE4F941}" type="pres">
      <dgm:prSet presAssocID="{B74DDBD7-D474-4287-929E-9F39CB5FE099}" presName="rootComposite" presStyleCnt="0"/>
      <dgm:spPr/>
    </dgm:pt>
    <dgm:pt modelId="{C9698A18-9AAB-4506-8990-C408BB737EF0}" type="pres">
      <dgm:prSet presAssocID="{B74DDBD7-D474-4287-929E-9F39CB5FE099}" presName="rootText" presStyleLbl="node1" presStyleIdx="0" presStyleCnt="1" custLinFactNeighborX="1627" custLinFactNeighborY="-41"/>
      <dgm:spPr/>
    </dgm:pt>
    <dgm:pt modelId="{B73515EB-9F40-4C0C-9FBE-1CABFDD3789C}" type="pres">
      <dgm:prSet presAssocID="{B74DDBD7-D474-4287-929E-9F39CB5FE099}" presName="rootConnector" presStyleLbl="node1" presStyleIdx="0" presStyleCnt="1"/>
      <dgm:spPr/>
    </dgm:pt>
    <dgm:pt modelId="{3FA1BDE4-4BFA-461F-8813-A68CB5887F11}" type="pres">
      <dgm:prSet presAssocID="{B74DDBD7-D474-4287-929E-9F39CB5FE099}" presName="childShape" presStyleCnt="0"/>
      <dgm:spPr/>
    </dgm:pt>
  </dgm:ptLst>
  <dgm:cxnLst>
    <dgm:cxn modelId="{48F92805-37D0-43FE-9BDE-A95C64932324}" type="presOf" srcId="{B74DDBD7-D474-4287-929E-9F39CB5FE099}" destId="{B73515EB-9F40-4C0C-9FBE-1CABFDD3789C}" srcOrd="1" destOrd="0" presId="urn:microsoft.com/office/officeart/2005/8/layout/hierarchy3"/>
    <dgm:cxn modelId="{2A21FA07-F6CF-4C77-BF55-A71C4C19188A}" type="presOf" srcId="{40592308-8590-4E57-8733-CF29C742A4B9}" destId="{2A49E072-A4BA-43EC-9224-3A9A7F0D1E00}" srcOrd="0" destOrd="0" presId="urn:microsoft.com/office/officeart/2005/8/layout/hierarchy3"/>
    <dgm:cxn modelId="{3A295371-1C8E-4642-BAE1-0D60628CE384}" type="presOf" srcId="{B74DDBD7-D474-4287-929E-9F39CB5FE099}" destId="{C9698A18-9AAB-4506-8990-C408BB737EF0}" srcOrd="0" destOrd="0" presId="urn:microsoft.com/office/officeart/2005/8/layout/hierarchy3"/>
    <dgm:cxn modelId="{DF549F39-3767-471A-A52B-DB24D634705A}" srcId="{40592308-8590-4E57-8733-CF29C742A4B9}" destId="{B74DDBD7-D474-4287-929E-9F39CB5FE099}" srcOrd="0" destOrd="0" parTransId="{3E402606-DD14-434C-A769-33ECDE3569BE}" sibTransId="{97DA1658-695A-4A2F-B37C-34F2EEB7A209}"/>
    <dgm:cxn modelId="{113B5299-C880-4187-B499-2E611675D5FF}" type="presParOf" srcId="{2A49E072-A4BA-43EC-9224-3A9A7F0D1E00}" destId="{008B31E2-6243-41A0-9BE5-22EE74F81286}" srcOrd="0" destOrd="0" presId="urn:microsoft.com/office/officeart/2005/8/layout/hierarchy3"/>
    <dgm:cxn modelId="{5355D49A-01E6-42CC-9DCC-F69A161864E6}" type="presParOf" srcId="{008B31E2-6243-41A0-9BE5-22EE74F81286}" destId="{00F97346-6FF1-4BA2-990F-CD04BAE4F941}" srcOrd="0" destOrd="0" presId="urn:microsoft.com/office/officeart/2005/8/layout/hierarchy3"/>
    <dgm:cxn modelId="{91788CB1-CA43-44BE-B54F-FCB1AB20A290}" type="presParOf" srcId="{00F97346-6FF1-4BA2-990F-CD04BAE4F941}" destId="{C9698A18-9AAB-4506-8990-C408BB737EF0}" srcOrd="0" destOrd="0" presId="urn:microsoft.com/office/officeart/2005/8/layout/hierarchy3"/>
    <dgm:cxn modelId="{66A3FB82-DB70-4FA0-BC42-766F08E964F4}" type="presParOf" srcId="{00F97346-6FF1-4BA2-990F-CD04BAE4F941}" destId="{B73515EB-9F40-4C0C-9FBE-1CABFDD3789C}" srcOrd="1" destOrd="0" presId="urn:microsoft.com/office/officeart/2005/8/layout/hierarchy3"/>
    <dgm:cxn modelId="{B455093D-E174-430E-ADE0-5424FA299114}" type="presParOf" srcId="{008B31E2-6243-41A0-9BE5-22EE74F81286}" destId="{3FA1BDE4-4BFA-461F-8813-A68CB5887F11}"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592308-8590-4E57-8733-CF29C742A4B9}" type="doc">
      <dgm:prSet loTypeId="urn:microsoft.com/office/officeart/2005/8/layout/hierarchy3" loCatId="list" qsTypeId="urn:microsoft.com/office/officeart/2005/8/quickstyle/simple1#3" qsCatId="simple" csTypeId="urn:microsoft.com/office/officeart/2005/8/colors/accent1_2#3" csCatId="accent1" phldr="1"/>
      <dgm:spPr/>
      <dgm:t>
        <a:bodyPr/>
        <a:lstStyle/>
        <a:p>
          <a:endParaRPr lang="es-ES"/>
        </a:p>
      </dgm:t>
    </dgm:pt>
    <dgm:pt modelId="{B74DDBD7-D474-4287-929E-9F39CB5FE099}">
      <dgm:prSet phldrT="[Text]" custT="1"/>
      <dgm:spPr>
        <a:solidFill>
          <a:srgbClr val="CCECFF"/>
        </a:solidFill>
      </dgm:spPr>
      <dgm:t>
        <a:bodyPr/>
        <a:lstStyle/>
        <a:p>
          <a:r>
            <a:rPr lang="es-ES" sz="1800" dirty="0">
              <a:solidFill>
                <a:schemeClr val="tx1"/>
              </a:solidFill>
            </a:rPr>
            <a:t>Transacciones</a:t>
          </a:r>
        </a:p>
        <a:p>
          <a:r>
            <a:rPr lang="es-ES" sz="1800" dirty="0">
              <a:solidFill>
                <a:schemeClr val="tx1"/>
              </a:solidFill>
            </a:rPr>
            <a:t>Parámetros</a:t>
          </a:r>
        </a:p>
        <a:p>
          <a:r>
            <a:rPr lang="es-ES" sz="1800" dirty="0">
              <a:solidFill>
                <a:schemeClr val="tx1"/>
              </a:solidFill>
            </a:rPr>
            <a:t>Puntos de Chequeo</a:t>
          </a:r>
        </a:p>
        <a:p>
          <a:r>
            <a:rPr lang="es-ES" sz="1800" dirty="0">
              <a:solidFill>
                <a:schemeClr val="tx1"/>
              </a:solidFill>
            </a:rPr>
            <a:t>Correlación</a:t>
          </a:r>
        </a:p>
      </dgm:t>
    </dgm:pt>
    <dgm:pt modelId="{3E402606-DD14-434C-A769-33ECDE3569BE}" type="parTrans" cxnId="{DF549F39-3767-471A-A52B-DB24D634705A}">
      <dgm:prSet/>
      <dgm:spPr/>
      <dgm:t>
        <a:bodyPr/>
        <a:lstStyle/>
        <a:p>
          <a:endParaRPr lang="es-ES"/>
        </a:p>
      </dgm:t>
    </dgm:pt>
    <dgm:pt modelId="{97DA1658-695A-4A2F-B37C-34F2EEB7A209}" type="sibTrans" cxnId="{DF549F39-3767-471A-A52B-DB24D634705A}">
      <dgm:prSet/>
      <dgm:spPr/>
      <dgm:t>
        <a:bodyPr/>
        <a:lstStyle/>
        <a:p>
          <a:endParaRPr lang="es-ES"/>
        </a:p>
      </dgm:t>
    </dgm:pt>
    <dgm:pt modelId="{2A49E072-A4BA-43EC-9224-3A9A7F0D1E00}" type="pres">
      <dgm:prSet presAssocID="{40592308-8590-4E57-8733-CF29C742A4B9}" presName="diagram" presStyleCnt="0">
        <dgm:presLayoutVars>
          <dgm:chPref val="1"/>
          <dgm:dir/>
          <dgm:animOne val="branch"/>
          <dgm:animLvl val="lvl"/>
          <dgm:resizeHandles/>
        </dgm:presLayoutVars>
      </dgm:prSet>
      <dgm:spPr/>
    </dgm:pt>
    <dgm:pt modelId="{58E4F25C-3804-4E09-9FF9-A2EE72986752}" type="pres">
      <dgm:prSet presAssocID="{B74DDBD7-D474-4287-929E-9F39CB5FE099}" presName="root" presStyleCnt="0"/>
      <dgm:spPr/>
    </dgm:pt>
    <dgm:pt modelId="{02301E96-6D76-4D7D-AEE5-9F1D680DEF6E}" type="pres">
      <dgm:prSet presAssocID="{B74DDBD7-D474-4287-929E-9F39CB5FE099}" presName="rootComposite" presStyleCnt="0"/>
      <dgm:spPr/>
    </dgm:pt>
    <dgm:pt modelId="{10056C62-6FE0-47D6-AE8B-3CA095C2935B}" type="pres">
      <dgm:prSet presAssocID="{B74DDBD7-D474-4287-929E-9F39CB5FE099}" presName="rootText" presStyleLbl="node1" presStyleIdx="0" presStyleCnt="1" custScaleX="130114" custScaleY="186849" custLinFactX="42706" custLinFactY="-54211" custLinFactNeighborX="100000" custLinFactNeighborY="-100000"/>
      <dgm:spPr/>
    </dgm:pt>
    <dgm:pt modelId="{30E8993E-A851-466C-AE6F-041A30CE4E78}" type="pres">
      <dgm:prSet presAssocID="{B74DDBD7-D474-4287-929E-9F39CB5FE099}" presName="rootConnector" presStyleLbl="node1" presStyleIdx="0" presStyleCnt="1"/>
      <dgm:spPr/>
    </dgm:pt>
    <dgm:pt modelId="{00D84621-9765-452C-A3BE-E04A9391750C}" type="pres">
      <dgm:prSet presAssocID="{B74DDBD7-D474-4287-929E-9F39CB5FE099}" presName="childShape" presStyleCnt="0"/>
      <dgm:spPr/>
    </dgm:pt>
  </dgm:ptLst>
  <dgm:cxnLst>
    <dgm:cxn modelId="{CFBA35FE-0792-4448-9742-C993C5DACECC}" type="presOf" srcId="{B74DDBD7-D474-4287-929E-9F39CB5FE099}" destId="{10056C62-6FE0-47D6-AE8B-3CA095C2935B}" srcOrd="0" destOrd="0" presId="urn:microsoft.com/office/officeart/2005/8/layout/hierarchy3"/>
    <dgm:cxn modelId="{234EE65A-8154-4C82-A5D1-9ABD6BBEAEA8}" type="presOf" srcId="{B74DDBD7-D474-4287-929E-9F39CB5FE099}" destId="{30E8993E-A851-466C-AE6F-041A30CE4E78}" srcOrd="1" destOrd="0" presId="urn:microsoft.com/office/officeart/2005/8/layout/hierarchy3"/>
    <dgm:cxn modelId="{0861A145-BEB4-42BC-A2EE-CA026E7A6424}" type="presOf" srcId="{40592308-8590-4E57-8733-CF29C742A4B9}" destId="{2A49E072-A4BA-43EC-9224-3A9A7F0D1E00}" srcOrd="0" destOrd="0" presId="urn:microsoft.com/office/officeart/2005/8/layout/hierarchy3"/>
    <dgm:cxn modelId="{DF549F39-3767-471A-A52B-DB24D634705A}" srcId="{40592308-8590-4E57-8733-CF29C742A4B9}" destId="{B74DDBD7-D474-4287-929E-9F39CB5FE099}" srcOrd="0" destOrd="0" parTransId="{3E402606-DD14-434C-A769-33ECDE3569BE}" sibTransId="{97DA1658-695A-4A2F-B37C-34F2EEB7A209}"/>
    <dgm:cxn modelId="{CB68DAAE-DD91-4AA0-816B-23CF06D2D36E}" type="presParOf" srcId="{2A49E072-A4BA-43EC-9224-3A9A7F0D1E00}" destId="{58E4F25C-3804-4E09-9FF9-A2EE72986752}" srcOrd="0" destOrd="0" presId="urn:microsoft.com/office/officeart/2005/8/layout/hierarchy3"/>
    <dgm:cxn modelId="{346C9F65-1178-441F-A748-A3627759D196}" type="presParOf" srcId="{58E4F25C-3804-4E09-9FF9-A2EE72986752}" destId="{02301E96-6D76-4D7D-AEE5-9F1D680DEF6E}" srcOrd="0" destOrd="0" presId="urn:microsoft.com/office/officeart/2005/8/layout/hierarchy3"/>
    <dgm:cxn modelId="{AB78F0A1-94FA-49F9-A8F9-EEA28CC2BFF4}" type="presParOf" srcId="{02301E96-6D76-4D7D-AEE5-9F1D680DEF6E}" destId="{10056C62-6FE0-47D6-AE8B-3CA095C2935B}" srcOrd="0" destOrd="0" presId="urn:microsoft.com/office/officeart/2005/8/layout/hierarchy3"/>
    <dgm:cxn modelId="{23DB277F-39AB-4288-835C-F8DAC042653F}" type="presParOf" srcId="{02301E96-6D76-4D7D-AEE5-9F1D680DEF6E}" destId="{30E8993E-A851-466C-AE6F-041A30CE4E78}" srcOrd="1" destOrd="0" presId="urn:microsoft.com/office/officeart/2005/8/layout/hierarchy3"/>
    <dgm:cxn modelId="{04918AFA-54F9-442C-A812-AEFE977C446C}" type="presParOf" srcId="{58E4F25C-3804-4E09-9FF9-A2EE72986752}" destId="{00D84621-9765-452C-A3BE-E04A9391750C}"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592308-8590-4E57-8733-CF29C742A4B9}" type="doc">
      <dgm:prSet loTypeId="urn:microsoft.com/office/officeart/2005/8/layout/hierarchy3" loCatId="list" qsTypeId="urn:microsoft.com/office/officeart/2005/8/quickstyle/simple1#4" qsCatId="simple" csTypeId="urn:microsoft.com/office/officeart/2005/8/colors/accent1_2#4" csCatId="accent1" phldr="1"/>
      <dgm:spPr/>
      <dgm:t>
        <a:bodyPr/>
        <a:lstStyle/>
        <a:p>
          <a:endParaRPr lang="es-ES"/>
        </a:p>
      </dgm:t>
    </dgm:pt>
    <dgm:pt modelId="{B74DDBD7-D474-4287-929E-9F39CB5FE099}">
      <dgm:prSet phldrT="[Text]" custT="1"/>
      <dgm:spPr>
        <a:solidFill>
          <a:srgbClr val="CCECFF"/>
        </a:solidFill>
      </dgm:spPr>
      <dgm:t>
        <a:bodyPr/>
        <a:lstStyle/>
        <a:p>
          <a:r>
            <a:rPr lang="es-ES" sz="1800" dirty="0">
              <a:solidFill>
                <a:schemeClr val="tx1"/>
              </a:solidFill>
            </a:rPr>
            <a:t>Ejecución de Script</a:t>
          </a:r>
        </a:p>
        <a:p>
          <a:r>
            <a:rPr lang="es-ES" sz="1800" dirty="0">
              <a:solidFill>
                <a:schemeClr val="tx1"/>
              </a:solidFill>
            </a:rPr>
            <a:t>Depurar Errores</a:t>
          </a:r>
        </a:p>
      </dgm:t>
    </dgm:pt>
    <dgm:pt modelId="{3E402606-DD14-434C-A769-33ECDE3569BE}" type="parTrans" cxnId="{DF549F39-3767-471A-A52B-DB24D634705A}">
      <dgm:prSet/>
      <dgm:spPr/>
      <dgm:t>
        <a:bodyPr/>
        <a:lstStyle/>
        <a:p>
          <a:endParaRPr lang="es-ES"/>
        </a:p>
      </dgm:t>
    </dgm:pt>
    <dgm:pt modelId="{97DA1658-695A-4A2F-B37C-34F2EEB7A209}" type="sibTrans" cxnId="{DF549F39-3767-471A-A52B-DB24D634705A}">
      <dgm:prSet/>
      <dgm:spPr/>
      <dgm:t>
        <a:bodyPr/>
        <a:lstStyle/>
        <a:p>
          <a:endParaRPr lang="es-ES"/>
        </a:p>
      </dgm:t>
    </dgm:pt>
    <dgm:pt modelId="{2A49E072-A4BA-43EC-9224-3A9A7F0D1E00}" type="pres">
      <dgm:prSet presAssocID="{40592308-8590-4E57-8733-CF29C742A4B9}" presName="diagram" presStyleCnt="0">
        <dgm:presLayoutVars>
          <dgm:chPref val="1"/>
          <dgm:dir/>
          <dgm:animOne val="branch"/>
          <dgm:animLvl val="lvl"/>
          <dgm:resizeHandles/>
        </dgm:presLayoutVars>
      </dgm:prSet>
      <dgm:spPr/>
    </dgm:pt>
    <dgm:pt modelId="{AF988140-37A4-4FFF-A2DA-BEAFF3E987B6}" type="pres">
      <dgm:prSet presAssocID="{B74DDBD7-D474-4287-929E-9F39CB5FE099}" presName="root" presStyleCnt="0"/>
      <dgm:spPr/>
    </dgm:pt>
    <dgm:pt modelId="{B54DA146-8E41-4F43-A409-6A99C5640E11}" type="pres">
      <dgm:prSet presAssocID="{B74DDBD7-D474-4287-929E-9F39CB5FE099}" presName="rootComposite" presStyleCnt="0"/>
      <dgm:spPr/>
    </dgm:pt>
    <dgm:pt modelId="{AC896EEF-AB6B-4D3C-B584-BA451478D4DB}" type="pres">
      <dgm:prSet presAssocID="{B74DDBD7-D474-4287-929E-9F39CB5FE099}" presName="rootText" presStyleLbl="node1" presStyleIdx="0" presStyleCnt="1" custLinFactX="-14815" custLinFactNeighborX="-100000" custLinFactNeighborY="-62756"/>
      <dgm:spPr/>
    </dgm:pt>
    <dgm:pt modelId="{C5990742-D25E-4069-AF08-252EFFC807A9}" type="pres">
      <dgm:prSet presAssocID="{B74DDBD7-D474-4287-929E-9F39CB5FE099}" presName="rootConnector" presStyleLbl="node1" presStyleIdx="0" presStyleCnt="1"/>
      <dgm:spPr/>
    </dgm:pt>
    <dgm:pt modelId="{50FE4226-EA7C-4DB3-8CD7-B1B1B80AF971}" type="pres">
      <dgm:prSet presAssocID="{B74DDBD7-D474-4287-929E-9F39CB5FE099}" presName="childShape" presStyleCnt="0"/>
      <dgm:spPr/>
    </dgm:pt>
  </dgm:ptLst>
  <dgm:cxnLst>
    <dgm:cxn modelId="{E820D753-5F63-4FD5-A751-F74978F8B11C}" type="presOf" srcId="{40592308-8590-4E57-8733-CF29C742A4B9}" destId="{2A49E072-A4BA-43EC-9224-3A9A7F0D1E00}" srcOrd="0" destOrd="0" presId="urn:microsoft.com/office/officeart/2005/8/layout/hierarchy3"/>
    <dgm:cxn modelId="{0995F3E0-967C-4CB3-A71A-385BA7EEAB76}" type="presOf" srcId="{B74DDBD7-D474-4287-929E-9F39CB5FE099}" destId="{AC896EEF-AB6B-4D3C-B584-BA451478D4DB}" srcOrd="0" destOrd="0" presId="urn:microsoft.com/office/officeart/2005/8/layout/hierarchy3"/>
    <dgm:cxn modelId="{02DBE89D-6A9D-4EE1-BFA0-26E50D3B3417}" type="presOf" srcId="{B74DDBD7-D474-4287-929E-9F39CB5FE099}" destId="{C5990742-D25E-4069-AF08-252EFFC807A9}" srcOrd="1" destOrd="0" presId="urn:microsoft.com/office/officeart/2005/8/layout/hierarchy3"/>
    <dgm:cxn modelId="{DF549F39-3767-471A-A52B-DB24D634705A}" srcId="{40592308-8590-4E57-8733-CF29C742A4B9}" destId="{B74DDBD7-D474-4287-929E-9F39CB5FE099}" srcOrd="0" destOrd="0" parTransId="{3E402606-DD14-434C-A769-33ECDE3569BE}" sibTransId="{97DA1658-695A-4A2F-B37C-34F2EEB7A209}"/>
    <dgm:cxn modelId="{4C316F29-9B3D-48A5-B7C6-ABE7907AB95D}" type="presParOf" srcId="{2A49E072-A4BA-43EC-9224-3A9A7F0D1E00}" destId="{AF988140-37A4-4FFF-A2DA-BEAFF3E987B6}" srcOrd="0" destOrd="0" presId="urn:microsoft.com/office/officeart/2005/8/layout/hierarchy3"/>
    <dgm:cxn modelId="{9269360D-0E22-4353-834C-EF8A6CA0668C}" type="presParOf" srcId="{AF988140-37A4-4FFF-A2DA-BEAFF3E987B6}" destId="{B54DA146-8E41-4F43-A409-6A99C5640E11}" srcOrd="0" destOrd="0" presId="urn:microsoft.com/office/officeart/2005/8/layout/hierarchy3"/>
    <dgm:cxn modelId="{13A7F451-E589-44BD-8E70-80104B28A3D3}" type="presParOf" srcId="{B54DA146-8E41-4F43-A409-6A99C5640E11}" destId="{AC896EEF-AB6B-4D3C-B584-BA451478D4DB}" srcOrd="0" destOrd="0" presId="urn:microsoft.com/office/officeart/2005/8/layout/hierarchy3"/>
    <dgm:cxn modelId="{2CCA1A79-14B2-4C5E-994A-E5D1C3D37D90}" type="presParOf" srcId="{B54DA146-8E41-4F43-A409-6A99C5640E11}" destId="{C5990742-D25E-4069-AF08-252EFFC807A9}" srcOrd="1" destOrd="0" presId="urn:microsoft.com/office/officeart/2005/8/layout/hierarchy3"/>
    <dgm:cxn modelId="{A751A24C-7BCF-43B3-9714-4A64BBA5100A}" type="presParOf" srcId="{AF988140-37A4-4FFF-A2DA-BEAFF3E987B6}" destId="{50FE4226-EA7C-4DB3-8CD7-B1B1B80AF971}" srcOrd="1"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37C95-F762-460B-81A8-A2E2021FF6C6}">
      <dsp:nvSpPr>
        <dsp:cNvPr id="0" name=""/>
        <dsp:cNvSpPr/>
      </dsp:nvSpPr>
      <dsp:spPr>
        <a:xfrm>
          <a:off x="3435" y="0"/>
          <a:ext cx="1999688" cy="785818"/>
        </a:xfrm>
        <a:prstGeom prst="chevron">
          <a:avLst/>
        </a:prstGeom>
        <a:solidFill>
          <a:srgbClr val="FFCC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solidFill>
            </a:rPr>
            <a:t>Planificación</a:t>
          </a:r>
        </a:p>
      </dsp:txBody>
      <dsp:txXfrm>
        <a:off x="396344" y="0"/>
        <a:ext cx="1213870" cy="785818"/>
      </dsp:txXfrm>
    </dsp:sp>
    <dsp:sp modelId="{DE2B66F8-61B3-4ECD-ABA8-98D8D3273471}">
      <dsp:nvSpPr>
        <dsp:cNvPr id="0" name=""/>
        <dsp:cNvSpPr/>
      </dsp:nvSpPr>
      <dsp:spPr>
        <a:xfrm>
          <a:off x="1803154" y="0"/>
          <a:ext cx="1999688" cy="785818"/>
        </a:xfrm>
        <a:prstGeom prst="chevron">
          <a:avLst/>
        </a:prstGeom>
        <a:solidFill>
          <a:srgbClr val="FFCC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solidFill>
            </a:rPr>
            <a:t>Desarrollo de Scripts</a:t>
          </a:r>
        </a:p>
      </dsp:txBody>
      <dsp:txXfrm>
        <a:off x="2196063" y="0"/>
        <a:ext cx="1213870" cy="785818"/>
      </dsp:txXfrm>
    </dsp:sp>
    <dsp:sp modelId="{CF694434-EFC3-410E-B64B-932D09C56A0D}">
      <dsp:nvSpPr>
        <dsp:cNvPr id="0" name=""/>
        <dsp:cNvSpPr/>
      </dsp:nvSpPr>
      <dsp:spPr>
        <a:xfrm>
          <a:off x="3602874" y="0"/>
          <a:ext cx="1999688" cy="785818"/>
        </a:xfrm>
        <a:prstGeom prst="chevron">
          <a:avLst/>
        </a:prstGeom>
        <a:solidFill>
          <a:srgbClr val="FFCC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solidFill>
            </a:rPr>
            <a:t>Escenarios de Carga</a:t>
          </a:r>
        </a:p>
      </dsp:txBody>
      <dsp:txXfrm>
        <a:off x="3995783" y="0"/>
        <a:ext cx="1213870" cy="785818"/>
      </dsp:txXfrm>
    </dsp:sp>
    <dsp:sp modelId="{0F759E55-3F77-470F-B56A-79F6C241CF5D}">
      <dsp:nvSpPr>
        <dsp:cNvPr id="0" name=""/>
        <dsp:cNvSpPr/>
      </dsp:nvSpPr>
      <dsp:spPr>
        <a:xfrm>
          <a:off x="5402594" y="0"/>
          <a:ext cx="1999688" cy="785818"/>
        </a:xfrm>
        <a:prstGeom prst="chevron">
          <a:avLst/>
        </a:prstGeom>
        <a:solidFill>
          <a:srgbClr val="FFCC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solidFill>
            </a:rPr>
            <a:t>Ejecución y Análisis</a:t>
          </a:r>
        </a:p>
      </dsp:txBody>
      <dsp:txXfrm>
        <a:off x="5795503" y="0"/>
        <a:ext cx="1213870" cy="785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6B0AD-035E-4F00-8C51-DB3C1C06FCE8}">
      <dsp:nvSpPr>
        <dsp:cNvPr id="0" name=""/>
        <dsp:cNvSpPr/>
      </dsp:nvSpPr>
      <dsp:spPr>
        <a:xfrm>
          <a:off x="551858" y="0"/>
          <a:ext cx="6254396" cy="1357322"/>
        </a:xfrm>
        <a:prstGeom prst="rightArrow">
          <a:avLst/>
        </a:prstGeom>
        <a:solidFill>
          <a:srgbClr val="00CCFF"/>
        </a:solidFill>
        <a:ln>
          <a:noFill/>
        </a:ln>
        <a:effectLst/>
      </dsp:spPr>
      <dsp:style>
        <a:lnRef idx="0">
          <a:scrgbClr r="0" g="0" b="0"/>
        </a:lnRef>
        <a:fillRef idx="1">
          <a:scrgbClr r="0" g="0" b="0"/>
        </a:fillRef>
        <a:effectRef idx="0">
          <a:scrgbClr r="0" g="0" b="0"/>
        </a:effectRef>
        <a:fontRef idx="minor"/>
      </dsp:style>
    </dsp:sp>
    <dsp:sp modelId="{530133D9-25E9-4E85-89EC-A3F88D8AC621}">
      <dsp:nvSpPr>
        <dsp:cNvPr id="0" name=""/>
        <dsp:cNvSpPr/>
      </dsp:nvSpPr>
      <dsp:spPr>
        <a:xfrm>
          <a:off x="104192" y="407196"/>
          <a:ext cx="2207434" cy="542928"/>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Grabar</a:t>
          </a:r>
        </a:p>
      </dsp:txBody>
      <dsp:txXfrm>
        <a:off x="130696" y="433700"/>
        <a:ext cx="2154426" cy="489920"/>
      </dsp:txXfrm>
    </dsp:sp>
    <dsp:sp modelId="{E95A4144-B11A-4BD8-B537-C32372B3F12E}">
      <dsp:nvSpPr>
        <dsp:cNvPr id="0" name=""/>
        <dsp:cNvSpPr/>
      </dsp:nvSpPr>
      <dsp:spPr>
        <a:xfrm>
          <a:off x="2575339" y="407196"/>
          <a:ext cx="2207434" cy="542928"/>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Mejorar</a:t>
          </a:r>
        </a:p>
      </dsp:txBody>
      <dsp:txXfrm>
        <a:off x="2601843" y="433700"/>
        <a:ext cx="2154426" cy="489920"/>
      </dsp:txXfrm>
    </dsp:sp>
    <dsp:sp modelId="{B283CA85-5833-48C9-B31A-329997CBB849}">
      <dsp:nvSpPr>
        <dsp:cNvPr id="0" name=""/>
        <dsp:cNvSpPr/>
      </dsp:nvSpPr>
      <dsp:spPr>
        <a:xfrm>
          <a:off x="5046487" y="407196"/>
          <a:ext cx="2207434" cy="542928"/>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Ejecutar</a:t>
          </a:r>
        </a:p>
      </dsp:txBody>
      <dsp:txXfrm>
        <a:off x="5072991" y="433700"/>
        <a:ext cx="2154426" cy="48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98A18-9AAB-4506-8990-C408BB737EF0}">
      <dsp:nvSpPr>
        <dsp:cNvPr id="0" name=""/>
        <dsp:cNvSpPr/>
      </dsp:nvSpPr>
      <dsp:spPr>
        <a:xfrm>
          <a:off x="214307" y="0"/>
          <a:ext cx="2141395" cy="1070697"/>
        </a:xfrm>
        <a:prstGeom prst="roundRect">
          <a:avLst>
            <a:gd name="adj" fmla="val 10000"/>
          </a:avLst>
        </a:prstGeom>
        <a:solidFill>
          <a:srgbClr val="CCE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ES" sz="1800" kern="1200" dirty="0">
              <a:solidFill>
                <a:schemeClr val="tx1"/>
              </a:solidFill>
            </a:rPr>
            <a:t>Desarrollo de Script</a:t>
          </a:r>
        </a:p>
        <a:p>
          <a:pPr marL="0" lvl="0" indent="0" algn="ctr" defTabSz="800100">
            <a:lnSpc>
              <a:spcPct val="90000"/>
            </a:lnSpc>
            <a:spcBef>
              <a:spcPct val="0"/>
            </a:spcBef>
            <a:spcAft>
              <a:spcPct val="35000"/>
            </a:spcAft>
            <a:buNone/>
          </a:pPr>
          <a:r>
            <a:rPr lang="es-ES" sz="1800" kern="1200" dirty="0">
              <a:solidFill>
                <a:schemeClr val="tx1"/>
              </a:solidFill>
            </a:rPr>
            <a:t>Verificación de Ejecución</a:t>
          </a:r>
        </a:p>
      </dsp:txBody>
      <dsp:txXfrm>
        <a:off x="245667" y="31360"/>
        <a:ext cx="2078675" cy="1007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56C62-6FE0-47D6-AE8B-3CA095C2935B}">
      <dsp:nvSpPr>
        <dsp:cNvPr id="0" name=""/>
        <dsp:cNvSpPr/>
      </dsp:nvSpPr>
      <dsp:spPr>
        <a:xfrm>
          <a:off x="6" y="0"/>
          <a:ext cx="2214571" cy="1590107"/>
        </a:xfrm>
        <a:prstGeom prst="roundRect">
          <a:avLst>
            <a:gd name="adj" fmla="val 10000"/>
          </a:avLst>
        </a:prstGeom>
        <a:solidFill>
          <a:srgbClr val="CCE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ES" sz="1800" kern="1200" dirty="0">
              <a:solidFill>
                <a:schemeClr val="tx1"/>
              </a:solidFill>
            </a:rPr>
            <a:t>Transacciones</a:t>
          </a:r>
        </a:p>
        <a:p>
          <a:pPr marL="0" lvl="0" indent="0" algn="ctr" defTabSz="800100">
            <a:lnSpc>
              <a:spcPct val="90000"/>
            </a:lnSpc>
            <a:spcBef>
              <a:spcPct val="0"/>
            </a:spcBef>
            <a:spcAft>
              <a:spcPct val="35000"/>
            </a:spcAft>
            <a:buNone/>
          </a:pPr>
          <a:r>
            <a:rPr lang="es-ES" sz="1800" kern="1200" dirty="0">
              <a:solidFill>
                <a:schemeClr val="tx1"/>
              </a:solidFill>
            </a:rPr>
            <a:t>Parámetros</a:t>
          </a:r>
        </a:p>
        <a:p>
          <a:pPr marL="0" lvl="0" indent="0" algn="ctr" defTabSz="800100">
            <a:lnSpc>
              <a:spcPct val="90000"/>
            </a:lnSpc>
            <a:spcBef>
              <a:spcPct val="0"/>
            </a:spcBef>
            <a:spcAft>
              <a:spcPct val="35000"/>
            </a:spcAft>
            <a:buNone/>
          </a:pPr>
          <a:r>
            <a:rPr lang="es-ES" sz="1800" kern="1200" dirty="0">
              <a:solidFill>
                <a:schemeClr val="tx1"/>
              </a:solidFill>
            </a:rPr>
            <a:t>Puntos de Chequeo</a:t>
          </a:r>
        </a:p>
        <a:p>
          <a:pPr marL="0" lvl="0" indent="0" algn="ctr" defTabSz="800100">
            <a:lnSpc>
              <a:spcPct val="90000"/>
            </a:lnSpc>
            <a:spcBef>
              <a:spcPct val="0"/>
            </a:spcBef>
            <a:spcAft>
              <a:spcPct val="35000"/>
            </a:spcAft>
            <a:buNone/>
          </a:pPr>
          <a:r>
            <a:rPr lang="es-ES" sz="1800" kern="1200" dirty="0">
              <a:solidFill>
                <a:schemeClr val="tx1"/>
              </a:solidFill>
            </a:rPr>
            <a:t>Correlación</a:t>
          </a:r>
        </a:p>
      </dsp:txBody>
      <dsp:txXfrm>
        <a:off x="46579" y="46573"/>
        <a:ext cx="2121425" cy="14969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EEF-AB6B-4D3C-B584-BA451478D4DB}">
      <dsp:nvSpPr>
        <dsp:cNvPr id="0" name=""/>
        <dsp:cNvSpPr/>
      </dsp:nvSpPr>
      <dsp:spPr>
        <a:xfrm>
          <a:off x="0" y="0"/>
          <a:ext cx="2143140" cy="1071570"/>
        </a:xfrm>
        <a:prstGeom prst="roundRect">
          <a:avLst>
            <a:gd name="adj" fmla="val 10000"/>
          </a:avLst>
        </a:prstGeom>
        <a:solidFill>
          <a:srgbClr val="CCE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ES" sz="1800" kern="1200" dirty="0">
              <a:solidFill>
                <a:schemeClr val="tx1"/>
              </a:solidFill>
            </a:rPr>
            <a:t>Ejecución de Script</a:t>
          </a:r>
        </a:p>
        <a:p>
          <a:pPr marL="0" lvl="0" indent="0" algn="ctr" defTabSz="800100">
            <a:lnSpc>
              <a:spcPct val="90000"/>
            </a:lnSpc>
            <a:spcBef>
              <a:spcPct val="0"/>
            </a:spcBef>
            <a:spcAft>
              <a:spcPct val="35000"/>
            </a:spcAft>
            <a:buNone/>
          </a:pPr>
          <a:r>
            <a:rPr lang="es-ES" sz="1800" kern="1200" dirty="0">
              <a:solidFill>
                <a:schemeClr val="tx1"/>
              </a:solidFill>
            </a:rPr>
            <a:t>Depurar Errores</a:t>
          </a:r>
        </a:p>
      </dsp:txBody>
      <dsp:txXfrm>
        <a:off x="31385" y="31385"/>
        <a:ext cx="2080370" cy="1008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241E4B0-71DF-4D75-B5E1-9A78FD6C7669}" type="datetimeFigureOut">
              <a:rPr lang="es-ES"/>
              <a:pPr>
                <a:defRPr/>
              </a:pPr>
              <a:t>27/04/2016</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3A4C46A-93FD-4E73-874F-F53058BA6087}" type="slidenum">
              <a:rPr lang="es-ES"/>
              <a:pPr>
                <a:defRPr/>
              </a:pPr>
              <a:t>‹Nº›</a:t>
            </a:fld>
            <a:endParaRPr lang="es-ES"/>
          </a:p>
        </p:txBody>
      </p:sp>
    </p:spTree>
    <p:extLst>
      <p:ext uri="{BB962C8B-B14F-4D97-AF65-F5344CB8AC3E}">
        <p14:creationId xmlns:p14="http://schemas.microsoft.com/office/powerpoint/2010/main" val="3732296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B3EE8E6-9FD3-4A39-BF39-098FDC2B2F76}" type="datetimeFigureOut">
              <a:rPr lang="fr-FR"/>
              <a:pPr>
                <a:defRPr/>
              </a:pPr>
              <a:t>27/04/2016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DC11AC-EFB6-413F-AE9A-F085BD94658F}" type="slidenum">
              <a:rPr lang="fr-FR"/>
              <a:pPr>
                <a:defRPr/>
              </a:pPr>
              <a:t>‹Nº›</a:t>
            </a:fld>
            <a:endParaRPr lang="fr-FR"/>
          </a:p>
        </p:txBody>
      </p:sp>
    </p:spTree>
    <p:extLst>
      <p:ext uri="{BB962C8B-B14F-4D97-AF65-F5344CB8AC3E}">
        <p14:creationId xmlns:p14="http://schemas.microsoft.com/office/powerpoint/2010/main" val="2251983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57DC11AC-EFB6-413F-AE9A-F085BD94658F}" type="slidenum">
              <a:rPr lang="fr-FR" smtClean="0"/>
              <a:pPr>
                <a:defRPr/>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Image 12" descr="couv-def.jpg"/>
          <p:cNvPicPr>
            <a:picLocks noChangeAspect="1"/>
          </p:cNvPicPr>
          <p:nvPr/>
        </p:nvPicPr>
        <p:blipFill>
          <a:blip r:embed="rId2"/>
          <a:srcRect/>
          <a:stretch>
            <a:fillRect/>
          </a:stretch>
        </p:blipFill>
        <p:spPr bwMode="gray">
          <a:xfrm>
            <a:off x="0" y="2428875"/>
            <a:ext cx="9144000" cy="1847850"/>
          </a:xfrm>
          <a:prstGeom prst="rect">
            <a:avLst/>
          </a:prstGeom>
          <a:noFill/>
          <a:ln w="9525">
            <a:noFill/>
            <a:miter lim="800000"/>
            <a:headEnd/>
            <a:tailEnd/>
          </a:ln>
        </p:spPr>
      </p:pic>
      <p:cxnSp>
        <p:nvCxnSpPr>
          <p:cNvPr id="5" name="Connecteur droit 14"/>
          <p:cNvCxnSpPr/>
          <p:nvPr/>
        </p:nvCxnSpPr>
        <p:spPr bwMode="gray">
          <a:xfrm>
            <a:off x="1692275" y="5788025"/>
            <a:ext cx="17938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Connecteur droit 15"/>
          <p:cNvCxnSpPr/>
          <p:nvPr/>
        </p:nvCxnSpPr>
        <p:spPr bwMode="gray">
          <a:xfrm>
            <a:off x="857250" y="3554413"/>
            <a:ext cx="17938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16"/>
          <p:cNvSpPr txBox="1">
            <a:spLocks noChangeArrowheads="1"/>
          </p:cNvSpPr>
          <p:nvPr/>
        </p:nvSpPr>
        <p:spPr bwMode="gray">
          <a:xfrm>
            <a:off x="863600" y="3600450"/>
            <a:ext cx="1714500" cy="368300"/>
          </a:xfrm>
          <a:prstGeom prst="rect">
            <a:avLst/>
          </a:prstGeom>
          <a:noFill/>
          <a:ln w="9525">
            <a:noFill/>
            <a:miter lim="800000"/>
            <a:headEnd/>
            <a:tailEnd/>
          </a:ln>
        </p:spPr>
        <p:txBody>
          <a:bodyPr lIns="0" tIns="0" rIns="0" bIns="0"/>
          <a:lstStyle/>
          <a:p>
            <a:pPr>
              <a:defRPr/>
            </a:pPr>
            <a:r>
              <a:rPr lang="fr-FR" sz="1400" dirty="0">
                <a:solidFill>
                  <a:schemeClr val="bg1"/>
                </a:solidFill>
              </a:rPr>
              <a:t>www.gfi.es</a:t>
            </a:r>
          </a:p>
        </p:txBody>
      </p:sp>
      <p:sp>
        <p:nvSpPr>
          <p:cNvPr id="2" name="Titre 1"/>
          <p:cNvSpPr>
            <a:spLocks noGrp="1"/>
          </p:cNvSpPr>
          <p:nvPr>
            <p:ph type="ctrTitle"/>
          </p:nvPr>
        </p:nvSpPr>
        <p:spPr bwMode="gray">
          <a:xfrm>
            <a:off x="1692274" y="4293096"/>
            <a:ext cx="7056439" cy="1080120"/>
          </a:xfrm>
        </p:spPr>
        <p:txBody>
          <a:bodyPr anchor="b"/>
          <a:lstStyle>
            <a:lvl1pPr>
              <a:defRPr>
                <a:solidFill>
                  <a:schemeClr val="bg2"/>
                </a:solidFill>
              </a:defRPr>
            </a:lvl1pPr>
          </a:lstStyle>
          <a:p>
            <a:r>
              <a:rPr lang="es-ES"/>
              <a:t>Haga clic para modificar el estilo de título del patrón</a:t>
            </a:r>
            <a:endParaRPr lang="fr-FR" dirty="0"/>
          </a:p>
        </p:txBody>
      </p:sp>
      <p:sp>
        <p:nvSpPr>
          <p:cNvPr id="3" name="Sous-titre 2"/>
          <p:cNvSpPr>
            <a:spLocks noGrp="1"/>
          </p:cNvSpPr>
          <p:nvPr>
            <p:ph type="subTitle" idx="1"/>
          </p:nvPr>
        </p:nvSpPr>
        <p:spPr bwMode="gray">
          <a:xfrm>
            <a:off x="1692274" y="5373216"/>
            <a:ext cx="7056439" cy="360040"/>
          </a:xfrm>
        </p:spPr>
        <p:txBody>
          <a:bodyPr anchor="b"/>
          <a:lstStyle>
            <a:lvl1pPr marL="0" indent="0" algn="l">
              <a:buNone/>
              <a:defRPr sz="11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dirty="0"/>
          </a:p>
        </p:txBody>
      </p:sp>
      <p:sp>
        <p:nvSpPr>
          <p:cNvPr id="8" name="Espace réservé de la date 3"/>
          <p:cNvSpPr>
            <a:spLocks noGrp="1"/>
          </p:cNvSpPr>
          <p:nvPr>
            <p:ph type="dt" sz="half" idx="10"/>
          </p:nvPr>
        </p:nvSpPr>
        <p:spPr>
          <a:xfrm>
            <a:off x="1692275" y="5834063"/>
            <a:ext cx="7056438" cy="215900"/>
          </a:xfrm>
        </p:spPr>
        <p:txBody>
          <a:bodyPr/>
          <a:lstStyle>
            <a:lvl1pPr>
              <a:defRPr sz="1000" smtClean="0">
                <a:solidFill>
                  <a:schemeClr val="tx2"/>
                </a:solidFill>
              </a:defRPr>
            </a:lvl1pPr>
          </a:lstStyle>
          <a:p>
            <a:pPr>
              <a:defRPr/>
            </a:pPr>
            <a:fld id="{E609D093-603F-40DF-99E8-0E487261E533}" type="datetime1">
              <a:rPr lang="es-ES_tradnl"/>
              <a:pPr>
                <a:defRPr/>
              </a:pPr>
              <a:t>27/04/2016</a:t>
            </a:fld>
            <a:endParaRPr lang="fr-FR" dirty="0"/>
          </a:p>
        </p:txBody>
      </p:sp>
      <p:sp>
        <p:nvSpPr>
          <p:cNvPr id="9" name="Espace réservé du pied de page 4"/>
          <p:cNvSpPr>
            <a:spLocks noGrp="1"/>
          </p:cNvSpPr>
          <p:nvPr>
            <p:ph type="ftr" sz="quarter" idx="11"/>
          </p:nvPr>
        </p:nvSpPr>
        <p:spPr/>
        <p:txBody>
          <a:bodyPr/>
          <a:lstStyle>
            <a:lvl1pPr>
              <a:defRPr smtClean="0">
                <a:solidFill>
                  <a:schemeClr val="bg1"/>
                </a:solidFill>
              </a:defRPr>
            </a:lvl1pPr>
          </a:lstStyle>
          <a:p>
            <a:pPr>
              <a:defRPr/>
            </a:pPr>
            <a:r>
              <a:rPr lang="fr-FR"/>
              <a:t>Título de la presentación</a:t>
            </a:r>
          </a:p>
        </p:txBody>
      </p:sp>
      <p:sp>
        <p:nvSpPr>
          <p:cNvPr id="10" name="Espace réservé du numéro de diapositive 5"/>
          <p:cNvSpPr>
            <a:spLocks noGrp="1"/>
          </p:cNvSpPr>
          <p:nvPr>
            <p:ph type="sldNum" sz="quarter" idx="12"/>
          </p:nvPr>
        </p:nvSpPr>
        <p:spPr/>
        <p:txBody>
          <a:bodyPr/>
          <a:lstStyle>
            <a:lvl1pPr>
              <a:defRPr>
                <a:solidFill>
                  <a:schemeClr val="bg1"/>
                </a:solidFill>
              </a:defRPr>
            </a:lvl1pPr>
          </a:lstStyle>
          <a:p>
            <a:pPr>
              <a:defRPr/>
            </a:pPr>
            <a:fld id="{30D4D101-9137-43B5-AAA4-189D8C78E9AB}" type="slidenum">
              <a:rPr lang="fr-FR"/>
              <a:pPr>
                <a:defRPr/>
              </a:pPr>
              <a:t>‹Nº›</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pic>
        <p:nvPicPr>
          <p:cNvPr id="4" name="Image 10" descr="logo-suite-def.jpg"/>
          <p:cNvPicPr>
            <a:picLocks noChangeAspect="1"/>
          </p:cNvPicPr>
          <p:nvPr/>
        </p:nvPicPr>
        <p:blipFill>
          <a:blip r:embed="rId2"/>
          <a:srcRect/>
          <a:stretch>
            <a:fillRect/>
          </a:stretch>
        </p:blipFill>
        <p:spPr bwMode="gray">
          <a:xfrm>
            <a:off x="0" y="6015038"/>
            <a:ext cx="1595438" cy="842962"/>
          </a:xfrm>
          <a:prstGeom prst="rect">
            <a:avLst/>
          </a:prstGeom>
          <a:noFill/>
          <a:ln w="9525">
            <a:noFill/>
            <a:miter lim="800000"/>
            <a:headEnd/>
            <a:tailEnd/>
          </a:ln>
        </p:spPr>
      </p:pic>
      <p:pic>
        <p:nvPicPr>
          <p:cNvPr id="5" name="Image 9" descr="o-suite-def.jpg"/>
          <p:cNvPicPr>
            <a:picLocks noChangeAspect="1"/>
          </p:cNvPicPr>
          <p:nvPr/>
        </p:nvPicPr>
        <p:blipFill>
          <a:blip r:embed="rId3"/>
          <a:srcRect/>
          <a:stretch>
            <a:fillRect/>
          </a:stretch>
        </p:blipFill>
        <p:spPr bwMode="gray">
          <a:xfrm>
            <a:off x="0" y="252413"/>
            <a:ext cx="9144000" cy="647700"/>
          </a:xfrm>
          <a:prstGeom prst="rect">
            <a:avLst/>
          </a:prstGeom>
          <a:noFill/>
          <a:ln w="9525">
            <a:noFill/>
            <a:miter lim="800000"/>
            <a:headEnd/>
            <a:tailEnd/>
          </a:ln>
        </p:spPr>
      </p:pic>
      <p:cxnSp>
        <p:nvCxnSpPr>
          <p:cNvPr id="6" name="Connecteur droit 8"/>
          <p:cNvCxnSpPr/>
          <p:nvPr/>
        </p:nvCxnSpPr>
        <p:spPr bwMode="gray">
          <a:xfrm>
            <a:off x="684213" y="900113"/>
            <a:ext cx="8459787" cy="0"/>
          </a:xfrm>
          <a:prstGeom prst="line">
            <a:avLst/>
          </a:prstGeom>
          <a:ln w="6350">
            <a:solidFill>
              <a:srgbClr val="CCCCCC"/>
            </a:solidFill>
          </a:ln>
        </p:spPr>
        <p:style>
          <a:lnRef idx="1">
            <a:schemeClr val="accent1"/>
          </a:lnRef>
          <a:fillRef idx="0">
            <a:schemeClr val="accent1"/>
          </a:fillRef>
          <a:effectRef idx="0">
            <a:schemeClr val="accent1"/>
          </a:effectRef>
          <a:fontRef idx="minor">
            <a:schemeClr val="tx1"/>
          </a:fontRef>
        </p:style>
      </p:cxnSp>
      <p:sp>
        <p:nvSpPr>
          <p:cNvPr id="7" name="ZoneTexte 11"/>
          <p:cNvSpPr txBox="1">
            <a:spLocks noChangeArrowheads="1"/>
          </p:cNvSpPr>
          <p:nvPr/>
        </p:nvSpPr>
        <p:spPr bwMode="gray">
          <a:xfrm>
            <a:off x="1692275" y="6276975"/>
            <a:ext cx="6308725" cy="265113"/>
          </a:xfrm>
          <a:prstGeom prst="rect">
            <a:avLst/>
          </a:prstGeom>
          <a:noFill/>
          <a:ln w="9525">
            <a:noFill/>
            <a:miter lim="800000"/>
            <a:headEnd/>
            <a:tailEnd/>
          </a:ln>
        </p:spPr>
        <p:txBody>
          <a:bodyPr lIns="0" tIns="0" rIns="0" bIns="0" anchor="ctr"/>
          <a:lstStyle/>
          <a:p>
            <a:pPr>
              <a:defRPr/>
            </a:pPr>
            <a:r>
              <a:rPr lang="fr-FR" sz="800" dirty="0">
                <a:solidFill>
                  <a:srgbClr val="58585A"/>
                </a:solidFill>
              </a:rPr>
              <a:t>© 2011 – </a:t>
            </a:r>
            <a:r>
              <a:rPr lang="fr-FR" sz="800" dirty="0" err="1">
                <a:solidFill>
                  <a:srgbClr val="58585A"/>
                </a:solidFill>
              </a:rPr>
              <a:t>Gfi</a:t>
            </a:r>
            <a:r>
              <a:rPr lang="fr-FR" sz="800" dirty="0">
                <a:solidFill>
                  <a:srgbClr val="58585A"/>
                </a:solidFill>
              </a:rPr>
              <a:t> </a:t>
            </a:r>
            <a:r>
              <a:rPr lang="fr-FR" sz="800" dirty="0" err="1">
                <a:solidFill>
                  <a:srgbClr val="58585A"/>
                </a:solidFill>
              </a:rPr>
              <a:t>Informática</a:t>
            </a:r>
            <a:endParaRPr lang="fr-FR" sz="800" dirty="0">
              <a:solidFill>
                <a:srgbClr val="58585A"/>
              </a:solidFill>
            </a:endParaRPr>
          </a:p>
        </p:txBody>
      </p:sp>
      <p:cxnSp>
        <p:nvCxnSpPr>
          <p:cNvPr id="8" name="Connecteur droit 13"/>
          <p:cNvCxnSpPr/>
          <p:nvPr userDrawn="1"/>
        </p:nvCxnSpPr>
        <p:spPr bwMode="gray">
          <a:xfrm rot="5400000" flipH="1" flipV="1">
            <a:off x="1435100" y="6402388"/>
            <a:ext cx="323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12"/>
          <p:cNvSpPr/>
          <p:nvPr/>
        </p:nvSpPr>
        <p:spPr bwMode="gray">
          <a:xfrm>
            <a:off x="0" y="0"/>
            <a:ext cx="9144000" cy="134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11" name="Connecteur droit 14"/>
          <p:cNvCxnSpPr/>
          <p:nvPr/>
        </p:nvCxnSpPr>
        <p:spPr bwMode="gray">
          <a:xfrm>
            <a:off x="684213" y="2349500"/>
            <a:ext cx="8064500" cy="0"/>
          </a:xfrm>
          <a:prstGeom prst="line">
            <a:avLst/>
          </a:prstGeom>
          <a:ln w="6350">
            <a:solidFill>
              <a:srgbClr val="CCCCCC"/>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bwMode="gray">
          <a:xfrm>
            <a:off x="684213" y="1"/>
            <a:ext cx="8064499" cy="2221798"/>
          </a:xfrm>
        </p:spPr>
        <p:txBody>
          <a:bodyPr anchor="b"/>
          <a:lstStyle>
            <a:lvl1pPr algn="l">
              <a:defRPr sz="7200" b="0" i="1" cap="none" baseline="0">
                <a:solidFill>
                  <a:srgbClr val="CCCCCC"/>
                </a:solidFill>
              </a:defRPr>
            </a:lvl1pPr>
          </a:lstStyle>
          <a:p>
            <a:r>
              <a:rPr lang="es-ES"/>
              <a:t>Haga clic para modificar el estilo de título del patrón</a:t>
            </a:r>
            <a:endParaRPr lang="fr-FR" dirty="0"/>
          </a:p>
        </p:txBody>
      </p:sp>
      <p:sp>
        <p:nvSpPr>
          <p:cNvPr id="9" name="Espace réservé du texte 8"/>
          <p:cNvSpPr>
            <a:spLocks noGrp="1"/>
          </p:cNvSpPr>
          <p:nvPr>
            <p:ph type="body" sz="quarter" idx="13"/>
          </p:nvPr>
        </p:nvSpPr>
        <p:spPr bwMode="gray">
          <a:xfrm>
            <a:off x="1692275" y="2708920"/>
            <a:ext cx="7056438" cy="3312468"/>
          </a:xfrm>
        </p:spPr>
        <p:txBody>
          <a:bodyPr/>
          <a:lstStyle>
            <a:lvl1pPr marL="360000" indent="-360000">
              <a:lnSpc>
                <a:spcPct val="100000"/>
              </a:lnSpc>
              <a:buFont typeface="+mj-lt"/>
              <a:buAutoNum type="romanUcPeriod"/>
              <a:defRPr/>
            </a:lvl1pPr>
          </a:lstStyle>
          <a:p>
            <a:pPr lvl="0"/>
            <a:r>
              <a:rPr lang="es-ES" dirty="0"/>
              <a:t>Haga clic para modificar el estilo de texto del patrón</a:t>
            </a:r>
          </a:p>
        </p:txBody>
      </p:sp>
      <p:sp>
        <p:nvSpPr>
          <p:cNvPr id="12" name="Espace réservé de la date 3"/>
          <p:cNvSpPr>
            <a:spLocks noGrp="1"/>
          </p:cNvSpPr>
          <p:nvPr>
            <p:ph type="dt" sz="half" idx="14"/>
          </p:nvPr>
        </p:nvSpPr>
        <p:spPr>
          <a:xfrm>
            <a:off x="1692275" y="6481763"/>
            <a:ext cx="7056438" cy="215900"/>
          </a:xfrm>
        </p:spPr>
        <p:txBody>
          <a:bodyPr/>
          <a:lstStyle>
            <a:lvl1pPr>
              <a:defRPr sz="800" smtClean="0">
                <a:solidFill>
                  <a:schemeClr val="tx2"/>
                </a:solidFill>
              </a:defRPr>
            </a:lvl1pPr>
          </a:lstStyle>
          <a:p>
            <a:pPr>
              <a:defRPr/>
            </a:pPr>
            <a:fld id="{6352F4DA-883D-468E-A7A3-59E6D84C93FB}" type="datetime1">
              <a:rPr lang="es-ES_tradnl"/>
              <a:pPr>
                <a:defRPr/>
              </a:pPr>
              <a:t>27/04/2016</a:t>
            </a:fld>
            <a:endParaRPr lang="fr-FR" dirty="0"/>
          </a:p>
        </p:txBody>
      </p:sp>
      <p:sp>
        <p:nvSpPr>
          <p:cNvPr id="13" name="Espace réservé du pied de page 4"/>
          <p:cNvSpPr>
            <a:spLocks noGrp="1"/>
          </p:cNvSpPr>
          <p:nvPr>
            <p:ph type="ftr" sz="quarter" idx="15"/>
          </p:nvPr>
        </p:nvSpPr>
        <p:spPr/>
        <p:txBody>
          <a:bodyPr/>
          <a:lstStyle>
            <a:lvl1pPr>
              <a:defRPr dirty="0" err="1" smtClean="0">
                <a:solidFill>
                  <a:srgbClr val="58585A"/>
                </a:solidFill>
              </a:defRPr>
            </a:lvl1pPr>
          </a:lstStyle>
          <a:p>
            <a:pPr>
              <a:defRPr/>
            </a:pPr>
            <a:r>
              <a:rPr lang="fr-FR"/>
              <a:t>Título de la presentación</a:t>
            </a:r>
          </a:p>
        </p:txBody>
      </p:sp>
      <p:sp>
        <p:nvSpPr>
          <p:cNvPr id="14" name="Espace réservé du numéro de diapositive 5"/>
          <p:cNvSpPr>
            <a:spLocks noGrp="1"/>
          </p:cNvSpPr>
          <p:nvPr>
            <p:ph type="sldNum" sz="quarter" idx="16"/>
          </p:nvPr>
        </p:nvSpPr>
        <p:spPr/>
        <p:txBody>
          <a:bodyPr/>
          <a:lstStyle>
            <a:lvl1pPr>
              <a:defRPr>
                <a:solidFill>
                  <a:schemeClr val="tx2"/>
                </a:solidFill>
              </a:defRPr>
            </a:lvl1pPr>
          </a:lstStyle>
          <a:p>
            <a:pPr>
              <a:defRPr/>
            </a:pPr>
            <a:fld id="{765DAF90-8DB5-4E82-970C-579AD06C591D}" type="slidenum">
              <a:rPr lang="fr-FR"/>
              <a:pPr>
                <a:defRPr/>
              </a:pPr>
              <a:t>‹Nº›</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Image 10" descr="logo-suite-def.jpg"/>
          <p:cNvPicPr>
            <a:picLocks noChangeAspect="1"/>
          </p:cNvPicPr>
          <p:nvPr/>
        </p:nvPicPr>
        <p:blipFill>
          <a:blip r:embed="rId2"/>
          <a:srcRect/>
          <a:stretch>
            <a:fillRect/>
          </a:stretch>
        </p:blipFill>
        <p:spPr bwMode="gray">
          <a:xfrm>
            <a:off x="0" y="6015038"/>
            <a:ext cx="1595438" cy="842962"/>
          </a:xfrm>
          <a:prstGeom prst="rect">
            <a:avLst/>
          </a:prstGeom>
          <a:noFill/>
          <a:ln w="9525">
            <a:noFill/>
            <a:miter lim="800000"/>
            <a:headEnd/>
            <a:tailEnd/>
          </a:ln>
        </p:spPr>
      </p:pic>
      <p:pic>
        <p:nvPicPr>
          <p:cNvPr id="5" name="Image 9" descr="o-suite-def.jpg"/>
          <p:cNvPicPr>
            <a:picLocks noChangeAspect="1"/>
          </p:cNvPicPr>
          <p:nvPr/>
        </p:nvPicPr>
        <p:blipFill>
          <a:blip r:embed="rId3"/>
          <a:srcRect/>
          <a:stretch>
            <a:fillRect/>
          </a:stretch>
        </p:blipFill>
        <p:spPr bwMode="gray">
          <a:xfrm>
            <a:off x="0" y="252413"/>
            <a:ext cx="9144000" cy="647700"/>
          </a:xfrm>
          <a:prstGeom prst="rect">
            <a:avLst/>
          </a:prstGeom>
          <a:noFill/>
          <a:ln w="9525">
            <a:noFill/>
            <a:miter lim="800000"/>
            <a:headEnd/>
            <a:tailEnd/>
          </a:ln>
        </p:spPr>
      </p:pic>
      <p:cxnSp>
        <p:nvCxnSpPr>
          <p:cNvPr id="6" name="Connecteur droit 8"/>
          <p:cNvCxnSpPr/>
          <p:nvPr/>
        </p:nvCxnSpPr>
        <p:spPr bwMode="gray">
          <a:xfrm>
            <a:off x="684213" y="900113"/>
            <a:ext cx="8459787" cy="0"/>
          </a:xfrm>
          <a:prstGeom prst="line">
            <a:avLst/>
          </a:prstGeom>
          <a:ln w="6350">
            <a:solidFill>
              <a:srgbClr val="CCCCCC"/>
            </a:solidFill>
          </a:ln>
        </p:spPr>
        <p:style>
          <a:lnRef idx="1">
            <a:schemeClr val="accent1"/>
          </a:lnRef>
          <a:fillRef idx="0">
            <a:schemeClr val="accent1"/>
          </a:fillRef>
          <a:effectRef idx="0">
            <a:schemeClr val="accent1"/>
          </a:effectRef>
          <a:fontRef idx="minor">
            <a:schemeClr val="tx1"/>
          </a:fontRef>
        </p:style>
      </p:cxnSp>
      <p:sp>
        <p:nvSpPr>
          <p:cNvPr id="7" name="ZoneTexte 11"/>
          <p:cNvSpPr txBox="1">
            <a:spLocks noChangeArrowheads="1"/>
          </p:cNvSpPr>
          <p:nvPr/>
        </p:nvSpPr>
        <p:spPr bwMode="gray">
          <a:xfrm>
            <a:off x="1692275" y="6276975"/>
            <a:ext cx="6308725" cy="265113"/>
          </a:xfrm>
          <a:prstGeom prst="rect">
            <a:avLst/>
          </a:prstGeom>
          <a:noFill/>
          <a:ln w="9525">
            <a:noFill/>
            <a:miter lim="800000"/>
            <a:headEnd/>
            <a:tailEnd/>
          </a:ln>
        </p:spPr>
        <p:txBody>
          <a:bodyPr lIns="0" tIns="0" rIns="0" bIns="0" anchor="ctr"/>
          <a:lstStyle/>
          <a:p>
            <a:pPr>
              <a:defRPr/>
            </a:pPr>
            <a:r>
              <a:rPr lang="fr-FR" sz="800" dirty="0">
                <a:solidFill>
                  <a:srgbClr val="58585A"/>
                </a:solidFill>
              </a:rPr>
              <a:t>© 2011 – </a:t>
            </a:r>
            <a:r>
              <a:rPr lang="fr-FR" sz="800" dirty="0" err="1">
                <a:solidFill>
                  <a:srgbClr val="58585A"/>
                </a:solidFill>
              </a:rPr>
              <a:t>Gfi</a:t>
            </a:r>
            <a:r>
              <a:rPr lang="fr-FR" sz="800" dirty="0">
                <a:solidFill>
                  <a:srgbClr val="58585A"/>
                </a:solidFill>
              </a:rPr>
              <a:t> </a:t>
            </a:r>
            <a:r>
              <a:rPr lang="fr-FR" sz="800" dirty="0" err="1">
                <a:solidFill>
                  <a:srgbClr val="58585A"/>
                </a:solidFill>
              </a:rPr>
              <a:t>Informática</a:t>
            </a:r>
            <a:endParaRPr lang="fr-FR" sz="800" dirty="0">
              <a:solidFill>
                <a:srgbClr val="58585A"/>
              </a:solidFill>
            </a:endParaRPr>
          </a:p>
        </p:txBody>
      </p:sp>
      <p:cxnSp>
        <p:nvCxnSpPr>
          <p:cNvPr id="8" name="Connecteur droit 13"/>
          <p:cNvCxnSpPr/>
          <p:nvPr userDrawn="1"/>
        </p:nvCxnSpPr>
        <p:spPr bwMode="gray">
          <a:xfrm rot="5400000" flipH="1" flipV="1">
            <a:off x="1435100" y="6402388"/>
            <a:ext cx="323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bwMode="gray"/>
        <p:txBody>
          <a:bodyPr/>
          <a:lstStyle>
            <a:lvl1pPr>
              <a:defRPr/>
            </a:lvl1pPr>
          </a:lstStyle>
          <a:p>
            <a:r>
              <a:rPr lang="es-ES"/>
              <a:t>Haga clic para modificar el estilo de título del patrón</a:t>
            </a:r>
            <a:endParaRPr lang="fr-FR" dirty="0"/>
          </a:p>
        </p:txBody>
      </p:sp>
      <p:sp>
        <p:nvSpPr>
          <p:cNvPr id="3" name="Espace réservé du contenu 2"/>
          <p:cNvSpPr>
            <a:spLocks noGrp="1"/>
          </p:cNvSpPr>
          <p:nvPr>
            <p:ph idx="1"/>
          </p:nvPr>
        </p:nvSpPr>
        <p:spPr bwMode="gray"/>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fr-FR"/>
          </a:p>
        </p:txBody>
      </p:sp>
      <p:sp>
        <p:nvSpPr>
          <p:cNvPr id="9" name="Espace réservé de la date 3"/>
          <p:cNvSpPr>
            <a:spLocks noGrp="1"/>
          </p:cNvSpPr>
          <p:nvPr>
            <p:ph type="dt" sz="half" idx="10"/>
          </p:nvPr>
        </p:nvSpPr>
        <p:spPr>
          <a:xfrm>
            <a:off x="1692275" y="6481763"/>
            <a:ext cx="7056438" cy="215900"/>
          </a:xfrm>
        </p:spPr>
        <p:txBody>
          <a:bodyPr/>
          <a:lstStyle>
            <a:lvl1pPr>
              <a:defRPr sz="800" smtClean="0">
                <a:solidFill>
                  <a:schemeClr val="tx2"/>
                </a:solidFill>
              </a:defRPr>
            </a:lvl1pPr>
          </a:lstStyle>
          <a:p>
            <a:pPr>
              <a:defRPr/>
            </a:pPr>
            <a:fld id="{EEF8CFB1-BAD2-425E-BE57-FC727E3E0573}" type="datetime1">
              <a:rPr lang="es-ES_tradnl"/>
              <a:pPr>
                <a:defRPr/>
              </a:pPr>
              <a:t>27/04/2016</a:t>
            </a:fld>
            <a:endParaRPr lang="fr-FR" dirty="0"/>
          </a:p>
        </p:txBody>
      </p:sp>
      <p:sp>
        <p:nvSpPr>
          <p:cNvPr id="10" name="Espace réservé du pied de page 4"/>
          <p:cNvSpPr>
            <a:spLocks noGrp="1"/>
          </p:cNvSpPr>
          <p:nvPr>
            <p:ph type="ftr" sz="quarter" idx="11"/>
          </p:nvPr>
        </p:nvSpPr>
        <p:spPr/>
        <p:txBody>
          <a:bodyPr/>
          <a:lstStyle>
            <a:lvl1pPr>
              <a:defRPr dirty="0" err="1" smtClean="0">
                <a:solidFill>
                  <a:srgbClr val="58585A"/>
                </a:solidFill>
              </a:defRPr>
            </a:lvl1pPr>
          </a:lstStyle>
          <a:p>
            <a:pPr>
              <a:defRPr/>
            </a:pPr>
            <a:r>
              <a:rPr lang="fr-FR"/>
              <a:t>Título de la presentación</a:t>
            </a:r>
          </a:p>
        </p:txBody>
      </p:sp>
      <p:sp>
        <p:nvSpPr>
          <p:cNvPr id="11" name="Espace réservé du numéro de diapositive 5"/>
          <p:cNvSpPr>
            <a:spLocks noGrp="1"/>
          </p:cNvSpPr>
          <p:nvPr>
            <p:ph type="sldNum" sz="quarter" idx="12"/>
          </p:nvPr>
        </p:nvSpPr>
        <p:spPr/>
        <p:txBody>
          <a:bodyPr/>
          <a:lstStyle>
            <a:lvl1pPr>
              <a:defRPr>
                <a:solidFill>
                  <a:schemeClr val="tx2"/>
                </a:solidFill>
              </a:defRPr>
            </a:lvl1pPr>
          </a:lstStyle>
          <a:p>
            <a:pPr>
              <a:defRPr/>
            </a:pPr>
            <a:fld id="{D703F62F-6396-4D96-92A1-C76BFBFC96A7}" type="slidenum">
              <a:rPr lang="fr-FR"/>
              <a:pPr>
                <a:defRPr/>
              </a:pPr>
              <a:t>‹Nº›</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ntacts">
    <p:spTree>
      <p:nvGrpSpPr>
        <p:cNvPr id="1" name=""/>
        <p:cNvGrpSpPr/>
        <p:nvPr/>
      </p:nvGrpSpPr>
      <p:grpSpPr>
        <a:xfrm>
          <a:off x="0" y="0"/>
          <a:ext cx="0" cy="0"/>
          <a:chOff x="0" y="0"/>
          <a:chExt cx="0" cy="0"/>
        </a:xfrm>
      </p:grpSpPr>
      <p:sp>
        <p:nvSpPr>
          <p:cNvPr id="4" name="ZoneTexte 12"/>
          <p:cNvSpPr txBox="1">
            <a:spLocks noChangeArrowheads="1"/>
          </p:cNvSpPr>
          <p:nvPr/>
        </p:nvSpPr>
        <p:spPr bwMode="gray">
          <a:xfrm>
            <a:off x="1692275" y="5818188"/>
            <a:ext cx="7056438" cy="274637"/>
          </a:xfrm>
          <a:prstGeom prst="rect">
            <a:avLst/>
          </a:prstGeom>
          <a:noFill/>
          <a:ln w="9525">
            <a:noFill/>
            <a:miter lim="800000"/>
            <a:headEnd/>
            <a:tailEnd/>
          </a:ln>
        </p:spPr>
        <p:txBody>
          <a:bodyPr lIns="0" tIns="0" rIns="0" bIns="0"/>
          <a:lstStyle/>
          <a:p>
            <a:pPr>
              <a:defRPr/>
            </a:pPr>
            <a:r>
              <a:rPr lang="fr-FR" sz="1000" dirty="0">
                <a:solidFill>
                  <a:schemeClr val="tx2"/>
                </a:solidFill>
              </a:rPr>
              <a:t>www.gfi.es</a:t>
            </a:r>
          </a:p>
        </p:txBody>
      </p:sp>
      <p:pic>
        <p:nvPicPr>
          <p:cNvPr id="5" name="Image 14" descr="couv-def.jpg"/>
          <p:cNvPicPr>
            <a:picLocks noChangeAspect="1"/>
          </p:cNvPicPr>
          <p:nvPr/>
        </p:nvPicPr>
        <p:blipFill>
          <a:blip r:embed="rId2"/>
          <a:srcRect/>
          <a:stretch>
            <a:fillRect/>
          </a:stretch>
        </p:blipFill>
        <p:spPr bwMode="gray">
          <a:xfrm>
            <a:off x="0" y="2428875"/>
            <a:ext cx="9144000" cy="1847850"/>
          </a:xfrm>
          <a:prstGeom prst="rect">
            <a:avLst/>
          </a:prstGeom>
          <a:noFill/>
          <a:ln w="9525">
            <a:noFill/>
            <a:miter lim="800000"/>
            <a:headEnd/>
            <a:tailEnd/>
          </a:ln>
        </p:spPr>
      </p:pic>
      <p:cxnSp>
        <p:nvCxnSpPr>
          <p:cNvPr id="6" name="Connecteur droit 15"/>
          <p:cNvCxnSpPr/>
          <p:nvPr/>
        </p:nvCxnSpPr>
        <p:spPr bwMode="gray">
          <a:xfrm>
            <a:off x="1692275" y="5788025"/>
            <a:ext cx="17938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ZoneTexte 16"/>
          <p:cNvSpPr txBox="1">
            <a:spLocks noChangeArrowheads="1"/>
          </p:cNvSpPr>
          <p:nvPr/>
        </p:nvSpPr>
        <p:spPr bwMode="gray">
          <a:xfrm>
            <a:off x="863600" y="3600450"/>
            <a:ext cx="1714500" cy="368300"/>
          </a:xfrm>
          <a:prstGeom prst="rect">
            <a:avLst/>
          </a:prstGeom>
          <a:noFill/>
          <a:ln w="9525">
            <a:noFill/>
            <a:miter lim="800000"/>
            <a:headEnd/>
            <a:tailEnd/>
          </a:ln>
        </p:spPr>
        <p:txBody>
          <a:bodyPr lIns="0" tIns="0" rIns="0" bIns="0"/>
          <a:lstStyle/>
          <a:p>
            <a:pPr>
              <a:defRPr/>
            </a:pPr>
            <a:r>
              <a:rPr lang="fr-FR" sz="1400" dirty="0">
                <a:solidFill>
                  <a:schemeClr val="bg1"/>
                </a:solidFill>
              </a:rPr>
              <a:t>www.gfi.es</a:t>
            </a:r>
          </a:p>
        </p:txBody>
      </p:sp>
      <p:cxnSp>
        <p:nvCxnSpPr>
          <p:cNvPr id="8" name="Connecteur droit 17"/>
          <p:cNvCxnSpPr/>
          <p:nvPr/>
        </p:nvCxnSpPr>
        <p:spPr bwMode="gray">
          <a:xfrm>
            <a:off x="857250" y="3554413"/>
            <a:ext cx="17938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ctrTitle"/>
          </p:nvPr>
        </p:nvSpPr>
        <p:spPr bwMode="gray">
          <a:xfrm>
            <a:off x="1692274" y="4293096"/>
            <a:ext cx="7056439" cy="1080120"/>
          </a:xfrm>
        </p:spPr>
        <p:txBody>
          <a:bodyPr/>
          <a:lstStyle/>
          <a:p>
            <a:r>
              <a:rPr lang="es-ES"/>
              <a:t>Haga clic para modificar el estilo de título del patrón</a:t>
            </a:r>
            <a:endParaRPr lang="fr-FR" dirty="0"/>
          </a:p>
        </p:txBody>
      </p:sp>
      <p:sp>
        <p:nvSpPr>
          <p:cNvPr id="3" name="Sous-titre 2"/>
          <p:cNvSpPr>
            <a:spLocks noGrp="1"/>
          </p:cNvSpPr>
          <p:nvPr>
            <p:ph type="subTitle" idx="1"/>
          </p:nvPr>
        </p:nvSpPr>
        <p:spPr bwMode="gray">
          <a:xfrm>
            <a:off x="1692274" y="5373216"/>
            <a:ext cx="7056439" cy="360040"/>
          </a:xfrm>
        </p:spPr>
        <p:txBody>
          <a:bodyPr anchor="b"/>
          <a:lstStyle>
            <a:lvl1pPr marL="0" indent="0" algn="l">
              <a:buNone/>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dirty="0"/>
          </a:p>
        </p:txBody>
      </p:sp>
      <p:sp>
        <p:nvSpPr>
          <p:cNvPr id="9" name="Espace réservé de la date 3"/>
          <p:cNvSpPr>
            <a:spLocks noGrp="1"/>
          </p:cNvSpPr>
          <p:nvPr>
            <p:ph type="dt" sz="half" idx="10"/>
          </p:nvPr>
        </p:nvSpPr>
        <p:spPr/>
        <p:txBody>
          <a:bodyPr/>
          <a:lstStyle>
            <a:lvl1pPr>
              <a:defRPr sz="1000" smtClean="0">
                <a:solidFill>
                  <a:schemeClr val="bg1"/>
                </a:solidFill>
              </a:defRPr>
            </a:lvl1pPr>
          </a:lstStyle>
          <a:p>
            <a:pPr>
              <a:defRPr/>
            </a:pPr>
            <a:fld id="{7739EAED-9EC4-42F9-A859-90AD68008D37}" type="datetime1">
              <a:rPr lang="es-ES_tradnl"/>
              <a:pPr>
                <a:defRPr/>
              </a:pPr>
              <a:t>27/04/2016</a:t>
            </a:fld>
            <a:endParaRPr lang="fr-FR" dirty="0"/>
          </a:p>
        </p:txBody>
      </p:sp>
      <p:sp>
        <p:nvSpPr>
          <p:cNvPr id="10" name="Espace réservé du pied de page 4"/>
          <p:cNvSpPr>
            <a:spLocks noGrp="1"/>
          </p:cNvSpPr>
          <p:nvPr>
            <p:ph type="ftr" sz="quarter" idx="11"/>
          </p:nvPr>
        </p:nvSpPr>
        <p:spPr/>
        <p:txBody>
          <a:bodyPr/>
          <a:lstStyle>
            <a:lvl1pPr>
              <a:defRPr smtClean="0">
                <a:solidFill>
                  <a:schemeClr val="bg1"/>
                </a:solidFill>
              </a:defRPr>
            </a:lvl1pPr>
          </a:lstStyle>
          <a:p>
            <a:pPr>
              <a:defRPr/>
            </a:pPr>
            <a:r>
              <a:rPr lang="fr-FR"/>
              <a:t>Título de la presentación</a:t>
            </a:r>
          </a:p>
        </p:txBody>
      </p:sp>
      <p:sp>
        <p:nvSpPr>
          <p:cNvPr id="11" name="Espace réservé du numéro de diapositive 5"/>
          <p:cNvSpPr>
            <a:spLocks noGrp="1"/>
          </p:cNvSpPr>
          <p:nvPr>
            <p:ph type="sldNum" sz="quarter" idx="12"/>
          </p:nvPr>
        </p:nvSpPr>
        <p:spPr/>
        <p:txBody>
          <a:bodyPr/>
          <a:lstStyle>
            <a:lvl1pPr>
              <a:defRPr>
                <a:solidFill>
                  <a:schemeClr val="bg1"/>
                </a:solidFill>
              </a:defRPr>
            </a:lvl1pPr>
          </a:lstStyle>
          <a:p>
            <a:pPr>
              <a:defRPr/>
            </a:pPr>
            <a:fld id="{7997CAA5-D546-42B4-9A9F-E5E00D89D7D0}" type="slidenum">
              <a:rPr lang="fr-FR"/>
              <a:pPr>
                <a:defRPr/>
              </a:pPr>
              <a:t>‹Nº›</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919" name="Espace réservé du titre 1"/>
          <p:cNvSpPr>
            <a:spLocks noGrp="1"/>
          </p:cNvSpPr>
          <p:nvPr>
            <p:ph type="title"/>
          </p:nvPr>
        </p:nvSpPr>
        <p:spPr bwMode="gray">
          <a:xfrm>
            <a:off x="684213" y="252413"/>
            <a:ext cx="8064500" cy="5127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Clic para modificar el estilo del título</a:t>
            </a:r>
          </a:p>
        </p:txBody>
      </p:sp>
      <p:sp>
        <p:nvSpPr>
          <p:cNvPr id="38920" name="Espace réservé du texte 2"/>
          <p:cNvSpPr>
            <a:spLocks noGrp="1"/>
          </p:cNvSpPr>
          <p:nvPr>
            <p:ph type="body" idx="1"/>
          </p:nvPr>
        </p:nvSpPr>
        <p:spPr bwMode="gray">
          <a:xfrm>
            <a:off x="1692275" y="1341438"/>
            <a:ext cx="7056438" cy="4679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Clic para modificar los estilos de la máscara de texto</a:t>
            </a:r>
          </a:p>
          <a:p>
            <a:pPr lvl="1"/>
            <a:r>
              <a:rPr lang="fr-FR"/>
              <a:t>Segundo nivel</a:t>
            </a:r>
          </a:p>
          <a:p>
            <a:pPr lvl="2"/>
            <a:r>
              <a:rPr lang="fr-FR"/>
              <a:t>Tercer nivel</a:t>
            </a:r>
          </a:p>
          <a:p>
            <a:pPr lvl="3"/>
            <a:r>
              <a:rPr lang="fr-FR"/>
              <a:t>Cuarto nivel</a:t>
            </a:r>
          </a:p>
          <a:p>
            <a:pPr lvl="4"/>
            <a:r>
              <a:rPr lang="fr-FR"/>
              <a:t>Quinto nivel</a:t>
            </a:r>
          </a:p>
        </p:txBody>
      </p:sp>
      <p:sp>
        <p:nvSpPr>
          <p:cNvPr id="18" name="Espace réservé de la date 3"/>
          <p:cNvSpPr>
            <a:spLocks noGrp="1"/>
          </p:cNvSpPr>
          <p:nvPr>
            <p:ph type="dt" sz="half" idx="2"/>
          </p:nvPr>
        </p:nvSpPr>
        <p:spPr bwMode="gray">
          <a:xfrm>
            <a:off x="1692275" y="6453188"/>
            <a:ext cx="7056438" cy="215900"/>
          </a:xfrm>
          <a:prstGeom prst="rect">
            <a:avLst/>
          </a:prstGeom>
        </p:spPr>
        <p:txBody>
          <a:bodyPr vert="horz" lIns="0" tIns="0" rIns="0" bIns="0" rtlCol="0" anchor="t" anchorCtr="0">
            <a:noAutofit/>
          </a:bodyPr>
          <a:lstStyle>
            <a:lvl1pPr fontAlgn="auto">
              <a:spcBef>
                <a:spcPts val="0"/>
              </a:spcBef>
              <a:spcAft>
                <a:spcPts val="0"/>
              </a:spcAft>
              <a:defRPr sz="1000" smtClean="0">
                <a:solidFill>
                  <a:schemeClr val="bg1"/>
                </a:solidFill>
                <a:latin typeface="+mn-lt"/>
                <a:cs typeface="+mn-cs"/>
              </a:defRPr>
            </a:lvl1pPr>
          </a:lstStyle>
          <a:p>
            <a:pPr>
              <a:defRPr/>
            </a:pPr>
            <a:fld id="{0F7304D4-E31A-48C9-A418-F85E66EF4F29}" type="datetime1">
              <a:rPr lang="es-ES_tradnl"/>
              <a:pPr>
                <a:defRPr/>
              </a:pPr>
              <a:t>27/04/2016</a:t>
            </a:fld>
            <a:endParaRPr lang="fr-FR" dirty="0"/>
          </a:p>
        </p:txBody>
      </p:sp>
      <p:sp>
        <p:nvSpPr>
          <p:cNvPr id="19" name="Espace réservé du pied de page 4"/>
          <p:cNvSpPr>
            <a:spLocks noGrp="1"/>
          </p:cNvSpPr>
          <p:nvPr>
            <p:ph type="ftr" sz="quarter" idx="3"/>
          </p:nvPr>
        </p:nvSpPr>
        <p:spPr bwMode="gray">
          <a:xfrm>
            <a:off x="1692275" y="6088063"/>
            <a:ext cx="7056438" cy="247650"/>
          </a:xfrm>
          <a:prstGeom prst="rect">
            <a:avLst/>
          </a:prstGeom>
        </p:spPr>
        <p:txBody>
          <a:bodyPr vert="horz" lIns="0" tIns="0" rIns="0" bIns="0" rtlCol="0" anchor="b" anchorCtr="0">
            <a:noAutofit/>
          </a:bodyPr>
          <a:lstStyle>
            <a:lvl1pPr fontAlgn="auto">
              <a:spcBef>
                <a:spcPts val="0"/>
              </a:spcBef>
              <a:spcAft>
                <a:spcPts val="0"/>
              </a:spcAft>
              <a:defRPr sz="800" smtClean="0">
                <a:solidFill>
                  <a:schemeClr val="bg1"/>
                </a:solidFill>
                <a:latin typeface="+mn-lt"/>
                <a:cs typeface="+mn-cs"/>
              </a:defRPr>
            </a:lvl1pPr>
          </a:lstStyle>
          <a:p>
            <a:pPr>
              <a:defRPr/>
            </a:pPr>
            <a:r>
              <a:rPr lang="fr-FR"/>
              <a:t>Título de la presentación</a:t>
            </a:r>
          </a:p>
        </p:txBody>
      </p:sp>
      <p:sp>
        <p:nvSpPr>
          <p:cNvPr id="20" name="Espace réservé du numéro de diapositive 5"/>
          <p:cNvSpPr>
            <a:spLocks noGrp="1"/>
          </p:cNvSpPr>
          <p:nvPr>
            <p:ph type="sldNum" sz="quarter" idx="4"/>
          </p:nvPr>
        </p:nvSpPr>
        <p:spPr bwMode="gray">
          <a:xfrm>
            <a:off x="8101013" y="6262688"/>
            <a:ext cx="647700" cy="287337"/>
          </a:xfrm>
          <a:prstGeom prst="rect">
            <a:avLst/>
          </a:prstGeom>
        </p:spPr>
        <p:txBody>
          <a:bodyPr vert="horz" lIns="0" tIns="0" rIns="0" bIns="0" rtlCol="0" anchor="ctr" anchorCtr="0">
            <a:noAutofit/>
          </a:bodyPr>
          <a:lstStyle>
            <a:lvl1pPr algn="r" fontAlgn="auto">
              <a:spcBef>
                <a:spcPts val="0"/>
              </a:spcBef>
              <a:spcAft>
                <a:spcPts val="0"/>
              </a:spcAft>
              <a:defRPr sz="800">
                <a:solidFill>
                  <a:schemeClr val="bg1"/>
                </a:solidFill>
                <a:latin typeface="+mn-lt"/>
                <a:cs typeface="+mn-cs"/>
              </a:defRPr>
            </a:lvl1pPr>
          </a:lstStyle>
          <a:p>
            <a:pPr>
              <a:defRPr/>
            </a:pPr>
            <a:fld id="{DC1FEA9C-2C44-4EFA-8767-EF1DA90F4F0C}" type="slidenum">
              <a:rPr lang="fr-FR"/>
              <a:pPr>
                <a:defRPr/>
              </a:pPr>
              <a:t>‹Nº›</a:t>
            </a:fld>
            <a:endParaRPr lang="fr-FR"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hdr="0"/>
  <p:txStyles>
    <p:titleStyle>
      <a:lvl1pPr algn="l" rtl="0" fontAlgn="base">
        <a:lnSpc>
          <a:spcPct val="90000"/>
        </a:lnSpc>
        <a:spcBef>
          <a:spcPct val="0"/>
        </a:spcBef>
        <a:spcAft>
          <a:spcPct val="0"/>
        </a:spcAft>
        <a:defRPr sz="2000" kern="1200">
          <a:solidFill>
            <a:schemeClr val="bg2"/>
          </a:solidFill>
          <a:latin typeface="+mj-lt"/>
          <a:ea typeface="+mj-ea"/>
          <a:cs typeface="+mj-cs"/>
        </a:defRPr>
      </a:lvl1pPr>
      <a:lvl2pPr algn="l" rtl="0" fontAlgn="base">
        <a:lnSpc>
          <a:spcPct val="90000"/>
        </a:lnSpc>
        <a:spcBef>
          <a:spcPct val="0"/>
        </a:spcBef>
        <a:spcAft>
          <a:spcPct val="0"/>
        </a:spcAft>
        <a:defRPr sz="2000">
          <a:solidFill>
            <a:schemeClr val="bg2"/>
          </a:solidFill>
          <a:latin typeface="Arial" pitchFamily="34" charset="0"/>
        </a:defRPr>
      </a:lvl2pPr>
      <a:lvl3pPr algn="l" rtl="0" fontAlgn="base">
        <a:lnSpc>
          <a:spcPct val="90000"/>
        </a:lnSpc>
        <a:spcBef>
          <a:spcPct val="0"/>
        </a:spcBef>
        <a:spcAft>
          <a:spcPct val="0"/>
        </a:spcAft>
        <a:defRPr sz="2000">
          <a:solidFill>
            <a:schemeClr val="bg2"/>
          </a:solidFill>
          <a:latin typeface="Arial" pitchFamily="34" charset="0"/>
        </a:defRPr>
      </a:lvl3pPr>
      <a:lvl4pPr algn="l" rtl="0" fontAlgn="base">
        <a:lnSpc>
          <a:spcPct val="90000"/>
        </a:lnSpc>
        <a:spcBef>
          <a:spcPct val="0"/>
        </a:spcBef>
        <a:spcAft>
          <a:spcPct val="0"/>
        </a:spcAft>
        <a:defRPr sz="2000">
          <a:solidFill>
            <a:schemeClr val="bg2"/>
          </a:solidFill>
          <a:latin typeface="Arial" pitchFamily="34" charset="0"/>
        </a:defRPr>
      </a:lvl4pPr>
      <a:lvl5pPr algn="l" rtl="0" fontAlgn="base">
        <a:lnSpc>
          <a:spcPct val="90000"/>
        </a:lnSpc>
        <a:spcBef>
          <a:spcPct val="0"/>
        </a:spcBef>
        <a:spcAft>
          <a:spcPct val="0"/>
        </a:spcAft>
        <a:defRPr sz="2000">
          <a:solidFill>
            <a:schemeClr val="bg2"/>
          </a:solidFill>
          <a:latin typeface="Arial" pitchFamily="34" charset="0"/>
        </a:defRPr>
      </a:lvl5pPr>
      <a:lvl6pPr marL="457200" algn="l" rtl="0" eaLnBrk="1" fontAlgn="base" hangingPunct="1">
        <a:lnSpc>
          <a:spcPct val="90000"/>
        </a:lnSpc>
        <a:spcBef>
          <a:spcPct val="0"/>
        </a:spcBef>
        <a:spcAft>
          <a:spcPct val="0"/>
        </a:spcAft>
        <a:defRPr sz="2000">
          <a:solidFill>
            <a:schemeClr val="bg2"/>
          </a:solidFill>
          <a:latin typeface="Arial" pitchFamily="34" charset="0"/>
        </a:defRPr>
      </a:lvl6pPr>
      <a:lvl7pPr marL="914400" algn="l" rtl="0" eaLnBrk="1" fontAlgn="base" hangingPunct="1">
        <a:lnSpc>
          <a:spcPct val="90000"/>
        </a:lnSpc>
        <a:spcBef>
          <a:spcPct val="0"/>
        </a:spcBef>
        <a:spcAft>
          <a:spcPct val="0"/>
        </a:spcAft>
        <a:defRPr sz="2000">
          <a:solidFill>
            <a:schemeClr val="bg2"/>
          </a:solidFill>
          <a:latin typeface="Arial" pitchFamily="34" charset="0"/>
        </a:defRPr>
      </a:lvl7pPr>
      <a:lvl8pPr marL="1371600" algn="l" rtl="0" eaLnBrk="1" fontAlgn="base" hangingPunct="1">
        <a:lnSpc>
          <a:spcPct val="90000"/>
        </a:lnSpc>
        <a:spcBef>
          <a:spcPct val="0"/>
        </a:spcBef>
        <a:spcAft>
          <a:spcPct val="0"/>
        </a:spcAft>
        <a:defRPr sz="2000">
          <a:solidFill>
            <a:schemeClr val="bg2"/>
          </a:solidFill>
          <a:latin typeface="Arial" pitchFamily="34" charset="0"/>
        </a:defRPr>
      </a:lvl8pPr>
      <a:lvl9pPr marL="1828800" algn="l" rtl="0" eaLnBrk="1" fontAlgn="base" hangingPunct="1">
        <a:lnSpc>
          <a:spcPct val="90000"/>
        </a:lnSpc>
        <a:spcBef>
          <a:spcPct val="0"/>
        </a:spcBef>
        <a:spcAft>
          <a:spcPct val="0"/>
        </a:spcAft>
        <a:defRPr sz="2000">
          <a:solidFill>
            <a:schemeClr val="bg2"/>
          </a:solidFill>
          <a:latin typeface="Arial" pitchFamily="34" charset="0"/>
        </a:defRPr>
      </a:lvl9pPr>
    </p:titleStyle>
    <p:bodyStyle>
      <a:lvl1pPr marL="250825" indent="-250825" algn="l" rtl="0" fontAlgn="base">
        <a:lnSpc>
          <a:spcPct val="120000"/>
        </a:lnSpc>
        <a:spcBef>
          <a:spcPct val="0"/>
        </a:spcBef>
        <a:spcAft>
          <a:spcPct val="0"/>
        </a:spcAft>
        <a:buClr>
          <a:schemeClr val="tx2"/>
        </a:buClr>
        <a:buFont typeface="Arial" pitchFamily="34" charset="0"/>
        <a:buChar char="&gt;"/>
        <a:defRPr kern="1200">
          <a:solidFill>
            <a:schemeClr val="bg2"/>
          </a:solidFill>
          <a:latin typeface="+mn-lt"/>
          <a:ea typeface="+mn-ea"/>
          <a:cs typeface="+mn-cs"/>
        </a:defRPr>
      </a:lvl1pPr>
      <a:lvl2pPr marL="466725" indent="-179388" algn="l" rtl="0" fontAlgn="base">
        <a:lnSpc>
          <a:spcPct val="120000"/>
        </a:lnSpc>
        <a:spcBef>
          <a:spcPct val="0"/>
        </a:spcBef>
        <a:spcAft>
          <a:spcPct val="0"/>
        </a:spcAft>
        <a:buClr>
          <a:srgbClr val="58585A"/>
        </a:buClr>
        <a:buFont typeface="Arial" pitchFamily="34" charset="0"/>
        <a:buChar char="•"/>
        <a:defRPr sz="1600" kern="1200">
          <a:solidFill>
            <a:schemeClr val="tx2"/>
          </a:solidFill>
          <a:latin typeface="+mn-lt"/>
          <a:ea typeface="+mn-ea"/>
          <a:cs typeface="+mn-cs"/>
        </a:defRPr>
      </a:lvl2pPr>
      <a:lvl3pPr marL="630238" indent="-179388" algn="l" rtl="0" fontAlgn="base">
        <a:lnSpc>
          <a:spcPct val="120000"/>
        </a:lnSpc>
        <a:spcBef>
          <a:spcPct val="0"/>
        </a:spcBef>
        <a:spcAft>
          <a:spcPct val="0"/>
        </a:spcAft>
        <a:buClr>
          <a:schemeClr val="tx2"/>
        </a:buClr>
        <a:buFont typeface="Arial" pitchFamily="34" charset="0"/>
        <a:buChar char="•"/>
        <a:defRPr sz="1200" kern="1200">
          <a:solidFill>
            <a:srgbClr val="58585A"/>
          </a:solidFill>
          <a:latin typeface="+mn-lt"/>
          <a:ea typeface="+mn-ea"/>
          <a:cs typeface="+mn-cs"/>
        </a:defRPr>
      </a:lvl3pPr>
      <a:lvl4pPr marL="803275" indent="-179388" algn="l" rtl="0" fontAlgn="base">
        <a:lnSpc>
          <a:spcPct val="120000"/>
        </a:lnSpc>
        <a:spcBef>
          <a:spcPct val="0"/>
        </a:spcBef>
        <a:spcAft>
          <a:spcPct val="0"/>
        </a:spcAft>
        <a:buClr>
          <a:srgbClr val="7F7F7F"/>
        </a:buClr>
        <a:buFont typeface="Arial" pitchFamily="34" charset="0"/>
        <a:buChar char="•"/>
        <a:defRPr sz="1200" kern="1200">
          <a:solidFill>
            <a:srgbClr val="7F7F7F"/>
          </a:solidFill>
          <a:latin typeface="+mn-lt"/>
          <a:ea typeface="+mn-ea"/>
          <a:cs typeface="+mn-cs"/>
        </a:defRPr>
      </a:lvl4pPr>
      <a:lvl5pPr marL="990600" indent="-179388" algn="l" rtl="0" fontAlgn="base">
        <a:lnSpc>
          <a:spcPct val="120000"/>
        </a:lnSpc>
        <a:spcBef>
          <a:spcPct val="0"/>
        </a:spcBef>
        <a:spcAft>
          <a:spcPct val="0"/>
        </a:spcAft>
        <a:buFont typeface="Arial" pitchFamily="34" charset="0"/>
        <a:buChar char="&gt;"/>
        <a:defRPr sz="1200" kern="1200">
          <a:solidFill>
            <a:srgbClr val="A6A6A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p:cNvSpPr>
            <a:spLocks noGrp="1"/>
          </p:cNvSpPr>
          <p:nvPr>
            <p:ph type="ctrTitle"/>
          </p:nvPr>
        </p:nvSpPr>
        <p:spPr>
          <a:xfrm>
            <a:off x="1692275" y="4292600"/>
            <a:ext cx="7056438" cy="1081088"/>
          </a:xfrm>
        </p:spPr>
        <p:txBody>
          <a:bodyPr/>
          <a:lstStyle/>
          <a:p>
            <a:r>
              <a:rPr lang="es-ES" dirty="0">
                <a:latin typeface="Arial" pitchFamily="34" charset="0"/>
              </a:rPr>
              <a:t>Pruebas de Carga</a:t>
            </a:r>
            <a:br>
              <a:rPr lang="es-ES" dirty="0">
                <a:latin typeface="Arial" pitchFamily="34" charset="0"/>
              </a:rPr>
            </a:br>
            <a:endParaRPr lang="fr-FR" dirty="0">
              <a:latin typeface="Arial" pitchFamily="34" charset="0"/>
            </a:endParaRPr>
          </a:p>
        </p:txBody>
      </p:sp>
      <p:sp>
        <p:nvSpPr>
          <p:cNvPr id="3" name="Sous-titre 2"/>
          <p:cNvSpPr>
            <a:spLocks noGrp="1"/>
          </p:cNvSpPr>
          <p:nvPr>
            <p:ph type="subTitle" idx="1"/>
          </p:nvPr>
        </p:nvSpPr>
        <p:spPr>
          <a:xfrm>
            <a:off x="1692275" y="5373688"/>
            <a:ext cx="7056438" cy="358775"/>
          </a:xfrm>
        </p:spPr>
        <p:txBody>
          <a:bodyPr>
            <a:noAutofit/>
          </a:bodyPr>
          <a:lstStyle/>
          <a:p>
            <a:r>
              <a:rPr lang="fr-FR" sz="1200" dirty="0" err="1">
                <a:solidFill>
                  <a:srgbClr val="B7B2A8"/>
                </a:solidFill>
                <a:latin typeface="Arial" pitchFamily="34" charset="0"/>
              </a:rPr>
              <a:t>Servicios</a:t>
            </a:r>
            <a:r>
              <a:rPr lang="fr-FR" sz="1200" dirty="0">
                <a:solidFill>
                  <a:srgbClr val="B7B2A8"/>
                </a:solidFill>
                <a:latin typeface="Arial" pitchFamily="34" charset="0"/>
              </a:rPr>
              <a:t> SQA de GFI</a:t>
            </a:r>
          </a:p>
        </p:txBody>
      </p:sp>
      <p:sp>
        <p:nvSpPr>
          <p:cNvPr id="6148" name="Espace réservé de la date 3"/>
          <p:cNvSpPr>
            <a:spLocks noGrp="1"/>
          </p:cNvSpPr>
          <p:nvPr>
            <p:ph type="dt" sz="quarter" idx="10"/>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F913BFA3-802B-4891-B17F-F9EF500C442C}" type="datetime1">
              <a:rPr lang="es-ES_tradnl"/>
              <a:pPr fontAlgn="base">
                <a:spcBef>
                  <a:spcPct val="0"/>
                </a:spcBef>
                <a:spcAft>
                  <a:spcPct val="0"/>
                </a:spcAft>
                <a:defRPr/>
              </a:pPr>
              <a:t>27/04/2016</a:t>
            </a:fld>
            <a:endParaRPr lang="fr-FR"/>
          </a:p>
        </p:txBody>
      </p:sp>
      <p:sp>
        <p:nvSpPr>
          <p:cNvPr id="6149" name="Espace réservé du numéro de diapositive 4"/>
          <p:cNvSpPr>
            <a:spLocks noGrp="1"/>
          </p:cNvSpPr>
          <p:nvPr>
            <p:ph type="sldNum" sz="quarter" idx="12"/>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D20A207F-DA15-453C-AFEE-F92D570EEC6D}" type="slidenum">
              <a:rPr lang="fr-FR"/>
              <a:pPr fontAlgn="base">
                <a:spcBef>
                  <a:spcPct val="0"/>
                </a:spcBef>
                <a:spcAft>
                  <a:spcPct val="0"/>
                </a:spcAft>
                <a:defRPr/>
              </a:pPr>
              <a:t>1</a:t>
            </a:fld>
            <a:endParaRPr lang="fr-FR"/>
          </a:p>
        </p:txBody>
      </p:sp>
      <p:sp>
        <p:nvSpPr>
          <p:cNvPr id="6150" name="Espace réservé du pied de page 5"/>
          <p:cNvSpPr>
            <a:spLocks noGrp="1"/>
          </p:cNvSpPr>
          <p:nvPr>
            <p:ph type="ftr" sz="quarter" idx="11"/>
          </p:nvPr>
        </p:nvSpPr>
        <p:spPr>
          <a:ln>
            <a:miter lim="800000"/>
            <a:headEnd/>
            <a:tailEnd/>
          </a:ln>
        </p:spPr>
        <p:txBody>
          <a:bodyPr wrap="square" numCol="1" compatLnSpc="1">
            <a:prstTxWarp prst="textNoShape">
              <a:avLst/>
            </a:prstTxWarp>
          </a:bodyPr>
          <a:lstStyle/>
          <a:p>
            <a:pPr fontAlgn="base">
              <a:spcBef>
                <a:spcPct val="0"/>
              </a:spcBef>
              <a:spcAft>
                <a:spcPct val="0"/>
              </a:spcAft>
              <a:defRPr/>
            </a:pPr>
            <a:r>
              <a:rPr lang="fr-FR"/>
              <a:t>Título de la presentación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684213" y="0"/>
            <a:ext cx="8064500" cy="2222500"/>
          </a:xfrm>
        </p:spPr>
        <p:txBody>
          <a:bodyPr/>
          <a:lstStyle/>
          <a:p>
            <a:r>
              <a:rPr lang="fr-FR">
                <a:latin typeface="Arial" pitchFamily="34" charset="0"/>
              </a:rPr>
              <a:t>Sumario</a:t>
            </a:r>
          </a:p>
        </p:txBody>
      </p:sp>
      <p:sp>
        <p:nvSpPr>
          <p:cNvPr id="7171" name="Espace réservé de la date 3"/>
          <p:cNvSpPr>
            <a:spLocks noGrp="1"/>
          </p:cNvSpPr>
          <p:nvPr>
            <p:ph type="dt" sz="quarter" idx="14"/>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C03D79F5-23B2-4CD0-B6E8-820BE3B796B1}" type="datetime1">
              <a:rPr lang="es-ES_tradnl"/>
              <a:pPr fontAlgn="base">
                <a:spcBef>
                  <a:spcPct val="0"/>
                </a:spcBef>
                <a:spcAft>
                  <a:spcPct val="0"/>
                </a:spcAft>
                <a:defRPr/>
              </a:pPr>
              <a:t>27/04/2016</a:t>
            </a:fld>
            <a:endParaRPr lang="fr-FR"/>
          </a:p>
        </p:txBody>
      </p:sp>
      <p:sp>
        <p:nvSpPr>
          <p:cNvPr id="7172" name="Espace réservé du pied de page 5"/>
          <p:cNvSpPr>
            <a:spLocks noGrp="1"/>
          </p:cNvSpPr>
          <p:nvPr>
            <p:ph type="ftr" sz="quarter" idx="15"/>
          </p:nvPr>
        </p:nvSpPr>
        <p:spPr>
          <a:ln>
            <a:miter lim="800000"/>
            <a:headEnd/>
            <a:tailEnd/>
          </a:ln>
        </p:spPr>
        <p:txBody>
          <a:bodyPr wrap="square" numCol="1" compatLnSpc="1">
            <a:prstTxWarp prst="textNoShape">
              <a:avLst/>
            </a:prstTxWarp>
          </a:bodyPr>
          <a:lstStyle/>
          <a:p>
            <a:pPr fontAlgn="base">
              <a:spcBef>
                <a:spcPct val="0"/>
              </a:spcBef>
              <a:spcAft>
                <a:spcPct val="0"/>
              </a:spcAft>
            </a:pPr>
            <a:r>
              <a:rPr lang="fr-FR">
                <a:latin typeface="Arial" pitchFamily="34" charset="0"/>
                <a:cs typeface="Arial" pitchFamily="34" charset="0"/>
              </a:rPr>
              <a:t>Servicios SQA de GFI</a:t>
            </a:r>
          </a:p>
        </p:txBody>
      </p:sp>
      <p:sp>
        <p:nvSpPr>
          <p:cNvPr id="7173" name="Espace réservé du numéro de diapositive 4"/>
          <p:cNvSpPr>
            <a:spLocks noGrp="1"/>
          </p:cNvSpPr>
          <p:nvPr>
            <p:ph type="sldNum" sz="quarter" idx="16"/>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32DBDD66-E999-47C3-BE35-6C1A3C2AA820}" type="slidenum">
              <a:rPr lang="fr-FR"/>
              <a:pPr fontAlgn="base">
                <a:spcBef>
                  <a:spcPct val="0"/>
                </a:spcBef>
                <a:spcAft>
                  <a:spcPct val="0"/>
                </a:spcAft>
                <a:defRPr/>
              </a:pPr>
              <a:t>10</a:t>
            </a:fld>
            <a:endParaRPr lang="fr-FR"/>
          </a:p>
        </p:txBody>
      </p:sp>
      <p:sp>
        <p:nvSpPr>
          <p:cNvPr id="15365" name="Espace réservé du texte 2"/>
          <p:cNvSpPr>
            <a:spLocks noGrp="1"/>
          </p:cNvSpPr>
          <p:nvPr>
            <p:ph type="body" sz="quarter" idx="13"/>
          </p:nvPr>
        </p:nvSpPr>
        <p:spPr>
          <a:xfrm>
            <a:off x="1692275" y="2708275"/>
            <a:ext cx="7056438" cy="3313113"/>
          </a:xfrm>
        </p:spPr>
        <p:txBody>
          <a:bodyPr/>
          <a:lstStyle/>
          <a:p>
            <a:pPr marL="358775" indent="-358775">
              <a:buFont typeface="Arial" pitchFamily="34" charset="0"/>
              <a:buAutoNum type="romanUcPeriod"/>
            </a:pPr>
            <a:r>
              <a:rPr lang="es-ES_tradnl" dirty="0">
                <a:solidFill>
                  <a:schemeClr val="bg2">
                    <a:lumMod val="20000"/>
                    <a:lumOff val="80000"/>
                  </a:schemeClr>
                </a:solidFill>
                <a:latin typeface="Arial" pitchFamily="34" charset="0"/>
              </a:rPr>
              <a:t>Introducción y Conceptos Básicos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r>
              <a:rPr lang="es-ES" dirty="0">
                <a:solidFill>
                  <a:schemeClr val="tx1"/>
                </a:solidFill>
                <a:latin typeface="Arial" pitchFamily="34" charset="0"/>
              </a:rPr>
              <a:t>Metodología</a:t>
            </a:r>
          </a:p>
          <a:p>
            <a:pPr marL="762000" lvl="1" indent="-304800">
              <a:lnSpc>
                <a:spcPct val="100000"/>
              </a:lnSpc>
              <a:buFont typeface="Arial" pitchFamily="34" charset="0"/>
              <a:buAutoNum type="romanUcPeriod"/>
            </a:pPr>
            <a:r>
              <a:rPr lang="es-ES" dirty="0">
                <a:solidFill>
                  <a:schemeClr val="tx1"/>
                </a:solidFill>
                <a:latin typeface="Arial" pitchFamily="34" charset="0"/>
              </a:rPr>
              <a:t>Planificación</a:t>
            </a:r>
          </a:p>
          <a:p>
            <a:pPr marL="762000" lvl="1" indent="-304800">
              <a:lnSpc>
                <a:spcPct val="100000"/>
              </a:lnSpc>
              <a:buFont typeface="Arial" pitchFamily="34" charset="0"/>
              <a:buAutoNum type="romanUcPeriod"/>
            </a:pPr>
            <a:r>
              <a:rPr lang="es-ES_tradnl" dirty="0">
                <a:solidFill>
                  <a:schemeClr val="tx1"/>
                </a:solidFill>
                <a:latin typeface="Arial" pitchFamily="34" charset="0"/>
              </a:rPr>
              <a:t>Scripting</a:t>
            </a:r>
            <a:endParaRPr lang="es-ES" dirty="0">
              <a:solidFill>
                <a:schemeClr val="tx1"/>
              </a:solidFill>
              <a:latin typeface="Arial" pitchFamily="34" charset="0"/>
            </a:endParaRPr>
          </a:p>
          <a:p>
            <a:pPr marL="762000" lvl="1" indent="-304800">
              <a:lnSpc>
                <a:spcPct val="100000"/>
              </a:lnSpc>
              <a:buFont typeface="Arial" pitchFamily="34" charset="0"/>
              <a:buAutoNum type="romanUcPeriod"/>
            </a:pPr>
            <a:r>
              <a:rPr lang="es-ES" dirty="0">
                <a:solidFill>
                  <a:schemeClr val="tx1"/>
                </a:solidFill>
                <a:latin typeface="Arial" pitchFamily="34" charset="0"/>
              </a:rPr>
              <a:t>Diseño de Escenarios</a:t>
            </a:r>
          </a:p>
          <a:p>
            <a:pPr marL="762000" lvl="1" indent="-304800">
              <a:lnSpc>
                <a:spcPct val="100000"/>
              </a:lnSpc>
              <a:buFont typeface="Arial" pitchFamily="34" charset="0"/>
              <a:buAutoNum type="romanUcPeriod"/>
            </a:pPr>
            <a:r>
              <a:rPr lang="es-ES_tradnl" dirty="0">
                <a:solidFill>
                  <a:schemeClr val="tx1"/>
                </a:solidFill>
                <a:latin typeface="Arial" pitchFamily="34" charset="0"/>
              </a:rPr>
              <a:t>Ejecución y análisis</a:t>
            </a:r>
            <a:endParaRPr lang="es-ES" dirty="0">
              <a:solidFill>
                <a:schemeClr val="tx1"/>
              </a:solidFill>
              <a:latin typeface="Arial" pitchFamily="34" charset="0"/>
            </a:endParaRPr>
          </a:p>
          <a:p>
            <a:pPr marL="358775" indent="-358775">
              <a:buFont typeface="Arial" pitchFamily="34" charset="0"/>
              <a:buAutoNum type="romanUcPeriod"/>
            </a:pPr>
            <a:r>
              <a:rPr lang="es-ES" dirty="0">
                <a:solidFill>
                  <a:schemeClr val="bg2">
                    <a:lumMod val="20000"/>
                    <a:lumOff val="80000"/>
                  </a:schemeClr>
                </a:solidFill>
                <a:latin typeface="Arial" pitchFamily="34" charset="0"/>
              </a:rPr>
              <a:t>Herramientas</a:t>
            </a:r>
          </a:p>
          <a:p>
            <a:pPr marL="358775" indent="-358775">
              <a:buFont typeface="Arial" pitchFamily="34" charset="0"/>
              <a:buAutoNum type="romanUcPeriod"/>
            </a:pPr>
            <a:r>
              <a:rPr lang="es-ES_tradnl" dirty="0">
                <a:solidFill>
                  <a:schemeClr val="bg2">
                    <a:lumMod val="20000"/>
                    <a:lumOff val="80000"/>
                  </a:schemeClr>
                </a:solidFill>
                <a:latin typeface="Arial" pitchFamily="34" charset="0"/>
              </a:rPr>
              <a:t>Referencias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endParaRPr lang="fr-FR" dirty="0">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11</a:t>
            </a:fld>
            <a:endParaRPr lang="fr-FR" dirty="0"/>
          </a:p>
        </p:txBody>
      </p:sp>
      <p:sp>
        <p:nvSpPr>
          <p:cNvPr id="7" name="Rectangle 19"/>
          <p:cNvSpPr>
            <a:spLocks noGrp="1" noChangeArrowheads="1"/>
          </p:cNvSpPr>
          <p:nvPr>
            <p:ph idx="1"/>
          </p:nvPr>
        </p:nvSpPr>
        <p:spPr>
          <a:noFill/>
        </p:spPr>
        <p:txBody>
          <a:bodyPr/>
          <a:lstStyle/>
          <a:p>
            <a:pPr marL="533400" indent="-533400">
              <a:lnSpc>
                <a:spcPct val="80000"/>
              </a:lnSpc>
            </a:pPr>
            <a:r>
              <a:rPr lang="es-ES" sz="2000" b="1" dirty="0"/>
              <a:t>Metodología de trabajo para pruebas de carga</a:t>
            </a:r>
          </a:p>
          <a:p>
            <a:pPr marL="533400" indent="-533400">
              <a:lnSpc>
                <a:spcPct val="80000"/>
              </a:lnSpc>
            </a:pPr>
            <a:endParaRPr lang="es-ES" dirty="0"/>
          </a:p>
          <a:p>
            <a:pPr marL="533400" indent="-533400">
              <a:lnSpc>
                <a:spcPct val="80000"/>
              </a:lnSpc>
            </a:pPr>
            <a:endParaRPr lang="es-ES" dirty="0"/>
          </a:p>
        </p:txBody>
      </p:sp>
      <p:graphicFrame>
        <p:nvGraphicFramePr>
          <p:cNvPr id="8" name="Diagram 14"/>
          <p:cNvGraphicFramePr/>
          <p:nvPr/>
        </p:nvGraphicFramePr>
        <p:xfrm>
          <a:off x="952463" y="2217731"/>
          <a:ext cx="740571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9" descr="ajedrez_modulo"/>
          <p:cNvPicPr>
            <a:picLocks noChangeAspect="1" noChangeArrowheads="1"/>
          </p:cNvPicPr>
          <p:nvPr/>
        </p:nvPicPr>
        <p:blipFill>
          <a:blip r:embed="rId7" cstate="print"/>
          <a:srcRect/>
          <a:stretch>
            <a:fillRect/>
          </a:stretch>
        </p:blipFill>
        <p:spPr bwMode="auto">
          <a:xfrm>
            <a:off x="3143240" y="3643314"/>
            <a:ext cx="3024187" cy="204628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a:t>Título de la presentación</a:t>
            </a:r>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12</a:t>
            </a:fld>
            <a:endParaRPr lang="fr-FR" dirty="0"/>
          </a:p>
        </p:txBody>
      </p:sp>
      <p:sp>
        <p:nvSpPr>
          <p:cNvPr id="7" name="Rectangle 19"/>
          <p:cNvSpPr>
            <a:spLocks noChangeArrowheads="1"/>
          </p:cNvSpPr>
          <p:nvPr/>
        </p:nvSpPr>
        <p:spPr bwMode="auto">
          <a:xfrm>
            <a:off x="1049338" y="1412875"/>
            <a:ext cx="7699375" cy="5087959"/>
          </a:xfrm>
          <a:prstGeom prst="rect">
            <a:avLst/>
          </a:prstGeom>
          <a:noFill/>
          <a:ln w="9525">
            <a:noFill/>
            <a:miter lim="800000"/>
            <a:headEnd/>
            <a:tailEnd/>
          </a:ln>
        </p:spPr>
        <p:txBody>
          <a:bodyPr lIns="91424" tIns="45712" rIns="91424" bIns="45712"/>
          <a:lstStyle/>
          <a:p>
            <a:pPr marL="533400" lvl="1" indent="-533400">
              <a:lnSpc>
                <a:spcPct val="80000"/>
              </a:lnSpc>
              <a:buClr>
                <a:schemeClr val="tx2"/>
              </a:buClr>
              <a:buFont typeface="Arial" pitchFamily="34" charset="0"/>
              <a:buChar char="&gt;"/>
            </a:pPr>
            <a:r>
              <a:rPr lang="es-ES_tradnl" sz="2000" b="1" dirty="0">
                <a:solidFill>
                  <a:schemeClr val="bg2"/>
                </a:solidFill>
                <a:latin typeface="+mn-lt"/>
                <a:cs typeface="+mn-cs"/>
              </a:rPr>
              <a:t>Planificación</a:t>
            </a:r>
          </a:p>
          <a:p>
            <a:pPr marL="533400" lvl="1" indent="-533400">
              <a:lnSpc>
                <a:spcPct val="80000"/>
              </a:lnSpc>
              <a:buClr>
                <a:schemeClr val="tx2"/>
              </a:buClr>
              <a:buFont typeface="Arial" pitchFamily="34" charset="0"/>
              <a:buChar char="&gt;"/>
            </a:pPr>
            <a:endParaRPr lang="es-ES_tradnl" dirty="0">
              <a:solidFill>
                <a:schemeClr val="bg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Para garantizar la calidad y evitar el riesgo en los proyectos es necesario establecer una estrategia de pruebas adecuada.</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Definir objetivos y resultados esperados</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Procesos a automatizar</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Identificar requerimientos para las pruebas (datos, permisos, procedimientos de </a:t>
            </a:r>
            <a:r>
              <a:rPr lang="es-ES" dirty="0" err="1">
                <a:solidFill>
                  <a:schemeClr val="tx2"/>
                </a:solidFill>
                <a:latin typeface="+mn-lt"/>
                <a:cs typeface="+mn-cs"/>
              </a:rPr>
              <a:t>backups</a:t>
            </a:r>
            <a:r>
              <a:rPr lang="es-ES" dirty="0">
                <a:solidFill>
                  <a:schemeClr val="tx2"/>
                </a:solidFill>
                <a:latin typeface="+mn-lt"/>
                <a:cs typeface="+mn-cs"/>
              </a:rPr>
              <a:t> …)</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Hay que evitar probar sin planificar.</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Un buen plan de pruebas, implica calidad del software</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Las Pruebas de Software pueden demostrar la presencia de errores, no su ausencia</a:t>
            </a:r>
          </a:p>
          <a:p>
            <a:pPr marL="1838325" lvl="4" indent="-179388">
              <a:lnSpc>
                <a:spcPct val="80000"/>
              </a:lnSpc>
              <a:buClr>
                <a:srgbClr val="58585A"/>
              </a:buClr>
              <a:buFont typeface="Arial" pitchFamily="34" charset="0"/>
              <a:buChar char="•"/>
            </a:pPr>
            <a:endParaRPr lang="es-ES" dirty="0">
              <a:solidFill>
                <a:schemeClr val="tx2"/>
              </a:solidFill>
              <a:latin typeface="+mn-lt"/>
              <a:cs typeface="+mn-cs"/>
            </a:endParaRPr>
          </a:p>
          <a:p>
            <a:pPr marL="1838325" lvl="4" indent="-179388">
              <a:lnSpc>
                <a:spcPct val="80000"/>
              </a:lnSpc>
              <a:buClr>
                <a:srgbClr val="58585A"/>
              </a:buClr>
              <a:buFont typeface="Arial" pitchFamily="34" charset="0"/>
              <a:buChar char="•"/>
            </a:pPr>
            <a:r>
              <a:rPr lang="es-ES" dirty="0">
                <a:solidFill>
                  <a:schemeClr val="tx2"/>
                </a:solidFill>
                <a:latin typeface="+mn-lt"/>
                <a:cs typeface="+mn-cs"/>
              </a:rPr>
              <a:t>Esta planificación se resume en un documento de  plan de pruebas</a:t>
            </a:r>
          </a:p>
          <a:p>
            <a:pPr marL="1600200" lvl="3" indent="-228600">
              <a:lnSpc>
                <a:spcPct val="120000"/>
              </a:lnSpc>
              <a:buClr>
                <a:schemeClr val="tx2"/>
              </a:buClr>
              <a:buFont typeface="Courier New" pitchFamily="49" charset="0"/>
              <a:buChar char="o"/>
            </a:pPr>
            <a:endParaRPr lang="es-ES_tradnl" sz="1400" dirty="0">
              <a:solidFill>
                <a:srgbClr val="58585A"/>
              </a:solidFill>
            </a:endParaRPr>
          </a:p>
          <a:p>
            <a:pPr marL="1600200" lvl="3" indent="-228600">
              <a:lnSpc>
                <a:spcPct val="120000"/>
              </a:lnSpc>
              <a:buClr>
                <a:schemeClr val="tx2"/>
              </a:buClr>
              <a:buFont typeface="Courier New" pitchFamily="49" charset="0"/>
              <a:buChar char="o"/>
            </a:pPr>
            <a:endParaRPr lang="es-ES_tradnl" sz="1400" dirty="0">
              <a:solidFill>
                <a:srgbClr val="58585A"/>
              </a:solidFill>
            </a:endParaRPr>
          </a:p>
          <a:p>
            <a:pPr marL="1600200" lvl="3" indent="-228600">
              <a:lnSpc>
                <a:spcPct val="120000"/>
              </a:lnSpc>
              <a:buClr>
                <a:schemeClr val="tx2"/>
              </a:buClr>
              <a:buFont typeface="Courier New" pitchFamily="49" charset="0"/>
              <a:buChar char="o"/>
            </a:pPr>
            <a:endParaRPr lang="es-ES_tradnl" sz="1400" dirty="0">
              <a:solidFill>
                <a:srgbClr val="58585A"/>
              </a:solidFill>
            </a:endParaRPr>
          </a:p>
        </p:txBody>
      </p:sp>
      <p:grpSp>
        <p:nvGrpSpPr>
          <p:cNvPr id="8" name="Group 17"/>
          <p:cNvGrpSpPr>
            <a:grpSpLocks/>
          </p:cNvGrpSpPr>
          <p:nvPr/>
        </p:nvGrpSpPr>
        <p:grpSpPr bwMode="auto">
          <a:xfrm>
            <a:off x="214282" y="2500306"/>
            <a:ext cx="2368550" cy="2190750"/>
            <a:chOff x="0" y="845"/>
            <a:chExt cx="2032" cy="1850"/>
          </a:xfrm>
        </p:grpSpPr>
        <p:grpSp>
          <p:nvGrpSpPr>
            <p:cNvPr id="9" name="Group 15"/>
            <p:cNvGrpSpPr>
              <a:grpSpLocks/>
            </p:cNvGrpSpPr>
            <p:nvPr/>
          </p:nvGrpSpPr>
          <p:grpSpPr bwMode="auto">
            <a:xfrm>
              <a:off x="0" y="845"/>
              <a:ext cx="2032" cy="1850"/>
              <a:chOff x="0" y="845"/>
              <a:chExt cx="2032" cy="1850"/>
            </a:xfrm>
          </p:grpSpPr>
          <p:pic>
            <p:nvPicPr>
              <p:cNvPr id="11" name="Picture 10" descr="ideas-y-colaboraci-oacuten-thumb5535269"/>
              <p:cNvPicPr>
                <a:picLocks noChangeAspect="1" noChangeArrowheads="1"/>
              </p:cNvPicPr>
              <p:nvPr/>
            </p:nvPicPr>
            <p:blipFill>
              <a:blip r:embed="rId2"/>
              <a:srcRect/>
              <a:stretch>
                <a:fillRect/>
              </a:stretch>
            </p:blipFill>
            <p:spPr bwMode="auto">
              <a:xfrm>
                <a:off x="0" y="845"/>
                <a:ext cx="1986" cy="1850"/>
              </a:xfrm>
              <a:prstGeom prst="rect">
                <a:avLst/>
              </a:prstGeom>
              <a:noFill/>
              <a:ln w="9525">
                <a:noFill/>
                <a:miter lim="800000"/>
                <a:headEnd/>
                <a:tailEnd/>
              </a:ln>
            </p:spPr>
          </p:pic>
          <p:sp>
            <p:nvSpPr>
              <p:cNvPr id="12" name="Text Box 11"/>
              <p:cNvSpPr txBox="1">
                <a:spLocks noChangeArrowheads="1"/>
              </p:cNvSpPr>
              <p:nvPr/>
            </p:nvSpPr>
            <p:spPr bwMode="auto">
              <a:xfrm>
                <a:off x="126" y="2024"/>
                <a:ext cx="544" cy="195"/>
              </a:xfrm>
              <a:prstGeom prst="rect">
                <a:avLst/>
              </a:prstGeom>
              <a:noFill/>
              <a:ln w="9525">
                <a:noFill/>
                <a:miter lim="800000"/>
                <a:headEnd/>
                <a:tailEnd/>
              </a:ln>
            </p:spPr>
            <p:txBody>
              <a:bodyPr>
                <a:spAutoFit/>
              </a:bodyPr>
              <a:lstStyle/>
              <a:p>
                <a:pPr>
                  <a:spcBef>
                    <a:spcPct val="50000"/>
                  </a:spcBef>
                </a:pPr>
                <a:r>
                  <a:rPr lang="es-ES" sz="900" b="1">
                    <a:solidFill>
                      <a:srgbClr val="0066CC"/>
                    </a:solidFill>
                  </a:rPr>
                  <a:t>¿Qué?</a:t>
                </a:r>
              </a:p>
            </p:txBody>
          </p:sp>
          <p:sp>
            <p:nvSpPr>
              <p:cNvPr id="13" name="Text Box 12"/>
              <p:cNvSpPr txBox="1">
                <a:spLocks noChangeArrowheads="1"/>
              </p:cNvSpPr>
              <p:nvPr/>
            </p:nvSpPr>
            <p:spPr bwMode="auto">
              <a:xfrm>
                <a:off x="852" y="1026"/>
                <a:ext cx="907" cy="195"/>
              </a:xfrm>
              <a:prstGeom prst="rect">
                <a:avLst/>
              </a:prstGeom>
              <a:noFill/>
              <a:ln w="9525">
                <a:noFill/>
                <a:miter lim="800000"/>
                <a:headEnd/>
                <a:tailEnd/>
              </a:ln>
            </p:spPr>
            <p:txBody>
              <a:bodyPr>
                <a:spAutoFit/>
              </a:bodyPr>
              <a:lstStyle/>
              <a:p>
                <a:pPr>
                  <a:spcBef>
                    <a:spcPct val="50000"/>
                  </a:spcBef>
                </a:pPr>
                <a:r>
                  <a:rPr lang="es-ES" sz="900" b="1">
                    <a:solidFill>
                      <a:srgbClr val="0066CC"/>
                    </a:solidFill>
                  </a:rPr>
                  <a:t>¿Objetivos?</a:t>
                </a:r>
              </a:p>
            </p:txBody>
          </p:sp>
          <p:sp>
            <p:nvSpPr>
              <p:cNvPr id="14" name="Text Box 13"/>
              <p:cNvSpPr txBox="1">
                <a:spLocks noChangeArrowheads="1"/>
              </p:cNvSpPr>
              <p:nvPr/>
            </p:nvSpPr>
            <p:spPr bwMode="auto">
              <a:xfrm>
                <a:off x="1351" y="1979"/>
                <a:ext cx="681" cy="208"/>
              </a:xfrm>
              <a:prstGeom prst="rect">
                <a:avLst/>
              </a:prstGeom>
              <a:noFill/>
              <a:ln w="9525">
                <a:noFill/>
                <a:miter lim="800000"/>
                <a:headEnd/>
                <a:tailEnd/>
              </a:ln>
            </p:spPr>
            <p:txBody>
              <a:bodyPr>
                <a:spAutoFit/>
              </a:bodyPr>
              <a:lstStyle/>
              <a:p>
                <a:pPr>
                  <a:spcBef>
                    <a:spcPct val="50000"/>
                  </a:spcBef>
                </a:pPr>
                <a:r>
                  <a:rPr lang="es-ES" sz="1000" b="1">
                    <a:solidFill>
                      <a:srgbClr val="0066CC"/>
                    </a:solidFill>
                  </a:rPr>
                  <a:t>¿Como?</a:t>
                </a:r>
              </a:p>
            </p:txBody>
          </p:sp>
          <p:sp>
            <p:nvSpPr>
              <p:cNvPr id="15" name="Text Box 14"/>
              <p:cNvSpPr txBox="1">
                <a:spLocks noChangeArrowheads="1"/>
              </p:cNvSpPr>
              <p:nvPr/>
            </p:nvSpPr>
            <p:spPr bwMode="auto">
              <a:xfrm>
                <a:off x="123" y="1267"/>
                <a:ext cx="807" cy="182"/>
              </a:xfrm>
              <a:prstGeom prst="rect">
                <a:avLst/>
              </a:prstGeom>
              <a:noFill/>
              <a:ln w="9525">
                <a:noFill/>
                <a:miter lim="800000"/>
                <a:headEnd/>
                <a:tailEnd/>
              </a:ln>
            </p:spPr>
            <p:txBody>
              <a:bodyPr>
                <a:spAutoFit/>
              </a:bodyPr>
              <a:lstStyle/>
              <a:p>
                <a:pPr>
                  <a:spcBef>
                    <a:spcPct val="50000"/>
                  </a:spcBef>
                </a:pPr>
                <a:r>
                  <a:rPr lang="es-ES" sz="800" b="1">
                    <a:solidFill>
                      <a:srgbClr val="0066CC"/>
                    </a:solidFill>
                  </a:rPr>
                  <a:t>¿Requisitos?</a:t>
                </a:r>
              </a:p>
            </p:txBody>
          </p:sp>
        </p:grpSp>
        <p:sp>
          <p:nvSpPr>
            <p:cNvPr id="10" name="WordArt 16"/>
            <p:cNvSpPr>
              <a:spLocks noChangeArrowheads="1" noChangeShapeType="1" noTextEdit="1"/>
            </p:cNvSpPr>
            <p:nvPr/>
          </p:nvSpPr>
          <p:spPr bwMode="auto">
            <a:xfrm>
              <a:off x="897" y="1933"/>
              <a:ext cx="303" cy="409"/>
            </a:xfrm>
            <a:prstGeom prst="rect">
              <a:avLst/>
            </a:prstGeom>
          </p:spPr>
          <p:txBody>
            <a:bodyPr wrap="none" fromWordArt="1">
              <a:prstTxWarp prst="textSlantUp">
                <a:avLst>
                  <a:gd name="adj" fmla="val 32056"/>
                </a:avLst>
              </a:prstTxWarp>
            </a:bodyPr>
            <a:lstStyle/>
            <a:p>
              <a:pPr algn="ctr"/>
              <a:r>
                <a:rPr lang="es-E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Plan</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Desarrollo de Scripts</a:t>
            </a:r>
            <a:endParaRPr lang="es-ES" sz="2000" b="1"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a:p>
            <a:pPr>
              <a:defRPr/>
            </a:pP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13</a:t>
            </a:fld>
            <a:endParaRPr lang="fr-FR" dirty="0"/>
          </a:p>
        </p:txBody>
      </p:sp>
      <p:graphicFrame>
        <p:nvGraphicFramePr>
          <p:cNvPr id="7" name="Diagram 8"/>
          <p:cNvGraphicFramePr/>
          <p:nvPr/>
        </p:nvGraphicFramePr>
        <p:xfrm>
          <a:off x="928662" y="2214554"/>
          <a:ext cx="7358114"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11"/>
          <p:cNvGraphicFramePr/>
          <p:nvPr/>
        </p:nvGraphicFramePr>
        <p:xfrm>
          <a:off x="858149" y="3950386"/>
          <a:ext cx="2500330" cy="10715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12"/>
          <p:cNvGraphicFramePr/>
          <p:nvPr/>
        </p:nvGraphicFramePr>
        <p:xfrm>
          <a:off x="3471193" y="3807511"/>
          <a:ext cx="2214578" cy="16430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13"/>
          <p:cNvGraphicFramePr/>
          <p:nvPr/>
        </p:nvGraphicFramePr>
        <p:xfrm>
          <a:off x="6077885" y="3950386"/>
          <a:ext cx="2143140" cy="1103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Mejora de Scripts</a:t>
            </a:r>
          </a:p>
          <a:p>
            <a:endParaRPr lang="es-ES_tradnl" sz="2000" dirty="0"/>
          </a:p>
          <a:p>
            <a:pPr lvl="1"/>
            <a:r>
              <a:rPr lang="es-ES_tradnl" sz="2000" dirty="0"/>
              <a:t>Transacciones</a:t>
            </a:r>
          </a:p>
          <a:p>
            <a:pPr lvl="1"/>
            <a:endParaRPr lang="es-ES_tradnl" sz="1800" dirty="0"/>
          </a:p>
          <a:p>
            <a:pPr lvl="2"/>
            <a:r>
              <a:rPr lang="es-ES" sz="1800" dirty="0">
                <a:solidFill>
                  <a:schemeClr val="bg2"/>
                </a:solidFill>
              </a:rPr>
              <a:t>Miden tiempos de respuesta de acciones independientes dentro de un proceso de negocio completo (</a:t>
            </a:r>
            <a:r>
              <a:rPr lang="es-ES" sz="1800" dirty="0" err="1">
                <a:solidFill>
                  <a:schemeClr val="bg2"/>
                </a:solidFill>
              </a:rPr>
              <a:t>login</a:t>
            </a:r>
            <a:r>
              <a:rPr lang="es-ES" sz="1800" dirty="0">
                <a:solidFill>
                  <a:schemeClr val="bg2"/>
                </a:solidFill>
              </a:rPr>
              <a:t>, abrir una ventana, realizar una consulta…) </a:t>
            </a:r>
          </a:p>
          <a:p>
            <a:pPr lvl="2"/>
            <a:endParaRPr lang="es-ES_tradnl" sz="1400" dirty="0">
              <a:solidFill>
                <a:schemeClr val="bg2"/>
              </a:solidFill>
            </a:endParaRPr>
          </a:p>
          <a:p>
            <a:pPr lvl="2"/>
            <a:endParaRPr lang="es-ES" sz="14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14</a:t>
            </a:fld>
            <a:endParaRPr lang="fr-FR" dirty="0"/>
          </a:p>
        </p:txBody>
      </p:sp>
      <p:pic>
        <p:nvPicPr>
          <p:cNvPr id="11" name="Picture 7" descr="U11901_L_cronometro-mecanico-de-adicion"/>
          <p:cNvPicPr>
            <a:picLocks noChangeAspect="1" noChangeArrowheads="1"/>
          </p:cNvPicPr>
          <p:nvPr/>
        </p:nvPicPr>
        <p:blipFill>
          <a:blip r:embed="rId2"/>
          <a:srcRect/>
          <a:stretch>
            <a:fillRect/>
          </a:stretch>
        </p:blipFill>
        <p:spPr bwMode="auto">
          <a:xfrm>
            <a:off x="4214810" y="4143380"/>
            <a:ext cx="1520825" cy="165576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Mejora de Scripts</a:t>
            </a:r>
          </a:p>
          <a:p>
            <a:endParaRPr lang="es-ES_tradnl" sz="2000" dirty="0"/>
          </a:p>
          <a:p>
            <a:pPr lvl="1"/>
            <a:r>
              <a:rPr lang="es-ES_tradnl" sz="2000" dirty="0"/>
              <a:t>Chequeos de contenidos</a:t>
            </a:r>
          </a:p>
          <a:p>
            <a:pPr lvl="1"/>
            <a:endParaRPr lang="es-ES_tradnl" sz="1800" dirty="0"/>
          </a:p>
          <a:p>
            <a:pPr marL="1189037" lvl="1" indent="-438150" algn="just">
              <a:lnSpc>
                <a:spcPct val="90000"/>
              </a:lnSpc>
              <a:spcBef>
                <a:spcPct val="20000"/>
              </a:spcBef>
              <a:buFontTx/>
              <a:buChar char="•"/>
            </a:pPr>
            <a:r>
              <a:rPr lang="es-ES" sz="1800" dirty="0">
                <a:solidFill>
                  <a:schemeClr val="bg2"/>
                </a:solidFill>
              </a:rPr>
              <a:t>Permiten al propio script identificar si la ejecución de sus acciones (Transacciones) termina de forma correcta o no. </a:t>
            </a:r>
          </a:p>
          <a:p>
            <a:pPr lvl="2"/>
            <a:endParaRPr lang="es-ES_tradnl" sz="1400" dirty="0">
              <a:solidFill>
                <a:schemeClr val="bg2"/>
              </a:solidFill>
            </a:endParaRPr>
          </a:p>
          <a:p>
            <a:pPr lvl="2"/>
            <a:endParaRPr lang="es-ES" sz="14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15</a:t>
            </a:fld>
            <a:endParaRPr lang="fr-FR" dirty="0"/>
          </a:p>
        </p:txBody>
      </p:sp>
      <p:pic>
        <p:nvPicPr>
          <p:cNvPr id="8" name="Picture 7" descr="chequeo"/>
          <p:cNvPicPr>
            <a:picLocks noChangeAspect="1" noChangeArrowheads="1"/>
          </p:cNvPicPr>
          <p:nvPr/>
        </p:nvPicPr>
        <p:blipFill>
          <a:blip r:embed="rId2"/>
          <a:srcRect/>
          <a:stretch>
            <a:fillRect/>
          </a:stretch>
        </p:blipFill>
        <p:spPr bwMode="auto">
          <a:xfrm>
            <a:off x="3143240" y="3714752"/>
            <a:ext cx="3357562" cy="18319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Mejora de Scripts</a:t>
            </a:r>
          </a:p>
          <a:p>
            <a:endParaRPr lang="es-ES_tradnl" dirty="0"/>
          </a:p>
          <a:p>
            <a:pPr lvl="1"/>
            <a:r>
              <a:rPr lang="es-ES_tradnl" sz="2000" dirty="0" err="1"/>
              <a:t>Parametrización</a:t>
            </a:r>
            <a:endParaRPr lang="es-ES_tradnl" sz="2000" dirty="0"/>
          </a:p>
          <a:p>
            <a:pPr lvl="1"/>
            <a:endParaRPr lang="es-ES_tradnl" sz="1800" dirty="0"/>
          </a:p>
          <a:p>
            <a:pPr marL="1352550" lvl="2" indent="-438150" algn="just">
              <a:lnSpc>
                <a:spcPct val="90000"/>
              </a:lnSpc>
              <a:spcBef>
                <a:spcPct val="20000"/>
              </a:spcBef>
              <a:buFontTx/>
              <a:buChar char="•"/>
            </a:pPr>
            <a:r>
              <a:rPr lang="es-ES" sz="1800" dirty="0">
                <a:solidFill>
                  <a:schemeClr val="bg2"/>
                </a:solidFill>
              </a:rPr>
              <a:t>Para simular más fielmente el comportamiento de un usuario real</a:t>
            </a:r>
          </a:p>
          <a:p>
            <a:pPr marL="1352550" lvl="2" indent="-438150" algn="just">
              <a:lnSpc>
                <a:spcPct val="90000"/>
              </a:lnSpc>
              <a:spcBef>
                <a:spcPct val="20000"/>
              </a:spcBef>
              <a:buFontTx/>
              <a:buChar char="•"/>
            </a:pPr>
            <a:endParaRPr lang="es-ES" sz="1800" dirty="0">
              <a:solidFill>
                <a:schemeClr val="bg2"/>
              </a:solidFill>
            </a:endParaRPr>
          </a:p>
          <a:p>
            <a:pPr marL="1352550" lvl="2" indent="-438150" algn="just">
              <a:lnSpc>
                <a:spcPct val="90000"/>
              </a:lnSpc>
              <a:spcBef>
                <a:spcPct val="20000"/>
              </a:spcBef>
              <a:buFontTx/>
              <a:buChar char="•"/>
            </a:pPr>
            <a:r>
              <a:rPr lang="es-ES" sz="1800" dirty="0">
                <a:solidFill>
                  <a:schemeClr val="bg2"/>
                </a:solidFill>
              </a:rPr>
              <a:t>Para evitar que la información sea cacheada en los servidores</a:t>
            </a:r>
          </a:p>
          <a:p>
            <a:pPr lvl="2"/>
            <a:endParaRPr lang="es-ES_tradnl" sz="1400" dirty="0">
              <a:solidFill>
                <a:schemeClr val="bg2"/>
              </a:solidFill>
            </a:endParaRPr>
          </a:p>
          <a:p>
            <a:pPr lvl="2">
              <a:buNone/>
            </a:pPr>
            <a:endParaRPr lang="es-ES_tradnl" sz="1400" dirty="0">
              <a:solidFill>
                <a:schemeClr val="bg2"/>
              </a:solidFill>
            </a:endParaRPr>
          </a:p>
          <a:p>
            <a:pPr lvl="2"/>
            <a:endParaRPr lang="es-ES" sz="14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a:t>Título de la presentación</a:t>
            </a:r>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16</a:t>
            </a:fld>
            <a:endParaRPr lang="fr-FR" dirty="0"/>
          </a:p>
        </p:txBody>
      </p:sp>
      <p:pic>
        <p:nvPicPr>
          <p:cNvPr id="9" name="Picture 7"/>
          <p:cNvPicPr>
            <a:picLocks noChangeAspect="1" noChangeArrowheads="1"/>
          </p:cNvPicPr>
          <p:nvPr/>
        </p:nvPicPr>
        <p:blipFill>
          <a:blip r:embed="rId2"/>
          <a:srcRect/>
          <a:stretch>
            <a:fillRect/>
          </a:stretch>
        </p:blipFill>
        <p:spPr bwMode="auto">
          <a:xfrm>
            <a:off x="4786314" y="4071942"/>
            <a:ext cx="1614488" cy="172561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Mejora de Scripts</a:t>
            </a:r>
          </a:p>
          <a:p>
            <a:endParaRPr lang="es-ES_tradnl" dirty="0"/>
          </a:p>
          <a:p>
            <a:pPr lvl="1"/>
            <a:r>
              <a:rPr lang="es-ES_tradnl" sz="2000" dirty="0"/>
              <a:t>Correlación</a:t>
            </a:r>
          </a:p>
          <a:p>
            <a:pPr lvl="1"/>
            <a:endParaRPr lang="es-ES_tradnl" sz="1800" dirty="0"/>
          </a:p>
          <a:p>
            <a:pPr marL="1352550" lvl="2" indent="-438150" algn="just">
              <a:lnSpc>
                <a:spcPct val="90000"/>
              </a:lnSpc>
              <a:spcBef>
                <a:spcPct val="20000"/>
              </a:spcBef>
              <a:buFontTx/>
              <a:buChar char="•"/>
            </a:pPr>
            <a:r>
              <a:rPr lang="es-ES" sz="1800" dirty="0">
                <a:solidFill>
                  <a:schemeClr val="bg2"/>
                </a:solidFill>
              </a:rPr>
              <a:t>Para que el script pueda gestionar automáticamente datos dinámicos devueltos por la aplicación y que no pueden ser </a:t>
            </a:r>
            <a:r>
              <a:rPr lang="es-ES" sz="1800" dirty="0" err="1">
                <a:solidFill>
                  <a:schemeClr val="bg2"/>
                </a:solidFill>
              </a:rPr>
              <a:t>predecidos</a:t>
            </a:r>
            <a:r>
              <a:rPr lang="es-ES" sz="1800" dirty="0">
                <a:solidFill>
                  <a:schemeClr val="bg2"/>
                </a:solidFill>
              </a:rPr>
              <a:t>, ni </a:t>
            </a:r>
            <a:r>
              <a:rPr lang="es-ES" sz="1800" dirty="0" err="1">
                <a:solidFill>
                  <a:schemeClr val="bg2"/>
                </a:solidFill>
              </a:rPr>
              <a:t>parametrizados</a:t>
            </a:r>
            <a:endParaRPr lang="es-ES" sz="1800" dirty="0">
              <a:solidFill>
                <a:schemeClr val="bg2"/>
              </a:solidFill>
            </a:endParaRPr>
          </a:p>
          <a:p>
            <a:pPr lvl="2"/>
            <a:endParaRPr lang="es-ES_tradnl" sz="1400" dirty="0">
              <a:solidFill>
                <a:schemeClr val="bg2"/>
              </a:solidFill>
            </a:endParaRPr>
          </a:p>
          <a:p>
            <a:pPr lvl="2">
              <a:buNone/>
            </a:pPr>
            <a:endParaRPr lang="es-ES_tradnl" sz="1400" dirty="0">
              <a:solidFill>
                <a:schemeClr val="bg2"/>
              </a:solidFill>
            </a:endParaRPr>
          </a:p>
          <a:p>
            <a:pPr lvl="2"/>
            <a:endParaRPr lang="es-ES" sz="14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17</a:t>
            </a:fld>
            <a:endParaRPr lang="fr-FR" dirty="0"/>
          </a:p>
        </p:txBody>
      </p:sp>
      <p:pic>
        <p:nvPicPr>
          <p:cNvPr id="8" name="Picture 7" descr="ruletaeuropea"/>
          <p:cNvPicPr>
            <a:picLocks noChangeAspect="1" noChangeArrowheads="1"/>
          </p:cNvPicPr>
          <p:nvPr/>
        </p:nvPicPr>
        <p:blipFill>
          <a:blip r:embed="rId2" cstate="print"/>
          <a:srcRect/>
          <a:stretch>
            <a:fillRect/>
          </a:stretch>
        </p:blipFill>
        <p:spPr bwMode="auto">
          <a:xfrm>
            <a:off x="4572000" y="3929066"/>
            <a:ext cx="1844675" cy="1873250"/>
          </a:xfrm>
          <a:prstGeom prst="rect">
            <a:avLst/>
          </a:prstGeom>
          <a:noFill/>
        </p:spPr>
      </p:pic>
      <p:pic>
        <p:nvPicPr>
          <p:cNvPr id="10" name="Picture 8" descr="signo-de-interrogaci%C3%B3n-blanco-grande-en-azul-thumb1833848"/>
          <p:cNvPicPr>
            <a:picLocks noChangeAspect="1" noChangeArrowheads="1"/>
          </p:cNvPicPr>
          <p:nvPr/>
        </p:nvPicPr>
        <p:blipFill>
          <a:blip r:embed="rId3" cstate="print"/>
          <a:srcRect/>
          <a:stretch>
            <a:fillRect/>
          </a:stretch>
        </p:blipFill>
        <p:spPr bwMode="auto">
          <a:xfrm>
            <a:off x="6372225" y="3713166"/>
            <a:ext cx="719138" cy="719138"/>
          </a:xfrm>
          <a:prstGeom prst="rect">
            <a:avLst/>
          </a:prstGeom>
          <a:noFill/>
        </p:spPr>
      </p:pic>
      <p:pic>
        <p:nvPicPr>
          <p:cNvPr id="11" name="Picture 9" descr="signo-de-interrogaci%C3%B3n-blanco-grande-en-azul-thumb1833848"/>
          <p:cNvPicPr>
            <a:picLocks noChangeAspect="1" noChangeArrowheads="1"/>
          </p:cNvPicPr>
          <p:nvPr/>
        </p:nvPicPr>
        <p:blipFill>
          <a:blip r:embed="rId3" cstate="print"/>
          <a:srcRect/>
          <a:stretch>
            <a:fillRect/>
          </a:stretch>
        </p:blipFill>
        <p:spPr bwMode="auto">
          <a:xfrm>
            <a:off x="6588125" y="4505329"/>
            <a:ext cx="719138" cy="719137"/>
          </a:xfrm>
          <a:prstGeom prst="rect">
            <a:avLst/>
          </a:prstGeom>
          <a:noFill/>
        </p:spPr>
      </p:pic>
      <p:pic>
        <p:nvPicPr>
          <p:cNvPr id="12" name="Picture 10" descr="signo-de-interrogaci%C3%B3n-blanco-grande-en-azul-thumb1833848"/>
          <p:cNvPicPr>
            <a:picLocks noChangeAspect="1" noChangeArrowheads="1"/>
          </p:cNvPicPr>
          <p:nvPr/>
        </p:nvPicPr>
        <p:blipFill>
          <a:blip r:embed="rId4"/>
          <a:srcRect/>
          <a:stretch>
            <a:fillRect/>
          </a:stretch>
        </p:blipFill>
        <p:spPr bwMode="auto">
          <a:xfrm>
            <a:off x="3641720" y="4794254"/>
            <a:ext cx="792163" cy="792162"/>
          </a:xfrm>
          <a:prstGeom prst="rect">
            <a:avLst/>
          </a:prstGeom>
          <a:noFill/>
        </p:spPr>
      </p:pic>
      <p:pic>
        <p:nvPicPr>
          <p:cNvPr id="13" name="Picture 11" descr="signo-de-interrogaci%C3%B3n-blanco-grande-en-azul-thumb1833848"/>
          <p:cNvPicPr>
            <a:picLocks noChangeAspect="1" noChangeArrowheads="1"/>
          </p:cNvPicPr>
          <p:nvPr/>
        </p:nvPicPr>
        <p:blipFill>
          <a:blip r:embed="rId3" cstate="print"/>
          <a:srcRect/>
          <a:stretch>
            <a:fillRect/>
          </a:stretch>
        </p:blipFill>
        <p:spPr bwMode="auto">
          <a:xfrm>
            <a:off x="6162670" y="5513391"/>
            <a:ext cx="719138" cy="719138"/>
          </a:xfrm>
          <a:prstGeom prst="rect">
            <a:avLst/>
          </a:prstGeom>
          <a:noFill/>
        </p:spPr>
      </p:pic>
      <p:pic>
        <p:nvPicPr>
          <p:cNvPr id="14" name="Picture 12" descr="signo-de-interrogaci%C3%B3n-blanco-grande-en-azul-thumb1833848"/>
          <p:cNvPicPr>
            <a:picLocks noChangeAspect="1" noChangeArrowheads="1"/>
          </p:cNvPicPr>
          <p:nvPr/>
        </p:nvPicPr>
        <p:blipFill>
          <a:blip r:embed="rId4"/>
          <a:srcRect/>
          <a:stretch>
            <a:fillRect/>
          </a:stretch>
        </p:blipFill>
        <p:spPr bwMode="auto">
          <a:xfrm>
            <a:off x="3779838" y="3641729"/>
            <a:ext cx="792162" cy="7921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Diseño de escenarios de carga</a:t>
            </a:r>
          </a:p>
          <a:p>
            <a:endParaRPr lang="es-ES_tradnl" dirty="0"/>
          </a:p>
          <a:p>
            <a:pPr lvl="1"/>
            <a:r>
              <a:rPr lang="es-ES_tradnl" sz="2000" dirty="0"/>
              <a:t>Lo más cercano posible a la realidad</a:t>
            </a:r>
          </a:p>
          <a:p>
            <a:pPr lvl="1"/>
            <a:endParaRPr lang="es-ES_tradnl" sz="1800" dirty="0"/>
          </a:p>
          <a:p>
            <a:pPr marL="1352550" lvl="2" indent="-438150" algn="just">
              <a:lnSpc>
                <a:spcPct val="90000"/>
              </a:lnSpc>
              <a:spcBef>
                <a:spcPct val="20000"/>
              </a:spcBef>
              <a:buFontTx/>
              <a:buChar char="•"/>
            </a:pPr>
            <a:r>
              <a:rPr lang="es-ES" sz="1800" dirty="0">
                <a:solidFill>
                  <a:schemeClr val="bg2"/>
                </a:solidFill>
              </a:rPr>
              <a:t>Número de usuarios</a:t>
            </a:r>
          </a:p>
          <a:p>
            <a:pPr marL="1352550" lvl="2" indent="-438150" algn="just">
              <a:lnSpc>
                <a:spcPct val="90000"/>
              </a:lnSpc>
              <a:spcBef>
                <a:spcPct val="20000"/>
              </a:spcBef>
              <a:buFontTx/>
              <a:buChar char="•"/>
            </a:pPr>
            <a:endParaRPr lang="es-ES" sz="1800" dirty="0">
              <a:solidFill>
                <a:schemeClr val="bg2"/>
              </a:solidFill>
            </a:endParaRPr>
          </a:p>
          <a:p>
            <a:pPr marL="1352550" lvl="2" indent="-438150" algn="just">
              <a:lnSpc>
                <a:spcPct val="90000"/>
              </a:lnSpc>
              <a:spcBef>
                <a:spcPct val="20000"/>
              </a:spcBef>
              <a:buFontTx/>
              <a:buChar char="•"/>
            </a:pPr>
            <a:r>
              <a:rPr lang="es-ES" sz="1800" dirty="0">
                <a:solidFill>
                  <a:schemeClr val="bg2"/>
                </a:solidFill>
              </a:rPr>
              <a:t>Ritmos transaccionales</a:t>
            </a:r>
          </a:p>
          <a:p>
            <a:pPr marL="1352550" lvl="2" indent="-438150" algn="just">
              <a:lnSpc>
                <a:spcPct val="90000"/>
              </a:lnSpc>
              <a:spcBef>
                <a:spcPct val="20000"/>
              </a:spcBef>
              <a:buFontTx/>
              <a:buChar char="•"/>
            </a:pPr>
            <a:endParaRPr lang="es-ES" sz="1800" dirty="0">
              <a:solidFill>
                <a:schemeClr val="bg2"/>
              </a:solidFill>
            </a:endParaRPr>
          </a:p>
          <a:p>
            <a:pPr marL="1352550" lvl="2" indent="-438150" algn="just">
              <a:lnSpc>
                <a:spcPct val="90000"/>
              </a:lnSpc>
              <a:spcBef>
                <a:spcPct val="20000"/>
              </a:spcBef>
              <a:buFontTx/>
              <a:buChar char="•"/>
            </a:pPr>
            <a:r>
              <a:rPr lang="es-ES" sz="1800" dirty="0">
                <a:solidFill>
                  <a:schemeClr val="bg2"/>
                </a:solidFill>
              </a:rPr>
              <a:t>AUT en entorno similar al de producción</a:t>
            </a:r>
          </a:p>
          <a:p>
            <a:pPr marL="1771650" lvl="3" indent="-400050" algn="just">
              <a:lnSpc>
                <a:spcPct val="90000"/>
              </a:lnSpc>
              <a:spcBef>
                <a:spcPct val="20000"/>
              </a:spcBef>
              <a:buFontTx/>
              <a:buChar char="•"/>
            </a:pPr>
            <a:r>
              <a:rPr lang="es-ES" sz="2000" dirty="0">
                <a:solidFill>
                  <a:srgbClr val="B2B2B2"/>
                </a:solidFill>
              </a:rPr>
              <a:t>Volumen de datos</a:t>
            </a:r>
          </a:p>
          <a:p>
            <a:pPr marL="1771650" lvl="3" indent="-400050" algn="just">
              <a:lnSpc>
                <a:spcPct val="90000"/>
              </a:lnSpc>
              <a:spcBef>
                <a:spcPct val="20000"/>
              </a:spcBef>
              <a:buFontTx/>
              <a:buChar char="•"/>
            </a:pPr>
            <a:r>
              <a:rPr lang="es-ES" sz="2000" dirty="0">
                <a:solidFill>
                  <a:srgbClr val="B2B2B2"/>
                </a:solidFill>
              </a:rPr>
              <a:t>Dimensionamiento entorno</a:t>
            </a:r>
          </a:p>
          <a:p>
            <a:pPr marL="1771650" lvl="3" indent="-400050" algn="just">
              <a:lnSpc>
                <a:spcPct val="90000"/>
              </a:lnSpc>
              <a:spcBef>
                <a:spcPct val="20000"/>
              </a:spcBef>
              <a:buFontTx/>
              <a:buChar char="•"/>
            </a:pPr>
            <a:r>
              <a:rPr lang="es-ES" sz="2000" dirty="0">
                <a:solidFill>
                  <a:srgbClr val="B2B2B2"/>
                </a:solidFill>
              </a:rPr>
              <a:t>Configuraciones y versiones de componentes</a:t>
            </a:r>
          </a:p>
          <a:p>
            <a:pPr marL="1352550" lvl="2" indent="-438150" algn="just">
              <a:lnSpc>
                <a:spcPct val="90000"/>
              </a:lnSpc>
              <a:spcBef>
                <a:spcPct val="20000"/>
              </a:spcBef>
              <a:buFontTx/>
              <a:buChar char="•"/>
            </a:pPr>
            <a:endParaRPr lang="es-ES" sz="1800" dirty="0">
              <a:solidFill>
                <a:schemeClr val="bg2"/>
              </a:solidFill>
            </a:endParaRPr>
          </a:p>
          <a:p>
            <a:pPr lvl="2"/>
            <a:endParaRPr lang="es-ES_tradnl" sz="1400" dirty="0">
              <a:solidFill>
                <a:schemeClr val="bg2"/>
              </a:solidFill>
            </a:endParaRPr>
          </a:p>
          <a:p>
            <a:pPr lvl="2">
              <a:buNone/>
            </a:pPr>
            <a:endParaRPr lang="es-ES_tradnl" sz="1400" dirty="0">
              <a:solidFill>
                <a:schemeClr val="bg2"/>
              </a:solidFill>
            </a:endParaRPr>
          </a:p>
          <a:p>
            <a:pPr lvl="2"/>
            <a:endParaRPr lang="es-ES" sz="14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18</a:t>
            </a:fld>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Diseño de escenarios de carga</a:t>
            </a:r>
          </a:p>
          <a:p>
            <a:pPr lvl="1"/>
            <a:r>
              <a:rPr lang="es-ES_tradnl" sz="2000" dirty="0"/>
              <a:t>Tipos de pruebas más comunes</a:t>
            </a:r>
          </a:p>
          <a:p>
            <a:pPr marL="1352550" lvl="2" indent="-438150" algn="just">
              <a:lnSpc>
                <a:spcPct val="90000"/>
              </a:lnSpc>
              <a:spcBef>
                <a:spcPct val="20000"/>
              </a:spcBef>
              <a:buFontTx/>
              <a:buChar char="•"/>
            </a:pPr>
            <a:r>
              <a:rPr lang="es-ES_tradnl" sz="1600" b="1" dirty="0">
                <a:solidFill>
                  <a:schemeClr val="bg2"/>
                </a:solidFill>
              </a:rPr>
              <a:t>Prueba de escalabilidad:</a:t>
            </a:r>
            <a:r>
              <a:rPr lang="es-ES_tradnl" sz="1600" dirty="0">
                <a:solidFill>
                  <a:schemeClr val="bg2"/>
                </a:solidFill>
              </a:rPr>
              <a:t> la prueba de escalabilidad permite obtener la curva de respuesta del sistema con respecto al número de operaciones por hora ejecutadas, de forma que sea posible estudiar cómo escala. Uno de sus principales objetivos es determinar el punto de saturación del sistema.</a:t>
            </a:r>
          </a:p>
          <a:p>
            <a:pPr marL="1352550" lvl="2" indent="-438150" algn="just">
              <a:lnSpc>
                <a:spcPct val="90000"/>
              </a:lnSpc>
              <a:spcBef>
                <a:spcPct val="20000"/>
              </a:spcBef>
              <a:buFontTx/>
              <a:buChar char="•"/>
            </a:pPr>
            <a:r>
              <a:rPr lang="es-ES_tradnl" sz="1600" b="1" dirty="0">
                <a:solidFill>
                  <a:schemeClr val="bg2"/>
                </a:solidFill>
              </a:rPr>
              <a:t>Prueba de rendimiento:</a:t>
            </a:r>
            <a:r>
              <a:rPr lang="es-ES_tradnl" sz="1600" dirty="0">
                <a:solidFill>
                  <a:schemeClr val="bg2"/>
                </a:solidFill>
              </a:rPr>
              <a:t> una prueba de rendimiento tiene el objetivo de estudiar el sistema en una situación de carga concreta, de forma que puedan obtenerse estadísticas en cuanto a uso de recursos, tiempo de respuesta, etc. </a:t>
            </a:r>
          </a:p>
          <a:p>
            <a:pPr marL="1352550" lvl="2" indent="-438150" algn="just">
              <a:lnSpc>
                <a:spcPct val="90000"/>
              </a:lnSpc>
              <a:spcBef>
                <a:spcPct val="20000"/>
              </a:spcBef>
              <a:buFontTx/>
              <a:buChar char="•"/>
            </a:pPr>
            <a:r>
              <a:rPr lang="es-ES_tradnl" sz="1600" b="1" dirty="0">
                <a:solidFill>
                  <a:schemeClr val="bg2"/>
                </a:solidFill>
              </a:rPr>
              <a:t>Prueba de estabilidad:</a:t>
            </a:r>
            <a:r>
              <a:rPr lang="es-ES_tradnl" sz="1600" dirty="0">
                <a:solidFill>
                  <a:schemeClr val="bg2"/>
                </a:solidFill>
              </a:rPr>
              <a:t> la prueba de fiabilidad es una prueba de rendimiento de larga duración que persigue determinar el correcto funcionamiento del sistema tras mantenerse operando bajo carga constante durante un largo periodo de tiempo.</a:t>
            </a:r>
          </a:p>
          <a:p>
            <a:pPr marL="1352550" lvl="2" indent="-438150" algn="just">
              <a:lnSpc>
                <a:spcPct val="90000"/>
              </a:lnSpc>
              <a:spcBef>
                <a:spcPct val="20000"/>
              </a:spcBef>
              <a:buFontTx/>
              <a:buChar char="•"/>
            </a:pPr>
            <a:r>
              <a:rPr lang="es-ES_tradnl" sz="1600" b="1" dirty="0">
                <a:solidFill>
                  <a:schemeClr val="bg2"/>
                </a:solidFill>
              </a:rPr>
              <a:t>Prueba de sobrecarga:</a:t>
            </a:r>
            <a:r>
              <a:rPr lang="es-ES_tradnl" sz="1600" dirty="0">
                <a:solidFill>
                  <a:schemeClr val="bg2"/>
                </a:solidFill>
              </a:rPr>
              <a:t> una prueba de stress sitúa al sistema en una situación de carga límite, permitiendo así estudiar su respuesta ante situaciones pico o inesperadas.</a:t>
            </a: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19</a:t>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684213" y="0"/>
            <a:ext cx="8064500" cy="2222500"/>
          </a:xfrm>
        </p:spPr>
        <p:txBody>
          <a:bodyPr/>
          <a:lstStyle/>
          <a:p>
            <a:r>
              <a:rPr lang="fr-FR">
                <a:latin typeface="Arial" pitchFamily="34" charset="0"/>
              </a:rPr>
              <a:t>Sumario</a:t>
            </a:r>
          </a:p>
        </p:txBody>
      </p:sp>
      <p:sp>
        <p:nvSpPr>
          <p:cNvPr id="7171" name="Espace réservé de la date 3"/>
          <p:cNvSpPr>
            <a:spLocks noGrp="1"/>
          </p:cNvSpPr>
          <p:nvPr>
            <p:ph type="dt" sz="quarter" idx="14"/>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C03D79F5-23B2-4CD0-B6E8-820BE3B796B1}" type="datetime1">
              <a:rPr lang="es-ES_tradnl"/>
              <a:pPr fontAlgn="base">
                <a:spcBef>
                  <a:spcPct val="0"/>
                </a:spcBef>
                <a:spcAft>
                  <a:spcPct val="0"/>
                </a:spcAft>
                <a:defRPr/>
              </a:pPr>
              <a:t>27/04/2016</a:t>
            </a:fld>
            <a:endParaRPr lang="fr-FR"/>
          </a:p>
        </p:txBody>
      </p:sp>
      <p:sp>
        <p:nvSpPr>
          <p:cNvPr id="7172" name="Espace réservé du pied de page 5"/>
          <p:cNvSpPr>
            <a:spLocks noGrp="1"/>
          </p:cNvSpPr>
          <p:nvPr>
            <p:ph type="ftr" sz="quarter" idx="15"/>
          </p:nvPr>
        </p:nvSpPr>
        <p:spPr>
          <a:ln>
            <a:miter lim="800000"/>
            <a:headEnd/>
            <a:tailEnd/>
          </a:ln>
        </p:spPr>
        <p:txBody>
          <a:bodyPr wrap="square" numCol="1" compatLnSpc="1">
            <a:prstTxWarp prst="textNoShape">
              <a:avLst/>
            </a:prstTxWarp>
          </a:bodyPr>
          <a:lstStyle/>
          <a:p>
            <a:pPr fontAlgn="base">
              <a:spcBef>
                <a:spcPct val="0"/>
              </a:spcBef>
              <a:spcAft>
                <a:spcPct val="0"/>
              </a:spcAft>
            </a:pPr>
            <a:r>
              <a:rPr lang="fr-FR">
                <a:latin typeface="Arial" pitchFamily="34" charset="0"/>
                <a:cs typeface="Arial" pitchFamily="34" charset="0"/>
              </a:rPr>
              <a:t>Servicios SQA de GFI</a:t>
            </a:r>
          </a:p>
        </p:txBody>
      </p:sp>
      <p:sp>
        <p:nvSpPr>
          <p:cNvPr id="7173" name="Espace réservé du numéro de diapositive 4"/>
          <p:cNvSpPr>
            <a:spLocks noGrp="1"/>
          </p:cNvSpPr>
          <p:nvPr>
            <p:ph type="sldNum" sz="quarter" idx="16"/>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32DBDD66-E999-47C3-BE35-6C1A3C2AA820}" type="slidenum">
              <a:rPr lang="fr-FR"/>
              <a:pPr fontAlgn="base">
                <a:spcBef>
                  <a:spcPct val="0"/>
                </a:spcBef>
                <a:spcAft>
                  <a:spcPct val="0"/>
                </a:spcAft>
                <a:defRPr/>
              </a:pPr>
              <a:t>2</a:t>
            </a:fld>
            <a:endParaRPr lang="fr-FR"/>
          </a:p>
        </p:txBody>
      </p:sp>
      <p:sp>
        <p:nvSpPr>
          <p:cNvPr id="15365" name="Espace réservé du texte 2"/>
          <p:cNvSpPr>
            <a:spLocks noGrp="1"/>
          </p:cNvSpPr>
          <p:nvPr>
            <p:ph type="body" sz="quarter" idx="13"/>
          </p:nvPr>
        </p:nvSpPr>
        <p:spPr>
          <a:xfrm>
            <a:off x="1692275" y="2708275"/>
            <a:ext cx="7056438" cy="3313113"/>
          </a:xfrm>
        </p:spPr>
        <p:txBody>
          <a:bodyPr/>
          <a:lstStyle/>
          <a:p>
            <a:pPr marL="358775" indent="-358775">
              <a:buFont typeface="Arial" pitchFamily="34" charset="0"/>
              <a:buAutoNum type="romanUcPeriod"/>
            </a:pPr>
            <a:r>
              <a:rPr lang="es-ES_tradnl" dirty="0">
                <a:latin typeface="Arial" pitchFamily="34" charset="0"/>
              </a:rPr>
              <a:t>Introducción y Conceptos Básicos</a:t>
            </a:r>
            <a:endParaRPr lang="es-ES" dirty="0">
              <a:latin typeface="Arial" pitchFamily="34" charset="0"/>
            </a:endParaRPr>
          </a:p>
          <a:p>
            <a:pPr marL="358775" indent="-358775">
              <a:buFont typeface="Arial" pitchFamily="34" charset="0"/>
              <a:buAutoNum type="romanUcPeriod"/>
            </a:pPr>
            <a:r>
              <a:rPr lang="es-ES" dirty="0">
                <a:latin typeface="Arial" pitchFamily="34" charset="0"/>
              </a:rPr>
              <a:t>Metodología</a:t>
            </a:r>
          </a:p>
          <a:p>
            <a:pPr marL="762000" lvl="1" indent="-304800">
              <a:lnSpc>
                <a:spcPct val="100000"/>
              </a:lnSpc>
              <a:buFont typeface="Arial" pitchFamily="34" charset="0"/>
              <a:buAutoNum type="romanUcPeriod"/>
            </a:pPr>
            <a:r>
              <a:rPr lang="es-ES" dirty="0">
                <a:latin typeface="Arial" pitchFamily="34" charset="0"/>
              </a:rPr>
              <a:t>Planificación</a:t>
            </a:r>
          </a:p>
          <a:p>
            <a:pPr marL="762000" lvl="1" indent="-304800">
              <a:lnSpc>
                <a:spcPct val="100000"/>
              </a:lnSpc>
              <a:buFont typeface="Arial" pitchFamily="34" charset="0"/>
              <a:buAutoNum type="romanUcPeriod"/>
            </a:pPr>
            <a:r>
              <a:rPr lang="es-ES_tradnl" dirty="0">
                <a:latin typeface="Arial" pitchFamily="34" charset="0"/>
              </a:rPr>
              <a:t>Scripting</a:t>
            </a:r>
            <a:endParaRPr lang="es-ES" dirty="0">
              <a:latin typeface="Arial" pitchFamily="34" charset="0"/>
            </a:endParaRPr>
          </a:p>
          <a:p>
            <a:pPr marL="762000" lvl="1" indent="-304800">
              <a:lnSpc>
                <a:spcPct val="100000"/>
              </a:lnSpc>
              <a:buFont typeface="Arial" pitchFamily="34" charset="0"/>
              <a:buAutoNum type="romanUcPeriod"/>
            </a:pPr>
            <a:r>
              <a:rPr lang="es-ES" dirty="0">
                <a:latin typeface="Arial" pitchFamily="34" charset="0"/>
              </a:rPr>
              <a:t>Diseño de Escenarios</a:t>
            </a:r>
          </a:p>
          <a:p>
            <a:pPr marL="762000" lvl="1" indent="-304800">
              <a:lnSpc>
                <a:spcPct val="100000"/>
              </a:lnSpc>
              <a:buFont typeface="Arial" pitchFamily="34" charset="0"/>
              <a:buAutoNum type="romanUcPeriod"/>
            </a:pPr>
            <a:r>
              <a:rPr lang="es-ES_tradnl" dirty="0">
                <a:latin typeface="Arial" pitchFamily="34" charset="0"/>
              </a:rPr>
              <a:t>Ejecución y análisis</a:t>
            </a:r>
            <a:endParaRPr lang="es-ES" dirty="0">
              <a:latin typeface="Arial" pitchFamily="34" charset="0"/>
            </a:endParaRPr>
          </a:p>
          <a:p>
            <a:pPr marL="358775" indent="-358775">
              <a:buFont typeface="Arial" pitchFamily="34" charset="0"/>
              <a:buAutoNum type="romanUcPeriod"/>
            </a:pPr>
            <a:r>
              <a:rPr lang="es-ES" dirty="0">
                <a:latin typeface="Arial" pitchFamily="34" charset="0"/>
              </a:rPr>
              <a:t>Herramientas</a:t>
            </a:r>
          </a:p>
          <a:p>
            <a:pPr marL="358775" indent="-358775">
              <a:buFont typeface="Arial" pitchFamily="34" charset="0"/>
              <a:buAutoNum type="romanUcPeriod"/>
            </a:pPr>
            <a:r>
              <a:rPr lang="es-ES_tradnl" dirty="0">
                <a:latin typeface="Arial" pitchFamily="34" charset="0"/>
              </a:rPr>
              <a:t>Referencias</a:t>
            </a:r>
            <a:endParaRPr lang="es-ES" dirty="0">
              <a:latin typeface="Arial" pitchFamily="34" charset="0"/>
            </a:endParaRPr>
          </a:p>
          <a:p>
            <a:pPr marL="358775" indent="-358775">
              <a:buFont typeface="Arial" pitchFamily="34" charset="0"/>
              <a:buAutoNum type="romanUcPeriod"/>
            </a:pPr>
            <a:endParaRPr lang="fr-FR" dirty="0">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Diseño de escenarios de carga</a:t>
            </a:r>
          </a:p>
          <a:p>
            <a:endParaRPr lang="es-ES_tradnl" sz="2000" b="1" dirty="0"/>
          </a:p>
          <a:p>
            <a:pPr lvl="1"/>
            <a:r>
              <a:rPr lang="es-ES_tradnl" sz="2000" dirty="0"/>
              <a:t>Monitorización</a:t>
            </a:r>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20</a:t>
            </a:fld>
            <a:endParaRPr lang="fr-FR" dirty="0"/>
          </a:p>
        </p:txBody>
      </p:sp>
      <p:pic>
        <p:nvPicPr>
          <p:cNvPr id="7" name="Picture 7"/>
          <p:cNvPicPr>
            <a:picLocks noChangeAspect="1" noChangeArrowheads="1"/>
          </p:cNvPicPr>
          <p:nvPr/>
        </p:nvPicPr>
        <p:blipFill>
          <a:blip r:embed="rId2"/>
          <a:srcRect/>
          <a:stretch>
            <a:fillRect/>
          </a:stretch>
        </p:blipFill>
        <p:spPr bwMode="auto">
          <a:xfrm>
            <a:off x="4016375" y="2266950"/>
            <a:ext cx="2352675" cy="2457450"/>
          </a:xfrm>
          <a:prstGeom prst="rect">
            <a:avLst/>
          </a:prstGeom>
          <a:noFill/>
        </p:spPr>
      </p:pic>
      <p:pic>
        <p:nvPicPr>
          <p:cNvPr id="8" name="Picture 8"/>
          <p:cNvPicPr>
            <a:picLocks noChangeAspect="1" noChangeArrowheads="1"/>
          </p:cNvPicPr>
          <p:nvPr/>
        </p:nvPicPr>
        <p:blipFill>
          <a:blip r:embed="rId3"/>
          <a:srcRect/>
          <a:stretch>
            <a:fillRect/>
          </a:stretch>
        </p:blipFill>
        <p:spPr bwMode="auto">
          <a:xfrm>
            <a:off x="3584575" y="4292600"/>
            <a:ext cx="666750" cy="914400"/>
          </a:xfrm>
          <a:prstGeom prst="rect">
            <a:avLst/>
          </a:prstGeom>
          <a:noFill/>
        </p:spPr>
      </p:pic>
      <p:sp>
        <p:nvSpPr>
          <p:cNvPr id="9" name="Text Box 9"/>
          <p:cNvSpPr txBox="1">
            <a:spLocks noChangeArrowheads="1"/>
          </p:cNvSpPr>
          <p:nvPr/>
        </p:nvSpPr>
        <p:spPr bwMode="auto">
          <a:xfrm>
            <a:off x="4857752" y="4508500"/>
            <a:ext cx="2571767" cy="400110"/>
          </a:xfrm>
          <a:prstGeom prst="rect">
            <a:avLst/>
          </a:prstGeom>
          <a:noFill/>
          <a:ln w="9525">
            <a:noFill/>
            <a:miter lim="800000"/>
            <a:headEnd/>
            <a:tailEnd/>
          </a:ln>
          <a:effectLst/>
        </p:spPr>
        <p:txBody>
          <a:bodyPr wrap="square">
            <a:spAutoFit/>
          </a:bodyPr>
          <a:lstStyle/>
          <a:p>
            <a:pPr>
              <a:spcBef>
                <a:spcPct val="50000"/>
              </a:spcBef>
            </a:pPr>
            <a:r>
              <a:rPr lang="es-ES" sz="2000" b="1" dirty="0" err="1"/>
              <a:t>App</a:t>
            </a:r>
            <a:r>
              <a:rPr lang="es-ES" sz="2000" b="1" dirty="0"/>
              <a:t>. </a:t>
            </a:r>
            <a:r>
              <a:rPr lang="es-ES" sz="2000" b="1" dirty="0" err="1"/>
              <a:t>Serv</a:t>
            </a:r>
            <a:r>
              <a:rPr lang="es-ES" sz="2000" b="1" dirty="0"/>
              <a:t> + JVM</a:t>
            </a:r>
            <a:r>
              <a:rPr lang="es-ES" dirty="0"/>
              <a:t> </a:t>
            </a:r>
          </a:p>
        </p:txBody>
      </p:sp>
      <p:sp>
        <p:nvSpPr>
          <p:cNvPr id="10" name="Text Box 10"/>
          <p:cNvSpPr txBox="1">
            <a:spLocks noChangeArrowheads="1"/>
          </p:cNvSpPr>
          <p:nvPr/>
        </p:nvSpPr>
        <p:spPr bwMode="auto">
          <a:xfrm>
            <a:off x="2143108" y="3786190"/>
            <a:ext cx="1439863" cy="396875"/>
          </a:xfrm>
          <a:prstGeom prst="rect">
            <a:avLst/>
          </a:prstGeom>
          <a:noFill/>
          <a:ln w="9525">
            <a:noFill/>
            <a:miter lim="800000"/>
            <a:headEnd/>
            <a:tailEnd/>
          </a:ln>
          <a:effectLst/>
        </p:spPr>
        <p:txBody>
          <a:bodyPr>
            <a:spAutoFit/>
          </a:bodyPr>
          <a:lstStyle/>
          <a:p>
            <a:pPr>
              <a:spcBef>
                <a:spcPct val="50000"/>
              </a:spcBef>
            </a:pPr>
            <a:r>
              <a:rPr lang="es-ES" sz="2000" b="1" dirty="0"/>
              <a:t>BBDD</a:t>
            </a:r>
            <a:r>
              <a:rPr lang="es-ES" dirty="0"/>
              <a:t> </a:t>
            </a:r>
          </a:p>
        </p:txBody>
      </p:sp>
      <p:pic>
        <p:nvPicPr>
          <p:cNvPr id="11" name="Picture 12"/>
          <p:cNvPicPr>
            <a:picLocks noChangeAspect="1" noChangeArrowheads="1"/>
          </p:cNvPicPr>
          <p:nvPr/>
        </p:nvPicPr>
        <p:blipFill>
          <a:blip r:embed="rId3"/>
          <a:srcRect/>
          <a:stretch>
            <a:fillRect/>
          </a:stretch>
        </p:blipFill>
        <p:spPr bwMode="auto">
          <a:xfrm>
            <a:off x="6786578" y="5286388"/>
            <a:ext cx="666750" cy="914400"/>
          </a:xfrm>
          <a:prstGeom prst="rect">
            <a:avLst/>
          </a:prstGeom>
          <a:noFill/>
        </p:spPr>
      </p:pic>
      <p:pic>
        <p:nvPicPr>
          <p:cNvPr id="12" name="Picture 13"/>
          <p:cNvPicPr>
            <a:picLocks noChangeAspect="1" noChangeArrowheads="1"/>
          </p:cNvPicPr>
          <p:nvPr/>
        </p:nvPicPr>
        <p:blipFill>
          <a:blip r:embed="rId3"/>
          <a:srcRect/>
          <a:stretch>
            <a:fillRect/>
          </a:stretch>
        </p:blipFill>
        <p:spPr bwMode="auto">
          <a:xfrm>
            <a:off x="7858148" y="3071810"/>
            <a:ext cx="666750" cy="914400"/>
          </a:xfrm>
          <a:prstGeom prst="rect">
            <a:avLst/>
          </a:prstGeom>
          <a:noFill/>
        </p:spPr>
      </p:pic>
      <p:pic>
        <p:nvPicPr>
          <p:cNvPr id="13" name="Picture 14"/>
          <p:cNvPicPr>
            <a:picLocks noChangeAspect="1" noChangeArrowheads="1"/>
          </p:cNvPicPr>
          <p:nvPr/>
        </p:nvPicPr>
        <p:blipFill>
          <a:blip r:embed="rId3"/>
          <a:srcRect/>
          <a:stretch>
            <a:fillRect/>
          </a:stretch>
        </p:blipFill>
        <p:spPr bwMode="auto">
          <a:xfrm>
            <a:off x="2571736" y="2857496"/>
            <a:ext cx="666750" cy="914400"/>
          </a:xfrm>
          <a:prstGeom prst="rect">
            <a:avLst/>
          </a:prstGeom>
          <a:noFill/>
        </p:spPr>
      </p:pic>
      <p:sp>
        <p:nvSpPr>
          <p:cNvPr id="14" name="Text Box 15"/>
          <p:cNvSpPr txBox="1">
            <a:spLocks noChangeArrowheads="1"/>
          </p:cNvSpPr>
          <p:nvPr/>
        </p:nvSpPr>
        <p:spPr bwMode="auto">
          <a:xfrm rot="21431815">
            <a:off x="4953000" y="4868863"/>
            <a:ext cx="1079500" cy="366712"/>
          </a:xfrm>
          <a:prstGeom prst="rect">
            <a:avLst/>
          </a:prstGeom>
          <a:noFill/>
          <a:ln w="9525">
            <a:noFill/>
            <a:miter lim="800000"/>
            <a:headEnd/>
            <a:tailEnd/>
          </a:ln>
          <a:effectLst/>
        </p:spPr>
        <p:txBody>
          <a:bodyPr>
            <a:spAutoFit/>
          </a:bodyPr>
          <a:lstStyle/>
          <a:p>
            <a:pPr>
              <a:spcBef>
                <a:spcPct val="50000"/>
              </a:spcBef>
            </a:pPr>
            <a:r>
              <a:rPr lang="es-ES"/>
              <a:t>Threads</a:t>
            </a:r>
          </a:p>
        </p:txBody>
      </p:sp>
      <p:sp>
        <p:nvSpPr>
          <p:cNvPr id="15" name="Text Box 16"/>
          <p:cNvSpPr txBox="1">
            <a:spLocks noChangeArrowheads="1"/>
          </p:cNvSpPr>
          <p:nvPr/>
        </p:nvSpPr>
        <p:spPr bwMode="auto">
          <a:xfrm rot="21431815">
            <a:off x="5168900" y="5516563"/>
            <a:ext cx="1079500" cy="366712"/>
          </a:xfrm>
          <a:prstGeom prst="rect">
            <a:avLst/>
          </a:prstGeom>
          <a:noFill/>
          <a:ln w="9525">
            <a:noFill/>
            <a:miter lim="800000"/>
            <a:headEnd/>
            <a:tailEnd/>
          </a:ln>
          <a:effectLst/>
        </p:spPr>
        <p:txBody>
          <a:bodyPr>
            <a:spAutoFit/>
          </a:bodyPr>
          <a:lstStyle/>
          <a:p>
            <a:pPr>
              <a:spcBef>
                <a:spcPct val="50000"/>
              </a:spcBef>
            </a:pPr>
            <a:r>
              <a:rPr lang="es-ES"/>
              <a:t>Pooles</a:t>
            </a:r>
          </a:p>
        </p:txBody>
      </p:sp>
      <p:sp>
        <p:nvSpPr>
          <p:cNvPr id="16" name="Text Box 17"/>
          <p:cNvSpPr txBox="1">
            <a:spLocks noChangeArrowheads="1"/>
          </p:cNvSpPr>
          <p:nvPr/>
        </p:nvSpPr>
        <p:spPr bwMode="auto">
          <a:xfrm rot="573959">
            <a:off x="5816600" y="5229225"/>
            <a:ext cx="1079500" cy="366713"/>
          </a:xfrm>
          <a:prstGeom prst="rect">
            <a:avLst/>
          </a:prstGeom>
          <a:noFill/>
          <a:ln w="9525">
            <a:noFill/>
            <a:miter lim="800000"/>
            <a:headEnd/>
            <a:tailEnd/>
          </a:ln>
          <a:effectLst/>
        </p:spPr>
        <p:txBody>
          <a:bodyPr>
            <a:spAutoFit/>
          </a:bodyPr>
          <a:lstStyle/>
          <a:p>
            <a:pPr>
              <a:spcBef>
                <a:spcPct val="50000"/>
              </a:spcBef>
            </a:pPr>
            <a:r>
              <a:rPr lang="es-ES"/>
              <a:t>Heap</a:t>
            </a:r>
          </a:p>
        </p:txBody>
      </p:sp>
      <p:sp>
        <p:nvSpPr>
          <p:cNvPr id="17" name="Text Box 18"/>
          <p:cNvSpPr txBox="1">
            <a:spLocks noChangeArrowheads="1"/>
          </p:cNvSpPr>
          <p:nvPr/>
        </p:nvSpPr>
        <p:spPr bwMode="auto">
          <a:xfrm rot="571851">
            <a:off x="5600700" y="6021388"/>
            <a:ext cx="1079500" cy="366712"/>
          </a:xfrm>
          <a:prstGeom prst="rect">
            <a:avLst/>
          </a:prstGeom>
          <a:noFill/>
          <a:ln w="9525">
            <a:noFill/>
            <a:miter lim="800000"/>
            <a:headEnd/>
            <a:tailEnd/>
          </a:ln>
          <a:effectLst/>
        </p:spPr>
        <p:txBody>
          <a:bodyPr>
            <a:spAutoFit/>
          </a:bodyPr>
          <a:lstStyle/>
          <a:p>
            <a:pPr>
              <a:spcBef>
                <a:spcPct val="50000"/>
              </a:spcBef>
            </a:pPr>
            <a:r>
              <a:rPr lang="es-ES"/>
              <a:t>JMS</a:t>
            </a:r>
          </a:p>
        </p:txBody>
      </p:sp>
      <p:sp>
        <p:nvSpPr>
          <p:cNvPr id="18" name="Text Box 19"/>
          <p:cNvSpPr txBox="1">
            <a:spLocks noChangeArrowheads="1"/>
          </p:cNvSpPr>
          <p:nvPr/>
        </p:nvSpPr>
        <p:spPr bwMode="auto">
          <a:xfrm rot="21431815">
            <a:off x="1936989" y="4460471"/>
            <a:ext cx="1290638" cy="366713"/>
          </a:xfrm>
          <a:prstGeom prst="rect">
            <a:avLst/>
          </a:prstGeom>
          <a:noFill/>
          <a:ln w="9525">
            <a:noFill/>
            <a:miter lim="800000"/>
            <a:headEnd/>
            <a:tailEnd/>
          </a:ln>
          <a:effectLst/>
        </p:spPr>
        <p:txBody>
          <a:bodyPr>
            <a:spAutoFit/>
          </a:bodyPr>
          <a:lstStyle/>
          <a:p>
            <a:pPr>
              <a:spcBef>
                <a:spcPct val="50000"/>
              </a:spcBef>
            </a:pPr>
            <a:r>
              <a:rPr lang="es-ES" dirty="0"/>
              <a:t>Full </a:t>
            </a:r>
            <a:r>
              <a:rPr lang="es-ES" dirty="0" err="1"/>
              <a:t>Scans</a:t>
            </a:r>
            <a:endParaRPr lang="es-ES" dirty="0"/>
          </a:p>
        </p:txBody>
      </p:sp>
      <p:sp>
        <p:nvSpPr>
          <p:cNvPr id="19" name="Text Box 20"/>
          <p:cNvSpPr txBox="1">
            <a:spLocks noChangeArrowheads="1"/>
          </p:cNvSpPr>
          <p:nvPr/>
        </p:nvSpPr>
        <p:spPr bwMode="auto">
          <a:xfrm rot="900372">
            <a:off x="2236252" y="5047163"/>
            <a:ext cx="1511300" cy="366712"/>
          </a:xfrm>
          <a:prstGeom prst="rect">
            <a:avLst/>
          </a:prstGeom>
          <a:noFill/>
          <a:ln w="9525">
            <a:noFill/>
            <a:miter lim="800000"/>
            <a:headEnd/>
            <a:tailEnd/>
          </a:ln>
          <a:effectLst/>
        </p:spPr>
        <p:txBody>
          <a:bodyPr>
            <a:spAutoFit/>
          </a:bodyPr>
          <a:lstStyle/>
          <a:p>
            <a:pPr>
              <a:spcBef>
                <a:spcPct val="50000"/>
              </a:spcBef>
            </a:pPr>
            <a:r>
              <a:rPr lang="es-ES" dirty="0" err="1"/>
              <a:t>DeathLocks</a:t>
            </a:r>
            <a:endParaRPr lang="es-ES" dirty="0"/>
          </a:p>
        </p:txBody>
      </p:sp>
      <p:sp>
        <p:nvSpPr>
          <p:cNvPr id="20" name="Text Box 21"/>
          <p:cNvSpPr txBox="1">
            <a:spLocks noChangeArrowheads="1"/>
          </p:cNvSpPr>
          <p:nvPr/>
        </p:nvSpPr>
        <p:spPr bwMode="auto">
          <a:xfrm rot="21199622">
            <a:off x="1373477" y="5444393"/>
            <a:ext cx="1511300" cy="366712"/>
          </a:xfrm>
          <a:prstGeom prst="rect">
            <a:avLst/>
          </a:prstGeom>
          <a:noFill/>
          <a:ln w="9525">
            <a:noFill/>
            <a:miter lim="800000"/>
            <a:headEnd/>
            <a:tailEnd/>
          </a:ln>
          <a:effectLst/>
        </p:spPr>
        <p:txBody>
          <a:bodyPr>
            <a:spAutoFit/>
          </a:bodyPr>
          <a:lstStyle/>
          <a:p>
            <a:pPr>
              <a:spcBef>
                <a:spcPct val="50000"/>
              </a:spcBef>
            </a:pPr>
            <a:r>
              <a:rPr lang="es-ES" dirty="0" err="1"/>
              <a:t>Enqueues</a:t>
            </a:r>
            <a:endParaRPr lang="es-ES" dirty="0"/>
          </a:p>
        </p:txBody>
      </p:sp>
      <p:pic>
        <p:nvPicPr>
          <p:cNvPr id="21" name="Picture 22"/>
          <p:cNvPicPr>
            <a:picLocks noChangeAspect="1" noChangeArrowheads="1"/>
          </p:cNvPicPr>
          <p:nvPr/>
        </p:nvPicPr>
        <p:blipFill>
          <a:blip r:embed="rId3"/>
          <a:srcRect/>
          <a:stretch>
            <a:fillRect/>
          </a:stretch>
        </p:blipFill>
        <p:spPr bwMode="auto">
          <a:xfrm>
            <a:off x="4089400" y="5661025"/>
            <a:ext cx="666750" cy="914400"/>
          </a:xfrm>
          <a:prstGeom prst="rect">
            <a:avLst/>
          </a:prstGeom>
          <a:noFill/>
        </p:spPr>
      </p:pic>
      <p:pic>
        <p:nvPicPr>
          <p:cNvPr id="22" name="Picture 23"/>
          <p:cNvPicPr>
            <a:picLocks noChangeAspect="1" noChangeArrowheads="1"/>
          </p:cNvPicPr>
          <p:nvPr/>
        </p:nvPicPr>
        <p:blipFill>
          <a:blip r:embed="rId3"/>
          <a:srcRect/>
          <a:stretch>
            <a:fillRect/>
          </a:stretch>
        </p:blipFill>
        <p:spPr bwMode="auto">
          <a:xfrm>
            <a:off x="6072198" y="3214686"/>
            <a:ext cx="666750" cy="914400"/>
          </a:xfrm>
          <a:prstGeom prst="rect">
            <a:avLst/>
          </a:prstGeom>
          <a:noFill/>
        </p:spPr>
      </p:pic>
      <p:pic>
        <p:nvPicPr>
          <p:cNvPr id="23" name="Picture 24"/>
          <p:cNvPicPr>
            <a:picLocks noChangeAspect="1" noChangeArrowheads="1"/>
          </p:cNvPicPr>
          <p:nvPr/>
        </p:nvPicPr>
        <p:blipFill>
          <a:blip r:embed="rId3"/>
          <a:srcRect/>
          <a:stretch>
            <a:fillRect/>
          </a:stretch>
        </p:blipFill>
        <p:spPr bwMode="auto">
          <a:xfrm>
            <a:off x="1285852" y="3643314"/>
            <a:ext cx="666750" cy="914400"/>
          </a:xfrm>
          <a:prstGeom prst="rect">
            <a:avLst/>
          </a:prstGeom>
          <a:noFill/>
        </p:spPr>
      </p:pic>
      <p:sp>
        <p:nvSpPr>
          <p:cNvPr id="24" name="Text Box 25"/>
          <p:cNvSpPr txBox="1">
            <a:spLocks noChangeArrowheads="1"/>
          </p:cNvSpPr>
          <p:nvPr/>
        </p:nvSpPr>
        <p:spPr bwMode="auto">
          <a:xfrm rot="21136379">
            <a:off x="7806462" y="4142849"/>
            <a:ext cx="1079500" cy="366712"/>
          </a:xfrm>
          <a:prstGeom prst="rect">
            <a:avLst/>
          </a:prstGeom>
          <a:noFill/>
          <a:ln w="9525">
            <a:noFill/>
            <a:miter lim="800000"/>
            <a:headEnd/>
            <a:tailEnd/>
          </a:ln>
          <a:effectLst/>
        </p:spPr>
        <p:txBody>
          <a:bodyPr>
            <a:spAutoFit/>
          </a:bodyPr>
          <a:lstStyle/>
          <a:p>
            <a:pPr>
              <a:spcBef>
                <a:spcPct val="50000"/>
              </a:spcBef>
            </a:pPr>
            <a:r>
              <a:rPr lang="es-ES" dirty="0"/>
              <a:t>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Ejecución  y análisis</a:t>
            </a:r>
          </a:p>
          <a:p>
            <a:endParaRPr lang="es-ES_tradnl" sz="2000" b="1" dirty="0"/>
          </a:p>
          <a:p>
            <a:pPr lvl="1"/>
            <a:r>
              <a:rPr lang="es-ES" sz="2000" dirty="0"/>
              <a:t>Recopilación de información</a:t>
            </a:r>
          </a:p>
          <a:p>
            <a:pPr marL="1352550" lvl="2" indent="-438150" algn="just">
              <a:lnSpc>
                <a:spcPct val="90000"/>
              </a:lnSpc>
              <a:spcBef>
                <a:spcPct val="20000"/>
              </a:spcBef>
              <a:buFontTx/>
              <a:buChar char="•"/>
            </a:pPr>
            <a:r>
              <a:rPr lang="es-ES" sz="2100" dirty="0">
                <a:solidFill>
                  <a:schemeClr val="bg2"/>
                </a:solidFill>
              </a:rPr>
              <a:t>Monitorización</a:t>
            </a:r>
          </a:p>
          <a:p>
            <a:pPr marL="1771650" lvl="3" indent="-400050" algn="just">
              <a:lnSpc>
                <a:spcPct val="90000"/>
              </a:lnSpc>
              <a:spcBef>
                <a:spcPct val="20000"/>
              </a:spcBef>
              <a:buFontTx/>
              <a:buChar char="•"/>
            </a:pPr>
            <a:r>
              <a:rPr lang="es-ES" sz="1900" dirty="0">
                <a:solidFill>
                  <a:srgbClr val="B2B2B2"/>
                </a:solidFill>
              </a:rPr>
              <a:t>Monitores de máquina, servidor, base de datos</a:t>
            </a:r>
          </a:p>
          <a:p>
            <a:pPr marL="1771650" lvl="3" indent="-400050" algn="just">
              <a:lnSpc>
                <a:spcPct val="90000"/>
              </a:lnSpc>
              <a:spcBef>
                <a:spcPct val="20000"/>
              </a:spcBef>
              <a:buFontTx/>
              <a:buChar char="•"/>
            </a:pPr>
            <a:r>
              <a:rPr lang="es-ES" sz="1900" dirty="0">
                <a:solidFill>
                  <a:srgbClr val="B2B2B2"/>
                </a:solidFill>
              </a:rPr>
              <a:t>Visor de Registros, log de aplicaciones</a:t>
            </a:r>
          </a:p>
          <a:p>
            <a:pPr marL="1352550" lvl="2" indent="-438150" algn="just">
              <a:lnSpc>
                <a:spcPct val="90000"/>
              </a:lnSpc>
              <a:spcBef>
                <a:spcPct val="20000"/>
              </a:spcBef>
              <a:buFontTx/>
              <a:buChar char="•"/>
            </a:pPr>
            <a:r>
              <a:rPr lang="es-ES" sz="2100" dirty="0">
                <a:solidFill>
                  <a:schemeClr val="bg2"/>
                </a:solidFill>
              </a:rPr>
              <a:t>Usuarios Virtuales</a:t>
            </a:r>
          </a:p>
          <a:p>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21</a:t>
            </a:fld>
            <a:endParaRPr lang="fr-FR" dirty="0"/>
          </a:p>
        </p:txBody>
      </p:sp>
      <p:pic>
        <p:nvPicPr>
          <p:cNvPr id="25" name="Picture 7"/>
          <p:cNvPicPr>
            <a:picLocks noChangeAspect="1" noChangeArrowheads="1"/>
          </p:cNvPicPr>
          <p:nvPr/>
        </p:nvPicPr>
        <p:blipFill>
          <a:blip r:embed="rId2" cstate="print"/>
          <a:srcRect/>
          <a:stretch>
            <a:fillRect/>
          </a:stretch>
        </p:blipFill>
        <p:spPr bwMode="auto">
          <a:xfrm>
            <a:off x="500034" y="4000504"/>
            <a:ext cx="3092472" cy="1895875"/>
          </a:xfrm>
          <a:prstGeom prst="rect">
            <a:avLst/>
          </a:prstGeom>
          <a:noFill/>
        </p:spPr>
      </p:pic>
      <p:pic>
        <p:nvPicPr>
          <p:cNvPr id="26" name="Picture 8"/>
          <p:cNvPicPr>
            <a:picLocks noChangeAspect="1" noChangeArrowheads="1"/>
          </p:cNvPicPr>
          <p:nvPr/>
        </p:nvPicPr>
        <p:blipFill>
          <a:blip r:embed="rId3"/>
          <a:srcRect/>
          <a:stretch>
            <a:fillRect/>
          </a:stretch>
        </p:blipFill>
        <p:spPr bwMode="auto">
          <a:xfrm>
            <a:off x="3449696" y="4760790"/>
            <a:ext cx="2797109" cy="1772176"/>
          </a:xfrm>
          <a:prstGeom prst="rect">
            <a:avLst/>
          </a:prstGeom>
          <a:noFill/>
        </p:spPr>
      </p:pic>
      <p:pic>
        <p:nvPicPr>
          <p:cNvPr id="27" name="Picture 9"/>
          <p:cNvPicPr>
            <a:picLocks noChangeAspect="1" noChangeArrowheads="1"/>
          </p:cNvPicPr>
          <p:nvPr/>
        </p:nvPicPr>
        <p:blipFill>
          <a:blip r:embed="rId4" cstate="print"/>
          <a:srcRect/>
          <a:stretch>
            <a:fillRect/>
          </a:stretch>
        </p:blipFill>
        <p:spPr bwMode="auto">
          <a:xfrm>
            <a:off x="5496066" y="3815830"/>
            <a:ext cx="3481240" cy="201704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Informe</a:t>
            </a:r>
          </a:p>
          <a:p>
            <a:endParaRPr lang="es-ES_tradnl" sz="2000" b="1" dirty="0"/>
          </a:p>
          <a:p>
            <a:pPr lvl="1"/>
            <a:r>
              <a:rPr lang="es-ES" sz="2000" dirty="0"/>
              <a:t>Recopilación de información</a:t>
            </a:r>
          </a:p>
          <a:p>
            <a:pPr marL="1352550" lvl="2" indent="-438150" algn="just">
              <a:lnSpc>
                <a:spcPct val="90000"/>
              </a:lnSpc>
              <a:spcBef>
                <a:spcPct val="20000"/>
              </a:spcBef>
              <a:buFontTx/>
              <a:buChar char="•"/>
            </a:pPr>
            <a:r>
              <a:rPr lang="es-ES" sz="2000" dirty="0">
                <a:solidFill>
                  <a:schemeClr val="bg2"/>
                </a:solidFill>
              </a:rPr>
              <a:t>Con la información obtenida durante el análisis se procede a la realización de un informe de resultados </a:t>
            </a:r>
          </a:p>
          <a:p>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22</a:t>
            </a:fld>
            <a:endParaRPr lang="fr-FR" dirty="0"/>
          </a:p>
        </p:txBody>
      </p:sp>
      <p:pic>
        <p:nvPicPr>
          <p:cNvPr id="10" name="Picture 7"/>
          <p:cNvPicPr>
            <a:picLocks noChangeAspect="1" noChangeArrowheads="1"/>
          </p:cNvPicPr>
          <p:nvPr/>
        </p:nvPicPr>
        <p:blipFill>
          <a:blip r:embed="rId2"/>
          <a:srcRect/>
          <a:stretch>
            <a:fillRect/>
          </a:stretch>
        </p:blipFill>
        <p:spPr bwMode="auto">
          <a:xfrm>
            <a:off x="3428992" y="3429000"/>
            <a:ext cx="4430716" cy="303767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684213" y="0"/>
            <a:ext cx="8064500" cy="2222500"/>
          </a:xfrm>
        </p:spPr>
        <p:txBody>
          <a:bodyPr/>
          <a:lstStyle/>
          <a:p>
            <a:r>
              <a:rPr lang="fr-FR">
                <a:latin typeface="Arial" pitchFamily="34" charset="0"/>
              </a:rPr>
              <a:t>Sumario</a:t>
            </a:r>
          </a:p>
        </p:txBody>
      </p:sp>
      <p:sp>
        <p:nvSpPr>
          <p:cNvPr id="7171" name="Espace réservé de la date 3"/>
          <p:cNvSpPr>
            <a:spLocks noGrp="1"/>
          </p:cNvSpPr>
          <p:nvPr>
            <p:ph type="dt" sz="quarter" idx="14"/>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C03D79F5-23B2-4CD0-B6E8-820BE3B796B1}" type="datetime1">
              <a:rPr lang="es-ES_tradnl"/>
              <a:pPr fontAlgn="base">
                <a:spcBef>
                  <a:spcPct val="0"/>
                </a:spcBef>
                <a:spcAft>
                  <a:spcPct val="0"/>
                </a:spcAft>
                <a:defRPr/>
              </a:pPr>
              <a:t>27/04/2016</a:t>
            </a:fld>
            <a:endParaRPr lang="fr-FR"/>
          </a:p>
        </p:txBody>
      </p:sp>
      <p:sp>
        <p:nvSpPr>
          <p:cNvPr id="7172" name="Espace réservé du pied de page 5"/>
          <p:cNvSpPr>
            <a:spLocks noGrp="1"/>
          </p:cNvSpPr>
          <p:nvPr>
            <p:ph type="ftr" sz="quarter" idx="15"/>
          </p:nvPr>
        </p:nvSpPr>
        <p:spPr>
          <a:ln>
            <a:miter lim="800000"/>
            <a:headEnd/>
            <a:tailEnd/>
          </a:ln>
        </p:spPr>
        <p:txBody>
          <a:bodyPr wrap="square" numCol="1" compatLnSpc="1">
            <a:prstTxWarp prst="textNoShape">
              <a:avLst/>
            </a:prstTxWarp>
          </a:bodyPr>
          <a:lstStyle/>
          <a:p>
            <a:pPr>
              <a:defRPr/>
            </a:pPr>
            <a:r>
              <a:rPr lang="fr-FR" dirty="0" err="1"/>
              <a:t>Pruebas</a:t>
            </a:r>
            <a:r>
              <a:rPr lang="fr-FR" dirty="0"/>
              <a:t> de </a:t>
            </a:r>
            <a:r>
              <a:rPr lang="fr-FR" dirty="0" err="1"/>
              <a:t>rendimiento</a:t>
            </a:r>
            <a:endParaRPr lang="fr-FR" dirty="0"/>
          </a:p>
        </p:txBody>
      </p:sp>
      <p:sp>
        <p:nvSpPr>
          <p:cNvPr id="7173" name="Espace réservé du numéro de diapositive 4"/>
          <p:cNvSpPr>
            <a:spLocks noGrp="1"/>
          </p:cNvSpPr>
          <p:nvPr>
            <p:ph type="sldNum" sz="quarter" idx="16"/>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32DBDD66-E999-47C3-BE35-6C1A3C2AA820}" type="slidenum">
              <a:rPr lang="fr-FR"/>
              <a:pPr fontAlgn="base">
                <a:spcBef>
                  <a:spcPct val="0"/>
                </a:spcBef>
                <a:spcAft>
                  <a:spcPct val="0"/>
                </a:spcAft>
                <a:defRPr/>
              </a:pPr>
              <a:t>23</a:t>
            </a:fld>
            <a:endParaRPr lang="fr-FR"/>
          </a:p>
        </p:txBody>
      </p:sp>
      <p:sp>
        <p:nvSpPr>
          <p:cNvPr id="15365" name="Espace réservé du texte 2"/>
          <p:cNvSpPr>
            <a:spLocks noGrp="1"/>
          </p:cNvSpPr>
          <p:nvPr>
            <p:ph type="body" sz="quarter" idx="13"/>
          </p:nvPr>
        </p:nvSpPr>
        <p:spPr>
          <a:xfrm>
            <a:off x="1692275" y="2708275"/>
            <a:ext cx="7056438" cy="3313113"/>
          </a:xfrm>
        </p:spPr>
        <p:txBody>
          <a:bodyPr/>
          <a:lstStyle/>
          <a:p>
            <a:pPr marL="358775" indent="-358775">
              <a:buFont typeface="Arial" pitchFamily="34" charset="0"/>
              <a:buAutoNum type="romanUcPeriod"/>
            </a:pPr>
            <a:r>
              <a:rPr lang="es-ES_tradnl" dirty="0">
                <a:solidFill>
                  <a:schemeClr val="bg2">
                    <a:lumMod val="20000"/>
                    <a:lumOff val="80000"/>
                  </a:schemeClr>
                </a:solidFill>
                <a:latin typeface="Arial" pitchFamily="34" charset="0"/>
              </a:rPr>
              <a:t>Introducción y Conceptos Básicos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r>
              <a:rPr lang="es-ES" dirty="0">
                <a:solidFill>
                  <a:schemeClr val="bg1">
                    <a:lumMod val="85000"/>
                  </a:schemeClr>
                </a:solidFill>
                <a:latin typeface="Arial" pitchFamily="34" charset="0"/>
              </a:rPr>
              <a:t>Metodología</a:t>
            </a:r>
          </a:p>
          <a:p>
            <a:pPr marL="762000" lvl="1" indent="-304800">
              <a:lnSpc>
                <a:spcPct val="100000"/>
              </a:lnSpc>
              <a:buFont typeface="Arial" pitchFamily="34" charset="0"/>
              <a:buAutoNum type="romanUcPeriod"/>
            </a:pPr>
            <a:r>
              <a:rPr lang="es-ES" dirty="0">
                <a:solidFill>
                  <a:schemeClr val="bg1">
                    <a:lumMod val="85000"/>
                  </a:schemeClr>
                </a:solidFill>
                <a:latin typeface="Arial" pitchFamily="34" charset="0"/>
              </a:rPr>
              <a:t>Planificación</a:t>
            </a:r>
          </a:p>
          <a:p>
            <a:pPr marL="762000" lvl="1" indent="-304800">
              <a:lnSpc>
                <a:spcPct val="100000"/>
              </a:lnSpc>
              <a:buFont typeface="Arial" pitchFamily="34" charset="0"/>
              <a:buAutoNum type="romanUcPeriod"/>
            </a:pPr>
            <a:r>
              <a:rPr lang="es-ES_tradnl" dirty="0">
                <a:solidFill>
                  <a:schemeClr val="bg1">
                    <a:lumMod val="85000"/>
                  </a:schemeClr>
                </a:solidFill>
                <a:latin typeface="Arial" pitchFamily="34" charset="0"/>
              </a:rPr>
              <a:t>Scripting</a:t>
            </a:r>
            <a:endParaRPr lang="es-ES" dirty="0">
              <a:solidFill>
                <a:schemeClr val="bg1">
                  <a:lumMod val="85000"/>
                </a:schemeClr>
              </a:solidFill>
              <a:latin typeface="Arial" pitchFamily="34" charset="0"/>
            </a:endParaRPr>
          </a:p>
          <a:p>
            <a:pPr marL="762000" lvl="1" indent="-304800">
              <a:lnSpc>
                <a:spcPct val="100000"/>
              </a:lnSpc>
              <a:buFont typeface="Arial" pitchFamily="34" charset="0"/>
              <a:buAutoNum type="romanUcPeriod"/>
            </a:pPr>
            <a:r>
              <a:rPr lang="es-ES" dirty="0">
                <a:solidFill>
                  <a:schemeClr val="bg1">
                    <a:lumMod val="85000"/>
                  </a:schemeClr>
                </a:solidFill>
                <a:latin typeface="Arial" pitchFamily="34" charset="0"/>
              </a:rPr>
              <a:t>Diseño de Escenarios</a:t>
            </a:r>
          </a:p>
          <a:p>
            <a:pPr marL="762000" lvl="1" indent="-304800">
              <a:lnSpc>
                <a:spcPct val="100000"/>
              </a:lnSpc>
              <a:buFont typeface="Arial" pitchFamily="34" charset="0"/>
              <a:buAutoNum type="romanUcPeriod"/>
            </a:pPr>
            <a:r>
              <a:rPr lang="es-ES_tradnl" dirty="0">
                <a:solidFill>
                  <a:schemeClr val="bg1">
                    <a:lumMod val="85000"/>
                  </a:schemeClr>
                </a:solidFill>
                <a:latin typeface="Arial" pitchFamily="34" charset="0"/>
              </a:rPr>
              <a:t>Ejecución y análisis</a:t>
            </a:r>
            <a:endParaRPr lang="es-ES" dirty="0">
              <a:solidFill>
                <a:schemeClr val="bg1">
                  <a:lumMod val="85000"/>
                </a:schemeClr>
              </a:solidFill>
              <a:latin typeface="Arial" pitchFamily="34" charset="0"/>
            </a:endParaRPr>
          </a:p>
          <a:p>
            <a:pPr marL="358775" indent="-358775">
              <a:buFont typeface="Arial" pitchFamily="34" charset="0"/>
              <a:buAutoNum type="romanUcPeriod"/>
            </a:pPr>
            <a:r>
              <a:rPr lang="es-ES" dirty="0">
                <a:solidFill>
                  <a:schemeClr val="tx1"/>
                </a:solidFill>
                <a:latin typeface="Arial" pitchFamily="34" charset="0"/>
              </a:rPr>
              <a:t>Herramientas</a:t>
            </a:r>
          </a:p>
          <a:p>
            <a:pPr marL="358775" indent="-358775">
              <a:buFont typeface="Arial" pitchFamily="34" charset="0"/>
              <a:buAutoNum type="romanUcPeriod"/>
            </a:pPr>
            <a:r>
              <a:rPr lang="es-ES_tradnl" dirty="0">
                <a:solidFill>
                  <a:schemeClr val="bg1">
                    <a:lumMod val="85000"/>
                  </a:schemeClr>
                </a:solidFill>
                <a:latin typeface="Arial" pitchFamily="34" charset="0"/>
              </a:rPr>
              <a:t>Referencias</a:t>
            </a:r>
            <a:endParaRPr lang="es-ES" dirty="0">
              <a:solidFill>
                <a:schemeClr val="bg1">
                  <a:lumMod val="85000"/>
                </a:schemeClr>
              </a:solidFill>
              <a:latin typeface="Arial" pitchFamily="34" charset="0"/>
            </a:endParaRPr>
          </a:p>
          <a:p>
            <a:pPr marL="358775" indent="-358775">
              <a:buFont typeface="Arial" pitchFamily="34" charset="0"/>
              <a:buAutoNum type="romanUcPeriod"/>
            </a:pPr>
            <a:endParaRPr lang="es-ES" dirty="0">
              <a:solidFill>
                <a:schemeClr val="tx1"/>
              </a:solidFill>
              <a:latin typeface="Arial" pitchFamily="34" charset="0"/>
            </a:endParaRPr>
          </a:p>
          <a:p>
            <a:pPr marL="358775" indent="-358775">
              <a:buFont typeface="Arial" pitchFamily="34" charset="0"/>
              <a:buAutoNum type="romanUcPeriod"/>
            </a:pPr>
            <a:endParaRPr lang="fr-FR" dirty="0">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_tradnl" sz="2000" b="1" dirty="0"/>
              <a:t>Algunas herramientas</a:t>
            </a:r>
          </a:p>
          <a:p>
            <a:endParaRPr lang="es-ES_tradnl" sz="2000" b="1" dirty="0"/>
          </a:p>
          <a:p>
            <a:pPr lvl="1"/>
            <a:r>
              <a:rPr lang="es-ES" sz="2000" dirty="0" err="1"/>
              <a:t>LoadRunner</a:t>
            </a:r>
            <a:endParaRPr lang="es-ES" sz="2000" dirty="0"/>
          </a:p>
          <a:p>
            <a:pPr lvl="1"/>
            <a:endParaRPr lang="es-ES" sz="2000" dirty="0"/>
          </a:p>
          <a:p>
            <a:pPr lvl="1"/>
            <a:endParaRPr lang="es-ES" sz="2000" dirty="0"/>
          </a:p>
          <a:p>
            <a:pPr lvl="1"/>
            <a:r>
              <a:rPr lang="es-ES" sz="2000" dirty="0" err="1"/>
              <a:t>OpenSTA</a:t>
            </a:r>
            <a:endParaRPr lang="es-ES" sz="2000" dirty="0"/>
          </a:p>
          <a:p>
            <a:pPr lvl="1"/>
            <a:endParaRPr lang="es-ES" sz="2000" dirty="0"/>
          </a:p>
          <a:p>
            <a:pPr lvl="1"/>
            <a:endParaRPr lang="es-ES" sz="2000" dirty="0"/>
          </a:p>
          <a:p>
            <a:pPr lvl="1"/>
            <a:r>
              <a:rPr lang="es-ES" sz="2000" dirty="0" err="1"/>
              <a:t>JMeter</a:t>
            </a:r>
            <a:endParaRPr lang="es-ES" sz="2000" dirty="0"/>
          </a:p>
          <a:p>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24</a:t>
            </a:fld>
            <a:endParaRPr lang="fr-FR" dirty="0"/>
          </a:p>
        </p:txBody>
      </p:sp>
      <p:pic>
        <p:nvPicPr>
          <p:cNvPr id="8" name="Picture 8" descr="106267-1813-Load-Runner-Testing-tool"/>
          <p:cNvPicPr>
            <a:picLocks noChangeAspect="1" noChangeArrowheads="1"/>
          </p:cNvPicPr>
          <p:nvPr/>
        </p:nvPicPr>
        <p:blipFill>
          <a:blip r:embed="rId2"/>
          <a:srcRect/>
          <a:stretch>
            <a:fillRect/>
          </a:stretch>
        </p:blipFill>
        <p:spPr bwMode="auto">
          <a:xfrm>
            <a:off x="4357686" y="1857364"/>
            <a:ext cx="792163" cy="792163"/>
          </a:xfrm>
          <a:prstGeom prst="rect">
            <a:avLst/>
          </a:prstGeom>
          <a:noFill/>
        </p:spPr>
      </p:pic>
      <p:pic>
        <p:nvPicPr>
          <p:cNvPr id="9" name="Picture 8" descr="logo_opensta"/>
          <p:cNvPicPr>
            <a:picLocks noChangeAspect="1" noChangeArrowheads="1"/>
          </p:cNvPicPr>
          <p:nvPr/>
        </p:nvPicPr>
        <p:blipFill>
          <a:blip r:embed="rId3"/>
          <a:srcRect/>
          <a:stretch>
            <a:fillRect/>
          </a:stretch>
        </p:blipFill>
        <p:spPr bwMode="auto">
          <a:xfrm>
            <a:off x="4071934" y="3143248"/>
            <a:ext cx="1295400" cy="341313"/>
          </a:xfrm>
          <a:prstGeom prst="rect">
            <a:avLst/>
          </a:prstGeom>
          <a:noFill/>
        </p:spPr>
      </p:pic>
      <p:pic>
        <p:nvPicPr>
          <p:cNvPr id="11" name="Picture 7" descr="logo"/>
          <p:cNvPicPr>
            <a:picLocks noChangeAspect="1" noChangeArrowheads="1"/>
          </p:cNvPicPr>
          <p:nvPr/>
        </p:nvPicPr>
        <p:blipFill>
          <a:blip r:embed="rId4"/>
          <a:srcRect/>
          <a:stretch>
            <a:fillRect/>
          </a:stretch>
        </p:blipFill>
        <p:spPr bwMode="auto">
          <a:xfrm>
            <a:off x="4071934" y="4071942"/>
            <a:ext cx="1368425" cy="63182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 sz="2000" dirty="0" err="1">
                <a:solidFill>
                  <a:srgbClr val="000000"/>
                </a:solidFill>
              </a:rPr>
              <a:t>LoadRunner</a:t>
            </a:r>
            <a:endParaRPr lang="es-ES" sz="2000" dirty="0">
              <a:solidFill>
                <a:srgbClr val="000000"/>
              </a:solidFill>
            </a:endParaRPr>
          </a:p>
          <a:p>
            <a:endParaRPr lang="es-ES_tradnl" sz="2000" b="1" dirty="0"/>
          </a:p>
          <a:p>
            <a:pPr lvl="1" eaLnBrk="0" hangingPunct="0"/>
            <a:r>
              <a:rPr lang="es-ES" sz="2000" dirty="0" err="1"/>
              <a:t>LoadRunner</a:t>
            </a:r>
            <a:r>
              <a:rPr lang="es-ES" sz="2000" dirty="0"/>
              <a:t> es una herramienta comercial de carga de Hewlett-Packard. </a:t>
            </a:r>
            <a:r>
              <a:rPr lang="es-ES" sz="2000" dirty="0" err="1"/>
              <a:t>LoadRunner</a:t>
            </a:r>
            <a:r>
              <a:rPr lang="es-ES" sz="2000" dirty="0"/>
              <a:t> permite emular cientos o miles de usuarios concurrentes para simular carga sobre aplicaciones, y a la vez recolectar información clave de la infraestructura de componentes (servidores web, bases de datos, etc.)</a:t>
            </a:r>
          </a:p>
          <a:p>
            <a:pPr lvl="1" eaLnBrk="0" hangingPunct="0"/>
            <a:endParaRPr lang="es-ES" sz="2000" dirty="0"/>
          </a:p>
          <a:p>
            <a:pPr lvl="1" eaLnBrk="0" hangingPunct="0"/>
            <a:r>
              <a:rPr lang="es-ES" sz="2000" dirty="0" err="1"/>
              <a:t>LoadRunner</a:t>
            </a:r>
            <a:r>
              <a:rPr lang="es-ES" sz="2000" dirty="0"/>
              <a:t> soporta los entornos más difundidos, incluyendo ERP/CRM, Web, J2EE, .NET, </a:t>
            </a:r>
            <a:r>
              <a:rPr lang="es-ES" sz="2000" dirty="0" err="1"/>
              <a:t>Wireless</a:t>
            </a:r>
            <a:r>
              <a:rPr lang="es-ES" sz="2000" dirty="0"/>
              <a:t> y </a:t>
            </a:r>
            <a:r>
              <a:rPr lang="es-ES" sz="2000" dirty="0" err="1"/>
              <a:t>Streaming</a:t>
            </a:r>
            <a:r>
              <a:rPr lang="es-ES" sz="2000" dirty="0"/>
              <a:t> Media</a:t>
            </a:r>
          </a:p>
          <a:p>
            <a:pPr lvl="1"/>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25</a:t>
            </a:fld>
            <a:endParaRPr lang="fr-FR" dirty="0"/>
          </a:p>
        </p:txBody>
      </p:sp>
      <p:pic>
        <p:nvPicPr>
          <p:cNvPr id="7" name="Picture 8" descr="106267-1813-Load-Runner-Testing-tool"/>
          <p:cNvPicPr>
            <a:picLocks noChangeAspect="1" noChangeArrowheads="1"/>
          </p:cNvPicPr>
          <p:nvPr/>
        </p:nvPicPr>
        <p:blipFill>
          <a:blip r:embed="rId2"/>
          <a:srcRect/>
          <a:stretch>
            <a:fillRect/>
          </a:stretch>
        </p:blipFill>
        <p:spPr bwMode="auto">
          <a:xfrm>
            <a:off x="415925" y="2781300"/>
            <a:ext cx="792163" cy="7921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 sz="2000" dirty="0" err="1">
                <a:solidFill>
                  <a:srgbClr val="000000"/>
                </a:solidFill>
              </a:rPr>
              <a:t>OpenSTA</a:t>
            </a:r>
            <a:endParaRPr lang="es-ES" sz="2000" dirty="0">
              <a:solidFill>
                <a:srgbClr val="000000"/>
              </a:solidFill>
            </a:endParaRPr>
          </a:p>
          <a:p>
            <a:endParaRPr lang="es-ES_tradnl" sz="2000" b="1" dirty="0"/>
          </a:p>
          <a:p>
            <a:pPr lvl="1" eaLnBrk="0" hangingPunct="0"/>
            <a:r>
              <a:rPr lang="es-ES_tradnl" sz="2000" dirty="0"/>
              <a:t>Es una herramienta GNU/GPL, que permite realizar pruebas de carga en entornos http(s)/</a:t>
            </a:r>
            <a:r>
              <a:rPr lang="es-ES_tradnl" sz="2000" dirty="0" err="1"/>
              <a:t>html</a:t>
            </a:r>
            <a:r>
              <a:rPr lang="es-ES_tradnl" sz="2000" dirty="0"/>
              <a:t>, utilizando scripts para simular usuarios virtuales, así como obtener medidas de rendimiento de plataformas Win32. </a:t>
            </a:r>
          </a:p>
          <a:p>
            <a:pPr lvl="1" eaLnBrk="0" hangingPunct="0"/>
            <a:endParaRPr lang="es-ES_tradnl" sz="2000" dirty="0"/>
          </a:p>
          <a:p>
            <a:pPr lvl="1" eaLnBrk="0" hangingPunct="0"/>
            <a:r>
              <a:rPr lang="es-ES" sz="2000" dirty="0"/>
              <a:t>Los protocolos de comunicación que pueden ser capturados, manipulados y simulados por  </a:t>
            </a:r>
            <a:r>
              <a:rPr lang="es-ES" sz="2000" dirty="0" err="1"/>
              <a:t>OpenSTA</a:t>
            </a:r>
            <a:r>
              <a:rPr lang="es-ES" sz="2000" dirty="0"/>
              <a:t> son: HTTP 1.0 / 1.1 /HTTPS (SSL), SOAP/XML</a:t>
            </a:r>
          </a:p>
          <a:p>
            <a:pPr lvl="1"/>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26</a:t>
            </a:fld>
            <a:endParaRPr lang="fr-FR" dirty="0"/>
          </a:p>
        </p:txBody>
      </p:sp>
      <p:pic>
        <p:nvPicPr>
          <p:cNvPr id="7" name="Picture 8" descr="logo_opensta"/>
          <p:cNvPicPr>
            <a:picLocks noChangeAspect="1" noChangeArrowheads="1"/>
          </p:cNvPicPr>
          <p:nvPr/>
        </p:nvPicPr>
        <p:blipFill>
          <a:blip r:embed="rId2"/>
          <a:srcRect/>
          <a:stretch>
            <a:fillRect/>
          </a:stretch>
        </p:blipFill>
        <p:spPr bwMode="auto">
          <a:xfrm>
            <a:off x="344488" y="3213100"/>
            <a:ext cx="1295400" cy="34131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Metodología</a:t>
            </a:r>
            <a:endParaRPr lang="es-ES" dirty="0"/>
          </a:p>
        </p:txBody>
      </p:sp>
      <p:sp>
        <p:nvSpPr>
          <p:cNvPr id="3" name="2 Marcador de contenido"/>
          <p:cNvSpPr>
            <a:spLocks noGrp="1"/>
          </p:cNvSpPr>
          <p:nvPr>
            <p:ph idx="1"/>
          </p:nvPr>
        </p:nvSpPr>
        <p:spPr/>
        <p:txBody>
          <a:bodyPr/>
          <a:lstStyle/>
          <a:p>
            <a:r>
              <a:rPr lang="es-ES" sz="2000" dirty="0" err="1">
                <a:solidFill>
                  <a:srgbClr val="000000"/>
                </a:solidFill>
              </a:rPr>
              <a:t>JMeter</a:t>
            </a:r>
            <a:endParaRPr lang="es-ES" sz="2000" dirty="0">
              <a:solidFill>
                <a:srgbClr val="000000"/>
              </a:solidFill>
            </a:endParaRPr>
          </a:p>
          <a:p>
            <a:endParaRPr lang="es-ES_tradnl" sz="2000" b="1" dirty="0"/>
          </a:p>
          <a:p>
            <a:pPr lvl="1" eaLnBrk="0" hangingPunct="0"/>
            <a:r>
              <a:rPr lang="es-ES" sz="2000" dirty="0"/>
              <a:t>Es una herramienta </a:t>
            </a:r>
            <a:r>
              <a:rPr lang="es-ES" sz="2000" dirty="0" err="1"/>
              <a:t>OpenSource</a:t>
            </a:r>
            <a:r>
              <a:rPr lang="es-ES" sz="2000" dirty="0"/>
              <a:t> Java que fue diseñada para hacer pruebas de carga en aplicaciones Web pero se expandió a otras funciones. Típicamente es usada para realizar Pruebas de carga</a:t>
            </a:r>
          </a:p>
          <a:p>
            <a:pPr lvl="1" eaLnBrk="0" hangingPunct="0"/>
            <a:endParaRPr lang="es-ES" sz="2000" dirty="0"/>
          </a:p>
          <a:p>
            <a:pPr lvl="1" eaLnBrk="0" hangingPunct="0"/>
            <a:r>
              <a:rPr lang="es-ES" sz="2000" dirty="0"/>
              <a:t>Los protocolos de comunicación que pueden ser capturados, manipulados y simulados por  </a:t>
            </a:r>
            <a:r>
              <a:rPr lang="es-ES" sz="2000" dirty="0" err="1"/>
              <a:t>JMeter</a:t>
            </a:r>
            <a:r>
              <a:rPr lang="es-ES" sz="2000" dirty="0"/>
              <a:t> son: HTTP/S,FTP, JDBC, JNDI, LDAP, SOAP/XML-RPC y </a:t>
            </a:r>
            <a:r>
              <a:rPr lang="es-ES" sz="2000" dirty="0" err="1"/>
              <a:t>WebServices</a:t>
            </a:r>
            <a:r>
              <a:rPr lang="es-ES" sz="2000" dirty="0"/>
              <a:t> </a:t>
            </a:r>
          </a:p>
          <a:p>
            <a:pPr lvl="1"/>
            <a:endParaRPr lang="es-ES_tradnl" sz="2000" b="1" dirty="0"/>
          </a:p>
          <a:p>
            <a:pPr marL="1352550" lvl="2" indent="-438150" algn="just">
              <a:lnSpc>
                <a:spcPct val="90000"/>
              </a:lnSpc>
              <a:spcBef>
                <a:spcPct val="20000"/>
              </a:spcBef>
              <a:buNone/>
            </a:pPr>
            <a:endParaRPr lang="es-ES" sz="2000" dirty="0">
              <a:solidFill>
                <a:schemeClr val="bg2"/>
              </a:solidFill>
            </a:endParaRPr>
          </a:p>
          <a:p>
            <a:pPr marL="1352550" lvl="2" indent="-438150" algn="just">
              <a:lnSpc>
                <a:spcPct val="90000"/>
              </a:lnSpc>
              <a:spcBef>
                <a:spcPct val="20000"/>
              </a:spcBef>
              <a:buFontTx/>
              <a:buChar char="•"/>
            </a:pPr>
            <a:endParaRPr lang="es-ES" sz="1800" dirty="0">
              <a:solidFill>
                <a:schemeClr val="bg2"/>
              </a:solidFill>
            </a:endParaRPr>
          </a:p>
          <a:p>
            <a:pPr lvl="2"/>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27</a:t>
            </a:fld>
            <a:endParaRPr lang="fr-FR" dirty="0"/>
          </a:p>
        </p:txBody>
      </p:sp>
      <p:pic>
        <p:nvPicPr>
          <p:cNvPr id="7" name="Picture 7" descr="logo"/>
          <p:cNvPicPr>
            <a:picLocks noChangeAspect="1" noChangeArrowheads="1"/>
          </p:cNvPicPr>
          <p:nvPr/>
        </p:nvPicPr>
        <p:blipFill>
          <a:blip r:embed="rId2"/>
          <a:srcRect/>
          <a:stretch>
            <a:fillRect/>
          </a:stretch>
        </p:blipFill>
        <p:spPr bwMode="auto">
          <a:xfrm>
            <a:off x="200025" y="3068638"/>
            <a:ext cx="1368425" cy="6318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684213" y="0"/>
            <a:ext cx="8064500" cy="2222500"/>
          </a:xfrm>
        </p:spPr>
        <p:txBody>
          <a:bodyPr/>
          <a:lstStyle/>
          <a:p>
            <a:r>
              <a:rPr lang="fr-FR">
                <a:latin typeface="Arial" pitchFamily="34" charset="0"/>
              </a:rPr>
              <a:t>Sumario</a:t>
            </a:r>
          </a:p>
        </p:txBody>
      </p:sp>
      <p:sp>
        <p:nvSpPr>
          <p:cNvPr id="7171" name="Espace réservé de la date 3"/>
          <p:cNvSpPr>
            <a:spLocks noGrp="1"/>
          </p:cNvSpPr>
          <p:nvPr>
            <p:ph type="dt" sz="quarter" idx="14"/>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C03D79F5-23B2-4CD0-B6E8-820BE3B796B1}" type="datetime1">
              <a:rPr lang="es-ES_tradnl"/>
              <a:pPr fontAlgn="base">
                <a:spcBef>
                  <a:spcPct val="0"/>
                </a:spcBef>
                <a:spcAft>
                  <a:spcPct val="0"/>
                </a:spcAft>
                <a:defRPr/>
              </a:pPr>
              <a:t>27/04/2016</a:t>
            </a:fld>
            <a:endParaRPr lang="fr-FR"/>
          </a:p>
        </p:txBody>
      </p:sp>
      <p:sp>
        <p:nvSpPr>
          <p:cNvPr id="7172" name="Espace réservé du pied de page 5"/>
          <p:cNvSpPr>
            <a:spLocks noGrp="1"/>
          </p:cNvSpPr>
          <p:nvPr>
            <p:ph type="ftr" sz="quarter" idx="15"/>
          </p:nvPr>
        </p:nvSpPr>
        <p:spPr>
          <a:ln>
            <a:miter lim="800000"/>
            <a:headEnd/>
            <a:tailEnd/>
          </a:ln>
        </p:spPr>
        <p:txBody>
          <a:bodyPr wrap="square" numCol="1" compatLnSpc="1">
            <a:prstTxWarp prst="textNoShape">
              <a:avLst/>
            </a:prstTxWarp>
          </a:bodyPr>
          <a:lstStyle/>
          <a:p>
            <a:pPr>
              <a:defRPr/>
            </a:pPr>
            <a:r>
              <a:rPr lang="fr-FR" dirty="0" err="1"/>
              <a:t>Pruebas</a:t>
            </a:r>
            <a:r>
              <a:rPr lang="fr-FR" dirty="0"/>
              <a:t> de </a:t>
            </a:r>
            <a:r>
              <a:rPr lang="fr-FR" dirty="0" err="1"/>
              <a:t>rendimiento</a:t>
            </a:r>
            <a:endParaRPr lang="fr-FR" dirty="0"/>
          </a:p>
        </p:txBody>
      </p:sp>
      <p:sp>
        <p:nvSpPr>
          <p:cNvPr id="7173" name="Espace réservé du numéro de diapositive 4"/>
          <p:cNvSpPr>
            <a:spLocks noGrp="1"/>
          </p:cNvSpPr>
          <p:nvPr>
            <p:ph type="sldNum" sz="quarter" idx="16"/>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32DBDD66-E999-47C3-BE35-6C1A3C2AA820}" type="slidenum">
              <a:rPr lang="fr-FR"/>
              <a:pPr fontAlgn="base">
                <a:spcBef>
                  <a:spcPct val="0"/>
                </a:spcBef>
                <a:spcAft>
                  <a:spcPct val="0"/>
                </a:spcAft>
                <a:defRPr/>
              </a:pPr>
              <a:t>28</a:t>
            </a:fld>
            <a:endParaRPr lang="fr-FR"/>
          </a:p>
        </p:txBody>
      </p:sp>
      <p:sp>
        <p:nvSpPr>
          <p:cNvPr id="15365" name="Espace réservé du texte 2"/>
          <p:cNvSpPr>
            <a:spLocks noGrp="1"/>
          </p:cNvSpPr>
          <p:nvPr>
            <p:ph type="body" sz="quarter" idx="13"/>
          </p:nvPr>
        </p:nvSpPr>
        <p:spPr>
          <a:xfrm>
            <a:off x="1692275" y="2708275"/>
            <a:ext cx="7056438" cy="3313113"/>
          </a:xfrm>
        </p:spPr>
        <p:txBody>
          <a:bodyPr/>
          <a:lstStyle/>
          <a:p>
            <a:pPr marL="358775" indent="-358775">
              <a:buFont typeface="Arial" pitchFamily="34" charset="0"/>
              <a:buAutoNum type="romanUcPeriod"/>
            </a:pPr>
            <a:r>
              <a:rPr lang="es-ES_tradnl" dirty="0">
                <a:solidFill>
                  <a:schemeClr val="bg2">
                    <a:lumMod val="20000"/>
                    <a:lumOff val="80000"/>
                  </a:schemeClr>
                </a:solidFill>
                <a:latin typeface="Arial" pitchFamily="34" charset="0"/>
              </a:rPr>
              <a:t>Introducción y Conceptos Básicos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r>
              <a:rPr lang="es-ES" dirty="0">
                <a:solidFill>
                  <a:schemeClr val="bg1">
                    <a:lumMod val="85000"/>
                  </a:schemeClr>
                </a:solidFill>
                <a:latin typeface="Arial" pitchFamily="34" charset="0"/>
              </a:rPr>
              <a:t>Metodología</a:t>
            </a:r>
          </a:p>
          <a:p>
            <a:pPr marL="762000" lvl="1" indent="-304800">
              <a:lnSpc>
                <a:spcPct val="100000"/>
              </a:lnSpc>
              <a:buFont typeface="Arial" pitchFamily="34" charset="0"/>
              <a:buAutoNum type="romanUcPeriod"/>
            </a:pPr>
            <a:r>
              <a:rPr lang="es-ES" dirty="0">
                <a:solidFill>
                  <a:schemeClr val="bg1">
                    <a:lumMod val="85000"/>
                  </a:schemeClr>
                </a:solidFill>
                <a:latin typeface="Arial" pitchFamily="34" charset="0"/>
              </a:rPr>
              <a:t>Planificación</a:t>
            </a:r>
          </a:p>
          <a:p>
            <a:pPr marL="762000" lvl="1" indent="-304800">
              <a:lnSpc>
                <a:spcPct val="100000"/>
              </a:lnSpc>
              <a:buFont typeface="Arial" pitchFamily="34" charset="0"/>
              <a:buAutoNum type="romanUcPeriod"/>
            </a:pPr>
            <a:r>
              <a:rPr lang="es-ES_tradnl" dirty="0">
                <a:solidFill>
                  <a:schemeClr val="bg1">
                    <a:lumMod val="85000"/>
                  </a:schemeClr>
                </a:solidFill>
                <a:latin typeface="Arial" pitchFamily="34" charset="0"/>
              </a:rPr>
              <a:t>Scripting</a:t>
            </a:r>
            <a:endParaRPr lang="es-ES" dirty="0">
              <a:solidFill>
                <a:schemeClr val="bg1">
                  <a:lumMod val="85000"/>
                </a:schemeClr>
              </a:solidFill>
              <a:latin typeface="Arial" pitchFamily="34" charset="0"/>
            </a:endParaRPr>
          </a:p>
          <a:p>
            <a:pPr marL="762000" lvl="1" indent="-304800">
              <a:lnSpc>
                <a:spcPct val="100000"/>
              </a:lnSpc>
              <a:buFont typeface="Arial" pitchFamily="34" charset="0"/>
              <a:buAutoNum type="romanUcPeriod"/>
            </a:pPr>
            <a:r>
              <a:rPr lang="es-ES" dirty="0">
                <a:solidFill>
                  <a:schemeClr val="bg1">
                    <a:lumMod val="85000"/>
                  </a:schemeClr>
                </a:solidFill>
                <a:latin typeface="Arial" pitchFamily="34" charset="0"/>
              </a:rPr>
              <a:t>Diseño de Escenarios</a:t>
            </a:r>
          </a:p>
          <a:p>
            <a:pPr marL="762000" lvl="1" indent="-304800">
              <a:lnSpc>
                <a:spcPct val="100000"/>
              </a:lnSpc>
              <a:buFont typeface="Arial" pitchFamily="34" charset="0"/>
              <a:buAutoNum type="romanUcPeriod"/>
            </a:pPr>
            <a:r>
              <a:rPr lang="es-ES_tradnl" dirty="0">
                <a:solidFill>
                  <a:schemeClr val="bg1">
                    <a:lumMod val="85000"/>
                  </a:schemeClr>
                </a:solidFill>
                <a:latin typeface="Arial" pitchFamily="34" charset="0"/>
              </a:rPr>
              <a:t>Ejecución y análisis</a:t>
            </a:r>
            <a:endParaRPr lang="es-ES" dirty="0">
              <a:solidFill>
                <a:schemeClr val="bg1">
                  <a:lumMod val="85000"/>
                </a:schemeClr>
              </a:solidFill>
              <a:latin typeface="Arial" pitchFamily="34" charset="0"/>
            </a:endParaRPr>
          </a:p>
          <a:p>
            <a:pPr marL="358775" indent="-358775">
              <a:buFont typeface="Arial" pitchFamily="34" charset="0"/>
              <a:buAutoNum type="romanUcPeriod"/>
            </a:pPr>
            <a:r>
              <a:rPr lang="es-ES" dirty="0">
                <a:solidFill>
                  <a:schemeClr val="bg1">
                    <a:lumMod val="85000"/>
                  </a:schemeClr>
                </a:solidFill>
                <a:latin typeface="Arial" pitchFamily="34" charset="0"/>
              </a:rPr>
              <a:t>Herramientas</a:t>
            </a:r>
          </a:p>
          <a:p>
            <a:pPr marL="358775" indent="-358775">
              <a:buFont typeface="Arial" pitchFamily="34" charset="0"/>
              <a:buAutoNum type="romanUcPeriod"/>
            </a:pPr>
            <a:r>
              <a:rPr lang="es-ES_tradnl" dirty="0">
                <a:solidFill>
                  <a:schemeClr val="tx1"/>
                </a:solidFill>
                <a:latin typeface="Arial" pitchFamily="34" charset="0"/>
              </a:rPr>
              <a:t>Referencias</a:t>
            </a:r>
            <a:endParaRPr lang="es-ES" dirty="0">
              <a:solidFill>
                <a:schemeClr val="tx1"/>
              </a:solidFill>
              <a:latin typeface="Arial" pitchFamily="34" charset="0"/>
            </a:endParaRPr>
          </a:p>
          <a:p>
            <a:pPr marL="358775" indent="-358775">
              <a:buFont typeface="Arial" pitchFamily="34" charset="0"/>
              <a:buAutoNum type="romanUcPeriod"/>
            </a:pPr>
            <a:endParaRPr lang="es-ES" dirty="0">
              <a:solidFill>
                <a:schemeClr val="tx1"/>
              </a:solidFill>
              <a:latin typeface="Arial" pitchFamily="34" charset="0"/>
            </a:endParaRPr>
          </a:p>
          <a:p>
            <a:pPr marL="358775" indent="-358775">
              <a:buFont typeface="Arial" pitchFamily="34" charset="0"/>
              <a:buAutoNum type="romanUcPeriod"/>
            </a:pPr>
            <a:endParaRPr lang="fr-FR" dirty="0">
              <a:latin typeface="Arial" pitchFamily="34" charset="0"/>
            </a:endParaRPr>
          </a:p>
        </p:txBody>
      </p:sp>
    </p:spTree>
    <p:extLst>
      <p:ext uri="{BB962C8B-B14F-4D97-AF65-F5344CB8AC3E}">
        <p14:creationId xmlns:p14="http://schemas.microsoft.com/office/powerpoint/2010/main" val="357191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Referencias proyectos de carga SAP</a:t>
            </a:r>
            <a:endParaRPr lang="es-ES" dirty="0"/>
          </a:p>
        </p:txBody>
      </p:sp>
      <p:sp>
        <p:nvSpPr>
          <p:cNvPr id="3" name="2 Marcador de contenido"/>
          <p:cNvSpPr>
            <a:spLocks noGrp="1"/>
          </p:cNvSpPr>
          <p:nvPr>
            <p:ph idx="1"/>
          </p:nvPr>
        </p:nvSpPr>
        <p:spPr/>
        <p:txBody>
          <a:bodyPr/>
          <a:lstStyle/>
          <a:p>
            <a:r>
              <a:rPr lang="es-ES_tradnl" b="1" dirty="0"/>
              <a:t>IBERIA</a:t>
            </a:r>
          </a:p>
          <a:p>
            <a:pPr lvl="1"/>
            <a:r>
              <a:rPr lang="es-ES_tradnl" b="1" dirty="0"/>
              <a:t>Proyecto</a:t>
            </a:r>
            <a:r>
              <a:rPr lang="es-ES_tradnl" dirty="0"/>
              <a:t>: Pruebas de carga del SAP de integración</a:t>
            </a:r>
          </a:p>
          <a:p>
            <a:pPr lvl="1"/>
            <a:r>
              <a:rPr lang="es-ES_tradnl" b="1" dirty="0"/>
              <a:t>Objetivos</a:t>
            </a:r>
            <a:r>
              <a:rPr lang="es-ES_tradnl" dirty="0"/>
              <a:t>: A</a:t>
            </a:r>
            <a:r>
              <a:rPr lang="es-ES" dirty="0" err="1"/>
              <a:t>nalizar</a:t>
            </a:r>
            <a:r>
              <a:rPr lang="es-ES" dirty="0"/>
              <a:t> el rendimiento del SAP de Iberia en el entorno de integración y ver si soporta la carga de trabajo definida por el personal de Iberia.</a:t>
            </a:r>
          </a:p>
          <a:p>
            <a:pPr lvl="1"/>
            <a:r>
              <a:rPr lang="es-ES_tradnl" b="1" dirty="0"/>
              <a:t>Los aspectos a valorar son los siguientes:</a:t>
            </a:r>
          </a:p>
          <a:p>
            <a:pPr lvl="2"/>
            <a:r>
              <a:rPr lang="es-ES_tradnl" sz="1400" dirty="0"/>
              <a:t>Nivel de utilización de recursos.</a:t>
            </a:r>
          </a:p>
          <a:p>
            <a:pPr lvl="2"/>
            <a:r>
              <a:rPr lang="es-ES_tradnl" sz="1400" dirty="0"/>
              <a:t>Nivel admitido de concurrencia de usuarios. </a:t>
            </a:r>
          </a:p>
          <a:p>
            <a:pPr lvl="2"/>
            <a:r>
              <a:rPr lang="es-ES_tradnl" sz="1400" dirty="0"/>
              <a:t>Rendimiento bajo carga de las procesos de negocio que ofrece la aplicación.</a:t>
            </a:r>
          </a:p>
          <a:p>
            <a:pPr lvl="2"/>
            <a:r>
              <a:rPr lang="es-ES_tradnl" sz="1400" dirty="0"/>
              <a:t>Capacidad del sistema para aceptar situaciones reales de trabajo.</a:t>
            </a:r>
            <a:endParaRPr lang="es-ES" sz="1400" dirty="0"/>
          </a:p>
          <a:p>
            <a:pPr lvl="1"/>
            <a:endParaRPr lang="es-ES_tradnl" dirty="0"/>
          </a:p>
          <a:p>
            <a:pPr lvl="1"/>
            <a:r>
              <a:rPr lang="es-ES_tradnl" b="1" dirty="0"/>
              <a:t>Entorno</a:t>
            </a:r>
            <a:r>
              <a:rPr lang="es-ES_tradnl" dirty="0"/>
              <a:t>: SAP GUI</a:t>
            </a:r>
          </a:p>
          <a:p>
            <a:pPr lvl="1"/>
            <a:endParaRPr lang="es-ES_tradnl" dirty="0"/>
          </a:p>
          <a:p>
            <a:pPr lvl="1"/>
            <a:r>
              <a:rPr lang="es-ES_tradnl" b="1" dirty="0"/>
              <a:t>Herramientas</a:t>
            </a:r>
            <a:r>
              <a:rPr lang="es-ES_tradnl" dirty="0"/>
              <a:t>: </a:t>
            </a:r>
            <a:r>
              <a:rPr lang="es-ES_tradnl" dirty="0" err="1"/>
              <a:t>LoadRunner</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a:t>Título de la presentación</a:t>
            </a:r>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29</a:t>
            </a:fld>
            <a:endParaRPr lang="fr-FR" dirty="0"/>
          </a:p>
        </p:txBody>
      </p:sp>
    </p:spTree>
    <p:extLst>
      <p:ext uri="{BB962C8B-B14F-4D97-AF65-F5344CB8AC3E}">
        <p14:creationId xmlns:p14="http://schemas.microsoft.com/office/powerpoint/2010/main" val="270603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p:cNvSpPr>
            <a:spLocks noGrp="1"/>
          </p:cNvSpPr>
          <p:nvPr>
            <p:ph type="title"/>
          </p:nvPr>
        </p:nvSpPr>
        <p:spPr>
          <a:xfrm>
            <a:off x="684213" y="0"/>
            <a:ext cx="8064500" cy="2222500"/>
          </a:xfrm>
        </p:spPr>
        <p:txBody>
          <a:bodyPr/>
          <a:lstStyle/>
          <a:p>
            <a:r>
              <a:rPr lang="fr-FR">
                <a:latin typeface="Arial" pitchFamily="34" charset="0"/>
              </a:rPr>
              <a:t>Sumario</a:t>
            </a:r>
          </a:p>
        </p:txBody>
      </p:sp>
      <p:sp>
        <p:nvSpPr>
          <p:cNvPr id="7171" name="Espace réservé de la date 3"/>
          <p:cNvSpPr>
            <a:spLocks noGrp="1"/>
          </p:cNvSpPr>
          <p:nvPr>
            <p:ph type="dt" sz="quarter" idx="14"/>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C03D79F5-23B2-4CD0-B6E8-820BE3B796B1}" type="datetime1">
              <a:rPr lang="es-ES_tradnl"/>
              <a:pPr fontAlgn="base">
                <a:spcBef>
                  <a:spcPct val="0"/>
                </a:spcBef>
                <a:spcAft>
                  <a:spcPct val="0"/>
                </a:spcAft>
                <a:defRPr/>
              </a:pPr>
              <a:t>27/04/2016</a:t>
            </a:fld>
            <a:endParaRPr lang="fr-FR"/>
          </a:p>
        </p:txBody>
      </p:sp>
      <p:sp>
        <p:nvSpPr>
          <p:cNvPr id="7172" name="Espace réservé du pied de page 5"/>
          <p:cNvSpPr>
            <a:spLocks noGrp="1"/>
          </p:cNvSpPr>
          <p:nvPr>
            <p:ph type="ftr" sz="quarter" idx="15"/>
          </p:nvPr>
        </p:nvSpPr>
        <p:spPr>
          <a:ln>
            <a:miter lim="800000"/>
            <a:headEnd/>
            <a:tailEnd/>
          </a:ln>
        </p:spPr>
        <p:txBody>
          <a:bodyPr wrap="square" numCol="1" compatLnSpc="1">
            <a:prstTxWarp prst="textNoShape">
              <a:avLst/>
            </a:prstTxWarp>
          </a:bodyPr>
          <a:lstStyle/>
          <a:p>
            <a:pPr fontAlgn="base">
              <a:spcBef>
                <a:spcPct val="0"/>
              </a:spcBef>
              <a:spcAft>
                <a:spcPct val="0"/>
              </a:spcAft>
            </a:pPr>
            <a:r>
              <a:rPr lang="fr-FR">
                <a:latin typeface="Arial" pitchFamily="34" charset="0"/>
                <a:cs typeface="Arial" pitchFamily="34" charset="0"/>
              </a:rPr>
              <a:t>Servicios SQA de GFI</a:t>
            </a:r>
          </a:p>
        </p:txBody>
      </p:sp>
      <p:sp>
        <p:nvSpPr>
          <p:cNvPr id="7173" name="Espace réservé du numéro de diapositive 4"/>
          <p:cNvSpPr>
            <a:spLocks noGrp="1"/>
          </p:cNvSpPr>
          <p:nvPr>
            <p:ph type="sldNum" sz="quarter" idx="16"/>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32DBDD66-E999-47C3-BE35-6C1A3C2AA820}" type="slidenum">
              <a:rPr lang="fr-FR"/>
              <a:pPr fontAlgn="base">
                <a:spcBef>
                  <a:spcPct val="0"/>
                </a:spcBef>
                <a:spcAft>
                  <a:spcPct val="0"/>
                </a:spcAft>
                <a:defRPr/>
              </a:pPr>
              <a:t>3</a:t>
            </a:fld>
            <a:endParaRPr lang="fr-FR"/>
          </a:p>
        </p:txBody>
      </p:sp>
      <p:sp>
        <p:nvSpPr>
          <p:cNvPr id="15365" name="Espace réservé du texte 2"/>
          <p:cNvSpPr>
            <a:spLocks noGrp="1"/>
          </p:cNvSpPr>
          <p:nvPr>
            <p:ph type="body" sz="quarter" idx="13"/>
          </p:nvPr>
        </p:nvSpPr>
        <p:spPr>
          <a:xfrm>
            <a:off x="1692275" y="2708275"/>
            <a:ext cx="7056438" cy="3313113"/>
          </a:xfrm>
        </p:spPr>
        <p:txBody>
          <a:bodyPr/>
          <a:lstStyle/>
          <a:p>
            <a:pPr marL="358775" indent="-358775">
              <a:buFont typeface="Arial" pitchFamily="34" charset="0"/>
              <a:buAutoNum type="romanUcPeriod"/>
            </a:pPr>
            <a:r>
              <a:rPr lang="es-ES_tradnl" dirty="0">
                <a:latin typeface="Arial" pitchFamily="34" charset="0"/>
              </a:rPr>
              <a:t>Introducción y Conceptos Básicos</a:t>
            </a:r>
            <a:endParaRPr lang="es-ES" dirty="0">
              <a:latin typeface="Arial" pitchFamily="34" charset="0"/>
            </a:endParaRPr>
          </a:p>
          <a:p>
            <a:pPr marL="358775" indent="-358775">
              <a:buFont typeface="Arial" pitchFamily="34" charset="0"/>
              <a:buAutoNum type="romanUcPeriod"/>
            </a:pPr>
            <a:r>
              <a:rPr lang="es-ES" dirty="0">
                <a:solidFill>
                  <a:schemeClr val="bg2">
                    <a:lumMod val="20000"/>
                    <a:lumOff val="80000"/>
                  </a:schemeClr>
                </a:solidFill>
                <a:latin typeface="Arial" pitchFamily="34" charset="0"/>
              </a:rPr>
              <a:t>Metodología</a:t>
            </a:r>
          </a:p>
          <a:p>
            <a:pPr marL="762000" lvl="1" indent="-304800">
              <a:lnSpc>
                <a:spcPct val="100000"/>
              </a:lnSpc>
              <a:buFont typeface="Arial" pitchFamily="34" charset="0"/>
              <a:buAutoNum type="romanUcPeriod"/>
            </a:pPr>
            <a:r>
              <a:rPr lang="es-ES" dirty="0">
                <a:solidFill>
                  <a:schemeClr val="bg2">
                    <a:lumMod val="20000"/>
                    <a:lumOff val="80000"/>
                  </a:schemeClr>
                </a:solidFill>
                <a:latin typeface="Arial" pitchFamily="34" charset="0"/>
              </a:rPr>
              <a:t>Planificación</a:t>
            </a:r>
          </a:p>
          <a:p>
            <a:pPr marL="762000" lvl="1" indent="-304800">
              <a:lnSpc>
                <a:spcPct val="100000"/>
              </a:lnSpc>
              <a:buFont typeface="Arial" pitchFamily="34" charset="0"/>
              <a:buAutoNum type="romanUcPeriod"/>
            </a:pPr>
            <a:r>
              <a:rPr lang="es-ES_tradnl" dirty="0">
                <a:solidFill>
                  <a:schemeClr val="bg2">
                    <a:lumMod val="20000"/>
                    <a:lumOff val="80000"/>
                  </a:schemeClr>
                </a:solidFill>
                <a:latin typeface="Arial" pitchFamily="34" charset="0"/>
              </a:rPr>
              <a:t>Scripting</a:t>
            </a:r>
            <a:endParaRPr lang="es-ES" dirty="0">
              <a:solidFill>
                <a:schemeClr val="bg2">
                  <a:lumMod val="20000"/>
                  <a:lumOff val="80000"/>
                </a:schemeClr>
              </a:solidFill>
              <a:latin typeface="Arial" pitchFamily="34" charset="0"/>
            </a:endParaRPr>
          </a:p>
          <a:p>
            <a:pPr marL="762000" lvl="1" indent="-304800">
              <a:lnSpc>
                <a:spcPct val="100000"/>
              </a:lnSpc>
              <a:buFont typeface="Arial" pitchFamily="34" charset="0"/>
              <a:buAutoNum type="romanUcPeriod"/>
            </a:pPr>
            <a:r>
              <a:rPr lang="es-ES" dirty="0">
                <a:solidFill>
                  <a:schemeClr val="bg2">
                    <a:lumMod val="20000"/>
                    <a:lumOff val="80000"/>
                  </a:schemeClr>
                </a:solidFill>
                <a:latin typeface="Arial" pitchFamily="34" charset="0"/>
              </a:rPr>
              <a:t>Diseño de Escenarios</a:t>
            </a:r>
          </a:p>
          <a:p>
            <a:pPr marL="762000" lvl="1" indent="-304800">
              <a:lnSpc>
                <a:spcPct val="100000"/>
              </a:lnSpc>
              <a:buFont typeface="Arial" pitchFamily="34" charset="0"/>
              <a:buAutoNum type="romanUcPeriod"/>
            </a:pPr>
            <a:r>
              <a:rPr lang="es-ES_tradnl" dirty="0">
                <a:solidFill>
                  <a:schemeClr val="bg2">
                    <a:lumMod val="20000"/>
                    <a:lumOff val="80000"/>
                  </a:schemeClr>
                </a:solidFill>
                <a:latin typeface="Arial" pitchFamily="34" charset="0"/>
              </a:rPr>
              <a:t>Ejecución y análisis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r>
              <a:rPr lang="es-ES" dirty="0">
                <a:solidFill>
                  <a:schemeClr val="bg2">
                    <a:lumMod val="20000"/>
                    <a:lumOff val="80000"/>
                  </a:schemeClr>
                </a:solidFill>
                <a:latin typeface="Arial" pitchFamily="34" charset="0"/>
              </a:rPr>
              <a:t>Herramientas</a:t>
            </a:r>
          </a:p>
          <a:p>
            <a:pPr marL="358775" indent="-358775">
              <a:buFont typeface="Arial" pitchFamily="34" charset="0"/>
              <a:buAutoNum type="romanUcPeriod"/>
            </a:pPr>
            <a:r>
              <a:rPr lang="es-ES_tradnl" dirty="0">
                <a:solidFill>
                  <a:schemeClr val="bg2">
                    <a:lumMod val="20000"/>
                    <a:lumOff val="80000"/>
                  </a:schemeClr>
                </a:solidFill>
                <a:latin typeface="Arial" pitchFamily="34" charset="0"/>
              </a:rPr>
              <a:t>Referencias</a:t>
            </a: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endParaRPr lang="es-ES" dirty="0">
              <a:solidFill>
                <a:schemeClr val="bg2">
                  <a:lumMod val="20000"/>
                  <a:lumOff val="80000"/>
                </a:schemeClr>
              </a:solidFill>
              <a:latin typeface="Arial" pitchFamily="34" charset="0"/>
            </a:endParaRPr>
          </a:p>
          <a:p>
            <a:pPr marL="358775" indent="-358775">
              <a:buFont typeface="Arial" pitchFamily="34" charset="0"/>
              <a:buAutoNum type="romanUcPeriod"/>
            </a:pPr>
            <a:endParaRPr lang="fr-FR" dirty="0">
              <a:latin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Referencias proyectos de carga SAP</a:t>
            </a:r>
            <a:endParaRPr lang="es-ES" dirty="0"/>
          </a:p>
        </p:txBody>
      </p:sp>
      <p:sp>
        <p:nvSpPr>
          <p:cNvPr id="3" name="2 Marcador de contenido"/>
          <p:cNvSpPr>
            <a:spLocks noGrp="1"/>
          </p:cNvSpPr>
          <p:nvPr>
            <p:ph idx="1"/>
          </p:nvPr>
        </p:nvSpPr>
        <p:spPr/>
        <p:txBody>
          <a:bodyPr/>
          <a:lstStyle/>
          <a:p>
            <a:r>
              <a:rPr lang="es-ES_tradnl" b="1" dirty="0"/>
              <a:t>IBERIA</a:t>
            </a:r>
          </a:p>
          <a:p>
            <a:pPr lvl="1"/>
            <a:r>
              <a:rPr lang="es-ES_tradnl" b="1" dirty="0"/>
              <a:t>Proyecto</a:t>
            </a:r>
            <a:r>
              <a:rPr lang="es-ES_tradnl" dirty="0"/>
              <a:t>: Pruebas de carga de SAP BI</a:t>
            </a:r>
          </a:p>
          <a:p>
            <a:pPr lvl="1"/>
            <a:r>
              <a:rPr lang="es-ES_tradnl" b="1" dirty="0"/>
              <a:t>Objetivos</a:t>
            </a:r>
            <a:r>
              <a:rPr lang="es-ES_tradnl" dirty="0"/>
              <a:t>: </a:t>
            </a:r>
            <a:r>
              <a:rPr lang="es-ES" dirty="0"/>
              <a:t>comprobar el rendimiento de las </a:t>
            </a:r>
            <a:r>
              <a:rPr lang="es-ES_tradnl" dirty="0"/>
              <a:t>consultas del modulo de Dirección General del portal </a:t>
            </a:r>
            <a:r>
              <a:rPr lang="es-ES" dirty="0"/>
              <a:t>de SAP en el entorno de producción y ver si soporta la carga de trabajo definida.</a:t>
            </a:r>
          </a:p>
          <a:p>
            <a:pPr lvl="1"/>
            <a:r>
              <a:rPr lang="es-ES_tradnl" b="1" dirty="0"/>
              <a:t>Los aspectos a valorar son los siguientes:</a:t>
            </a:r>
          </a:p>
          <a:p>
            <a:pPr lvl="2"/>
            <a:r>
              <a:rPr lang="es-ES_tradnl" sz="1400" dirty="0"/>
              <a:t>Nivel de utilización de recursos.</a:t>
            </a:r>
          </a:p>
          <a:p>
            <a:pPr lvl="2"/>
            <a:r>
              <a:rPr lang="es-ES_tradnl" sz="1400" dirty="0"/>
              <a:t>Nivel admitido de concurrencia de usuarios. </a:t>
            </a:r>
          </a:p>
          <a:p>
            <a:pPr lvl="2"/>
            <a:r>
              <a:rPr lang="es-ES_tradnl" sz="1400" dirty="0"/>
              <a:t>Rendimiento bajo carga de las procesos de negocio que ofrece la aplicación.</a:t>
            </a:r>
          </a:p>
          <a:p>
            <a:pPr lvl="2"/>
            <a:r>
              <a:rPr lang="es-ES_tradnl" sz="1400" dirty="0"/>
              <a:t>Capacidad del sistema para aceptar situaciones reales de trabajo.</a:t>
            </a:r>
            <a:endParaRPr lang="es-ES" sz="1400" dirty="0"/>
          </a:p>
          <a:p>
            <a:pPr lvl="1"/>
            <a:endParaRPr lang="es-ES_tradnl" dirty="0"/>
          </a:p>
          <a:p>
            <a:pPr lvl="1"/>
            <a:r>
              <a:rPr lang="es-ES_tradnl" b="1" dirty="0"/>
              <a:t>Entorno</a:t>
            </a:r>
            <a:r>
              <a:rPr lang="es-ES_tradnl" dirty="0"/>
              <a:t>: SAP WEB</a:t>
            </a:r>
          </a:p>
          <a:p>
            <a:pPr lvl="1"/>
            <a:endParaRPr lang="es-ES_tradnl" dirty="0"/>
          </a:p>
          <a:p>
            <a:pPr lvl="1"/>
            <a:r>
              <a:rPr lang="es-ES_tradnl" b="1" dirty="0"/>
              <a:t>Herramientas</a:t>
            </a:r>
            <a:r>
              <a:rPr lang="es-ES_tradnl" dirty="0"/>
              <a:t>: </a:t>
            </a:r>
            <a:r>
              <a:rPr lang="es-ES_tradnl" dirty="0" err="1"/>
              <a:t>LoadRunner</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a:t>Título de la presentación</a:t>
            </a:r>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30</a:t>
            </a:fld>
            <a:endParaRPr lang="fr-FR" dirty="0"/>
          </a:p>
        </p:txBody>
      </p:sp>
    </p:spTree>
    <p:extLst>
      <p:ext uri="{BB962C8B-B14F-4D97-AF65-F5344CB8AC3E}">
        <p14:creationId xmlns:p14="http://schemas.microsoft.com/office/powerpoint/2010/main" val="290949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Referencias proyectos de carga SAP</a:t>
            </a:r>
            <a:endParaRPr lang="es-ES" dirty="0"/>
          </a:p>
        </p:txBody>
      </p:sp>
      <p:sp>
        <p:nvSpPr>
          <p:cNvPr id="3" name="2 Marcador de contenido"/>
          <p:cNvSpPr>
            <a:spLocks noGrp="1"/>
          </p:cNvSpPr>
          <p:nvPr>
            <p:ph idx="1"/>
          </p:nvPr>
        </p:nvSpPr>
        <p:spPr/>
        <p:txBody>
          <a:bodyPr/>
          <a:lstStyle/>
          <a:p>
            <a:r>
              <a:rPr lang="es-ES_tradnl" b="1" dirty="0"/>
              <a:t>Correos</a:t>
            </a:r>
          </a:p>
          <a:p>
            <a:pPr lvl="1"/>
            <a:r>
              <a:rPr lang="es-ES_tradnl" b="1" dirty="0"/>
              <a:t>Proyecto</a:t>
            </a:r>
            <a:r>
              <a:rPr lang="es-ES_tradnl" dirty="0"/>
              <a:t>: Implantación </a:t>
            </a:r>
            <a:r>
              <a:rPr lang="es-ES_tradnl" dirty="0" err="1"/>
              <a:t>LoadRunner</a:t>
            </a:r>
            <a:r>
              <a:rPr lang="es-ES_tradnl" dirty="0"/>
              <a:t> </a:t>
            </a:r>
            <a:r>
              <a:rPr lang="es-ES_tradnl" dirty="0" err="1"/>
              <a:t>for</a:t>
            </a:r>
            <a:r>
              <a:rPr lang="es-ES_tradnl" dirty="0"/>
              <a:t> SAP</a:t>
            </a:r>
          </a:p>
          <a:p>
            <a:pPr lvl="1"/>
            <a:endParaRPr lang="es-ES_tradnl" dirty="0"/>
          </a:p>
          <a:p>
            <a:pPr lvl="1"/>
            <a:r>
              <a:rPr lang="es-ES_tradnl" b="1" dirty="0"/>
              <a:t>Objetivos</a:t>
            </a:r>
            <a:r>
              <a:rPr lang="es-ES_tradnl" dirty="0"/>
              <a:t>: </a:t>
            </a:r>
          </a:p>
          <a:p>
            <a:pPr lvl="2"/>
            <a:r>
              <a:rPr lang="es-ES_tradnl" sz="1400" dirty="0"/>
              <a:t>Analizar, dimensionar y adaptar el entorno de generación de carga de </a:t>
            </a:r>
            <a:r>
              <a:rPr lang="es-ES_tradnl" sz="1400" dirty="0" err="1"/>
              <a:t>LoadRunner</a:t>
            </a:r>
            <a:r>
              <a:rPr lang="es-ES_tradnl" sz="1400" dirty="0"/>
              <a:t> para ser utilizado de forma óptima con SAP.</a:t>
            </a:r>
          </a:p>
          <a:p>
            <a:pPr lvl="2"/>
            <a:r>
              <a:rPr lang="es-ES_tradnl" sz="1400" dirty="0"/>
              <a:t>Definir metodología de pruebas y mejores prácticas</a:t>
            </a:r>
          </a:p>
          <a:p>
            <a:pPr lvl="1"/>
            <a:endParaRPr lang="es-ES_tradnl" dirty="0"/>
          </a:p>
          <a:p>
            <a:pPr lvl="1"/>
            <a:r>
              <a:rPr lang="es-ES_tradnl" b="1" dirty="0"/>
              <a:t>Entorno</a:t>
            </a:r>
            <a:r>
              <a:rPr lang="es-ES_tradnl" dirty="0"/>
              <a:t>: SAP</a:t>
            </a:r>
          </a:p>
          <a:p>
            <a:pPr lvl="1"/>
            <a:endParaRPr lang="es-ES_tradnl" dirty="0"/>
          </a:p>
          <a:p>
            <a:pPr lvl="1"/>
            <a:r>
              <a:rPr lang="es-ES_tradnl" b="1" dirty="0"/>
              <a:t>Herramientas</a:t>
            </a:r>
            <a:r>
              <a:rPr lang="es-ES_tradnl" dirty="0"/>
              <a:t>: </a:t>
            </a:r>
            <a:r>
              <a:rPr lang="es-ES_tradnl" dirty="0" err="1"/>
              <a:t>LoadRunner</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a:t>Título de la presentación</a:t>
            </a:r>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31</a:t>
            </a:fld>
            <a:endParaRPr lang="fr-FR" dirty="0"/>
          </a:p>
        </p:txBody>
      </p:sp>
    </p:spTree>
    <p:extLst>
      <p:ext uri="{BB962C8B-B14F-4D97-AF65-F5344CB8AC3E}">
        <p14:creationId xmlns:p14="http://schemas.microsoft.com/office/powerpoint/2010/main" val="254915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6"/>
          <p:cNvSpPr>
            <a:spLocks noGrp="1"/>
          </p:cNvSpPr>
          <p:nvPr>
            <p:ph type="ctrTitle"/>
          </p:nvPr>
        </p:nvSpPr>
        <p:spPr>
          <a:xfrm>
            <a:off x="1692275" y="4292600"/>
            <a:ext cx="7056438" cy="1081088"/>
          </a:xfrm>
        </p:spPr>
        <p:txBody>
          <a:bodyPr/>
          <a:lstStyle/>
          <a:p>
            <a:r>
              <a:rPr lang="fr-FR" dirty="0" err="1">
                <a:latin typeface="Arial" pitchFamily="34" charset="0"/>
              </a:rPr>
              <a:t>Contactar</a:t>
            </a:r>
            <a:r>
              <a:rPr lang="fr-FR" dirty="0">
                <a:latin typeface="Arial" pitchFamily="34" charset="0"/>
              </a:rPr>
              <a:t> :</a:t>
            </a:r>
          </a:p>
        </p:txBody>
      </p:sp>
      <p:sp>
        <p:nvSpPr>
          <p:cNvPr id="8" name="Sous-titre 7"/>
          <p:cNvSpPr>
            <a:spLocks noGrp="1"/>
          </p:cNvSpPr>
          <p:nvPr>
            <p:ph type="subTitle" idx="1"/>
          </p:nvPr>
        </p:nvSpPr>
        <p:spPr>
          <a:xfrm>
            <a:off x="1692275" y="5373688"/>
            <a:ext cx="7056438" cy="358775"/>
          </a:xfrm>
        </p:spPr>
        <p:txBody>
          <a:bodyPr rtlCol="0">
            <a:noAutofit/>
          </a:bodyPr>
          <a:lstStyle/>
          <a:p>
            <a:pPr fontAlgn="auto">
              <a:spcBef>
                <a:spcPts val="0"/>
              </a:spcBef>
              <a:spcAft>
                <a:spcPts val="0"/>
              </a:spcAft>
              <a:defRPr/>
            </a:pPr>
            <a:r>
              <a:rPr lang="fr-FR" dirty="0"/>
              <a:t>Marc Gurt, </a:t>
            </a:r>
            <a:r>
              <a:rPr lang="fr-FR" dirty="0" err="1"/>
              <a:t>Gerente</a:t>
            </a:r>
            <a:r>
              <a:rPr lang="fr-FR" dirty="0"/>
              <a:t> de </a:t>
            </a:r>
            <a:r>
              <a:rPr lang="fr-FR" dirty="0" err="1"/>
              <a:t>Operaciones</a:t>
            </a:r>
            <a:r>
              <a:rPr lang="fr-FR" dirty="0"/>
              <a:t> - mgurt@gfi.es</a:t>
            </a:r>
          </a:p>
        </p:txBody>
      </p:sp>
      <p:sp>
        <p:nvSpPr>
          <p:cNvPr id="17412" name="Espace réservé de la date 3"/>
          <p:cNvSpPr>
            <a:spLocks noGrp="1"/>
          </p:cNvSpPr>
          <p:nvPr>
            <p:ph type="dt" sz="quarter" idx="10"/>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2515E19F-9AA6-4613-8D99-07DCE4E55C3F}" type="datetime1">
              <a:rPr lang="es-ES_tradnl"/>
              <a:pPr fontAlgn="base">
                <a:spcBef>
                  <a:spcPct val="0"/>
                </a:spcBef>
                <a:spcAft>
                  <a:spcPct val="0"/>
                </a:spcAft>
                <a:defRPr/>
              </a:pPr>
              <a:t>27/04/2016</a:t>
            </a:fld>
            <a:endParaRPr lang="fr-FR"/>
          </a:p>
        </p:txBody>
      </p:sp>
      <p:sp>
        <p:nvSpPr>
          <p:cNvPr id="17413" name="Espace réservé du pied de page 4"/>
          <p:cNvSpPr>
            <a:spLocks noGrp="1"/>
          </p:cNvSpPr>
          <p:nvPr>
            <p:ph type="ftr" sz="quarter" idx="11"/>
          </p:nvPr>
        </p:nvSpPr>
        <p:spPr>
          <a:ln>
            <a:miter lim="800000"/>
            <a:headEnd/>
            <a:tailEnd/>
          </a:ln>
        </p:spPr>
        <p:txBody>
          <a:bodyPr wrap="square" numCol="1" compatLnSpc="1">
            <a:prstTxWarp prst="textNoShape">
              <a:avLst/>
            </a:prstTxWarp>
          </a:bodyPr>
          <a:lstStyle/>
          <a:p>
            <a:pPr fontAlgn="base">
              <a:spcBef>
                <a:spcPct val="0"/>
              </a:spcBef>
              <a:spcAft>
                <a:spcPct val="0"/>
              </a:spcAft>
              <a:defRPr/>
            </a:pPr>
            <a:r>
              <a:rPr lang="fr-FR"/>
              <a:t>Título de la presentación</a:t>
            </a:r>
          </a:p>
        </p:txBody>
      </p:sp>
      <p:sp>
        <p:nvSpPr>
          <p:cNvPr id="17414" name="Espace réservé du numéro de diapositive 5"/>
          <p:cNvSpPr>
            <a:spLocks noGrp="1"/>
          </p:cNvSpPr>
          <p:nvPr>
            <p:ph type="sldNum" sz="quarter" idx="12"/>
          </p:nvPr>
        </p:nvSpPr>
        <p:spPr>
          <a:ln>
            <a:miter lim="800000"/>
            <a:headEnd/>
            <a:tailEnd/>
          </a:ln>
        </p:spPr>
        <p:txBody>
          <a:bodyPr wrap="square" numCol="1" compatLnSpc="1">
            <a:prstTxWarp prst="textNoShape">
              <a:avLst/>
            </a:prstTxWarp>
          </a:bodyPr>
          <a:lstStyle/>
          <a:p>
            <a:pPr fontAlgn="base">
              <a:spcBef>
                <a:spcPct val="0"/>
              </a:spcBef>
              <a:spcAft>
                <a:spcPct val="0"/>
              </a:spcAft>
              <a:defRPr/>
            </a:pPr>
            <a:fld id="{4ADE3653-F00B-4364-ABEA-28738347DA91}" type="slidenum">
              <a:rPr lang="fr-FR"/>
              <a:pPr fontAlgn="base">
                <a:spcBef>
                  <a:spcPct val="0"/>
                </a:spcBef>
                <a:spcAft>
                  <a:spcPct val="0"/>
                </a:spcAft>
                <a:defRPr/>
              </a:pPr>
              <a:t>32</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3" name="2 Marcador de contenido"/>
          <p:cNvSpPr>
            <a:spLocks noGrp="1"/>
          </p:cNvSpPr>
          <p:nvPr>
            <p:ph idx="1"/>
          </p:nvPr>
        </p:nvSpPr>
        <p:spPr/>
        <p:txBody>
          <a:bodyPr/>
          <a:lstStyle/>
          <a:p>
            <a:r>
              <a:rPr lang="es-ES_tradnl" sz="2800" dirty="0"/>
              <a:t>Objeto</a:t>
            </a:r>
            <a:r>
              <a:rPr lang="es-ES_tradnl" dirty="0"/>
              <a:t>	</a:t>
            </a:r>
          </a:p>
          <a:p>
            <a:pPr lvl="1" eaLnBrk="1" hangingPunct="1"/>
            <a:endParaRPr lang="es-ES_tradnl" dirty="0"/>
          </a:p>
          <a:p>
            <a:pPr lvl="1" eaLnBrk="1" hangingPunct="1"/>
            <a:r>
              <a:rPr lang="es-ES_tradnl" sz="2400" dirty="0"/>
              <a:t> El objeto de este documento es presentar los conceptos principales de las pruebas  como</a:t>
            </a:r>
          </a:p>
          <a:p>
            <a:pPr lvl="1">
              <a:buFontTx/>
              <a:buNone/>
            </a:pPr>
            <a:r>
              <a:rPr lang="es-ES_tradnl" sz="2400" dirty="0"/>
              <a:t>	técnica fundamental de aseguramiento de la calidad</a:t>
            </a:r>
            <a:endParaRPr lang="es-ES" sz="2400"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4</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3" name="2 Marcador de contenido"/>
          <p:cNvSpPr>
            <a:spLocks noGrp="1"/>
          </p:cNvSpPr>
          <p:nvPr>
            <p:ph idx="1"/>
          </p:nvPr>
        </p:nvSpPr>
        <p:spPr/>
        <p:txBody>
          <a:bodyPr/>
          <a:lstStyle/>
          <a:p>
            <a:r>
              <a:rPr lang="es-ES_tradnl" sz="2800" dirty="0"/>
              <a:t>Máxima</a:t>
            </a:r>
          </a:p>
          <a:p>
            <a:pPr marL="250825" lvl="1" indent="-250825">
              <a:buClr>
                <a:schemeClr val="tx2"/>
              </a:buClr>
              <a:buNone/>
            </a:pPr>
            <a:endParaRPr lang="es-ES" sz="3600" dirty="0"/>
          </a:p>
          <a:p>
            <a:pPr marL="250825" lvl="1" indent="-250825" algn="ctr">
              <a:buClr>
                <a:schemeClr val="tx2"/>
              </a:buClr>
              <a:buNone/>
            </a:pPr>
            <a:r>
              <a:rPr lang="es-ES" sz="3600" dirty="0"/>
              <a:t>“Las Pruebas de Software pueden demostrar la presencia de errores, no su ausencia”</a:t>
            </a:r>
          </a:p>
          <a:p>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5</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3" name="2 Marcador de contenido"/>
          <p:cNvSpPr>
            <a:spLocks noGrp="1"/>
          </p:cNvSpPr>
          <p:nvPr>
            <p:ph idx="1"/>
          </p:nvPr>
        </p:nvSpPr>
        <p:spPr/>
        <p:txBody>
          <a:bodyPr/>
          <a:lstStyle/>
          <a:p>
            <a:r>
              <a:rPr lang="es-ES" sz="2800" dirty="0"/>
              <a:t>¿Sabías qué?</a:t>
            </a:r>
          </a:p>
          <a:p>
            <a:pPr lvl="1">
              <a:lnSpc>
                <a:spcPct val="80000"/>
              </a:lnSpc>
            </a:pPr>
            <a:r>
              <a:rPr lang="es-ES" sz="2400" dirty="0"/>
              <a:t>La ejecución de pruebas es una de las fases del desarrollo del software que se realiza antes de entregarlo para su explotación.</a:t>
            </a:r>
          </a:p>
          <a:p>
            <a:pPr lvl="1">
              <a:lnSpc>
                <a:spcPct val="80000"/>
              </a:lnSpc>
            </a:pPr>
            <a:endParaRPr lang="es-ES" sz="2400" dirty="0"/>
          </a:p>
          <a:p>
            <a:pPr lvl="1">
              <a:lnSpc>
                <a:spcPct val="80000"/>
              </a:lnSpc>
            </a:pPr>
            <a:r>
              <a:rPr lang="es-ES" sz="2400" dirty="0"/>
              <a:t>La prueba ideal de un sistema sería exponerlo en todas las situaciones posibles, para así encontrar hasta el último fallo, pero esto resulta imposible tanto desde un punto de vista económico, de trabajo, como de laboriosidad.</a:t>
            </a:r>
          </a:p>
          <a:p>
            <a:pPr lvl="1">
              <a:lnSpc>
                <a:spcPct val="80000"/>
              </a:lnSpc>
            </a:pPr>
            <a:endParaRPr lang="es-ES" sz="2400" dirty="0"/>
          </a:p>
          <a:p>
            <a:pPr lvl="1">
              <a:lnSpc>
                <a:spcPct val="80000"/>
              </a:lnSpc>
            </a:pPr>
            <a:r>
              <a:rPr lang="es-ES" sz="2400" dirty="0"/>
              <a:t>Uno de las sorpresas con las que se suelen encontrar los programadores es la enorme cantidad de tiempo y esfuerzo que requiere esta fase.</a:t>
            </a:r>
          </a:p>
          <a:p>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6</a:t>
            </a:fld>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3" name="2 Marcador de contenido"/>
          <p:cNvSpPr>
            <a:spLocks noGrp="1"/>
          </p:cNvSpPr>
          <p:nvPr>
            <p:ph idx="1"/>
          </p:nvPr>
        </p:nvSpPr>
        <p:spPr/>
        <p:txBody>
          <a:bodyPr/>
          <a:lstStyle/>
          <a:p>
            <a:r>
              <a:rPr lang="es-ES" sz="2800" dirty="0"/>
              <a:t>¿Sabías qué?</a:t>
            </a:r>
          </a:p>
          <a:p>
            <a:endParaRPr lang="es-ES" sz="2800" dirty="0"/>
          </a:p>
          <a:p>
            <a:pPr lvl="1">
              <a:lnSpc>
                <a:spcPct val="80000"/>
              </a:lnSpc>
            </a:pPr>
            <a:r>
              <a:rPr lang="es-ES" sz="2400" dirty="0"/>
              <a:t>Es Importante realizar las pruebas a medida que se va generando el código, con ello se consigue localizar el error en estadios tempranos.</a:t>
            </a:r>
          </a:p>
          <a:p>
            <a:pPr lvl="1">
              <a:lnSpc>
                <a:spcPct val="80000"/>
              </a:lnSpc>
            </a:pPr>
            <a:endParaRPr lang="es-ES" sz="2400" dirty="0"/>
          </a:p>
          <a:p>
            <a:pPr lvl="1">
              <a:lnSpc>
                <a:spcPct val="80000"/>
              </a:lnSpc>
            </a:pPr>
            <a:r>
              <a:rPr lang="es-ES" sz="2400" dirty="0"/>
              <a:t>Las pruebas siempre van encaminadas a localizar un error</a:t>
            </a:r>
          </a:p>
          <a:p>
            <a:pPr lvl="1">
              <a:lnSpc>
                <a:spcPct val="80000"/>
              </a:lnSpc>
            </a:pPr>
            <a:endParaRPr lang="es-ES" sz="2400" dirty="0"/>
          </a:p>
          <a:p>
            <a:pPr lvl="1">
              <a:lnSpc>
                <a:spcPct val="80000"/>
              </a:lnSpc>
            </a:pPr>
            <a:r>
              <a:rPr lang="es-ES" sz="2400" dirty="0"/>
              <a:t>Aportan valor añadido al software</a:t>
            </a:r>
          </a:p>
          <a:p>
            <a:pPr lvl="1">
              <a:lnSpc>
                <a:spcPct val="80000"/>
              </a:lnSpc>
            </a:pPr>
            <a:endParaRPr lang="es-ES" sz="2400" dirty="0"/>
          </a:p>
          <a:p>
            <a:pPr lvl="1">
              <a:lnSpc>
                <a:spcPct val="80000"/>
              </a:lnSpc>
            </a:pPr>
            <a:r>
              <a:rPr lang="es-ES" sz="2400" dirty="0"/>
              <a:t>Un buen plan de pruebas, implica calidad del software</a:t>
            </a:r>
          </a:p>
          <a:p>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7</a:t>
            </a:fld>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3" name="2 Marcador de contenido"/>
          <p:cNvSpPr>
            <a:spLocks noGrp="1"/>
          </p:cNvSpPr>
          <p:nvPr>
            <p:ph idx="1"/>
          </p:nvPr>
        </p:nvSpPr>
        <p:spPr>
          <a:xfrm>
            <a:off x="671235" y="1798785"/>
            <a:ext cx="9098518" cy="3765256"/>
          </a:xfrm>
        </p:spPr>
        <p:txBody>
          <a:bodyPr/>
          <a:lstStyle/>
          <a:p>
            <a:endParaRPr lang="es-ES" sz="2800" dirty="0"/>
          </a:p>
          <a:p>
            <a:endParaRPr lang="es-ES" sz="2800" dirty="0"/>
          </a:p>
          <a:p>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5" name="4 Marcador de pie de página"/>
          <p:cNvSpPr>
            <a:spLocks noGrp="1"/>
          </p:cNvSpPr>
          <p:nvPr>
            <p:ph type="ftr" sz="quarter" idx="11"/>
          </p:nvPr>
        </p:nvSpPr>
        <p:spPr/>
        <p:txBody>
          <a:bodyPr/>
          <a:lstStyle/>
          <a:p>
            <a:pPr>
              <a:defRPr/>
            </a:pPr>
            <a:r>
              <a:rPr lang="fr-FR" dirty="0" err="1"/>
              <a:t>Pruebas</a:t>
            </a:r>
            <a:r>
              <a:rPr lang="fr-FR" dirty="0"/>
              <a:t> de </a:t>
            </a:r>
            <a:r>
              <a:rPr lang="fr-FR" dirty="0" err="1"/>
              <a:t>rendimiento</a:t>
            </a:r>
            <a:endParaRPr lang="fr-FR" dirty="0"/>
          </a:p>
        </p:txBody>
      </p:sp>
      <p:sp>
        <p:nvSpPr>
          <p:cNvPr id="6" name="5 Marcador de número de diapositiva"/>
          <p:cNvSpPr>
            <a:spLocks noGrp="1"/>
          </p:cNvSpPr>
          <p:nvPr>
            <p:ph type="sldNum" sz="quarter" idx="12"/>
          </p:nvPr>
        </p:nvSpPr>
        <p:spPr/>
        <p:txBody>
          <a:bodyPr/>
          <a:lstStyle/>
          <a:p>
            <a:pPr>
              <a:defRPr/>
            </a:pPr>
            <a:fld id="{D703F62F-6396-4D96-92A1-C76BFBFC96A7}" type="slidenum">
              <a:rPr lang="fr-FR" smtClean="0"/>
              <a:pPr>
                <a:defRPr/>
              </a:pPr>
              <a:t>8</a:t>
            </a:fld>
            <a:endParaRPr lang="fr-FR" dirty="0"/>
          </a:p>
        </p:txBody>
      </p:sp>
      <p:sp>
        <p:nvSpPr>
          <p:cNvPr id="7" name="AutoShape 2"/>
          <p:cNvSpPr>
            <a:spLocks noChangeArrowheads="1"/>
          </p:cNvSpPr>
          <p:nvPr/>
        </p:nvSpPr>
        <p:spPr bwMode="ltGray">
          <a:xfrm>
            <a:off x="3929058" y="1214422"/>
            <a:ext cx="4679951" cy="1857388"/>
          </a:xfrm>
          <a:prstGeom prst="roundRect">
            <a:avLst>
              <a:gd name="adj" fmla="val 16667"/>
            </a:avLst>
          </a:prstGeom>
          <a:solidFill>
            <a:schemeClr val="accent1">
              <a:lumMod val="90000"/>
            </a:schemeClr>
          </a:solidFill>
          <a:ln w="9525">
            <a:noFill/>
            <a:round/>
            <a:headEnd/>
            <a:tailEnd/>
          </a:ln>
          <a:effectLst>
            <a:outerShdw dist="35921" dir="2700000" algn="ctr" rotWithShape="0">
              <a:schemeClr val="bg2"/>
            </a:outerShdw>
          </a:effectLst>
        </p:spPr>
        <p:txBody>
          <a:bodyPr wrap="none" anchor="ctr"/>
          <a:lstStyle/>
          <a:p>
            <a:pPr algn="ctr">
              <a:defRPr/>
            </a:pPr>
            <a:endParaRPr lang="es-ES"/>
          </a:p>
        </p:txBody>
      </p:sp>
      <p:grpSp>
        <p:nvGrpSpPr>
          <p:cNvPr id="8" name="Group 3"/>
          <p:cNvGrpSpPr>
            <a:grpSpLocks/>
          </p:cNvGrpSpPr>
          <p:nvPr/>
        </p:nvGrpSpPr>
        <p:grpSpPr bwMode="auto">
          <a:xfrm>
            <a:off x="428596" y="3929066"/>
            <a:ext cx="1926326" cy="1751374"/>
            <a:chOff x="303" y="2638"/>
            <a:chExt cx="1341" cy="1515"/>
          </a:xfrm>
        </p:grpSpPr>
        <p:grpSp>
          <p:nvGrpSpPr>
            <p:cNvPr id="9" name="Group 4"/>
            <p:cNvGrpSpPr>
              <a:grpSpLocks/>
            </p:cNvGrpSpPr>
            <p:nvPr/>
          </p:nvGrpSpPr>
          <p:grpSpPr bwMode="auto">
            <a:xfrm>
              <a:off x="308" y="2642"/>
              <a:ext cx="1062" cy="1110"/>
              <a:chOff x="668" y="1092"/>
              <a:chExt cx="1062" cy="1110"/>
            </a:xfrm>
          </p:grpSpPr>
          <p:sp>
            <p:nvSpPr>
              <p:cNvPr id="543" name="Freeform 5"/>
              <p:cNvSpPr>
                <a:spLocks/>
              </p:cNvSpPr>
              <p:nvPr/>
            </p:nvSpPr>
            <p:spPr bwMode="auto">
              <a:xfrm>
                <a:off x="926" y="1360"/>
                <a:ext cx="60" cy="42"/>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4" name="Freeform 6"/>
              <p:cNvSpPr>
                <a:spLocks/>
              </p:cNvSpPr>
              <p:nvPr/>
            </p:nvSpPr>
            <p:spPr bwMode="auto">
              <a:xfrm>
                <a:off x="797" y="1237"/>
                <a:ext cx="55" cy="4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5" name="Freeform 7"/>
              <p:cNvSpPr>
                <a:spLocks/>
              </p:cNvSpPr>
              <p:nvPr/>
            </p:nvSpPr>
            <p:spPr bwMode="auto">
              <a:xfrm>
                <a:off x="1217" y="1609"/>
                <a:ext cx="78" cy="45"/>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6" name="Freeform 8"/>
              <p:cNvSpPr>
                <a:spLocks/>
              </p:cNvSpPr>
              <p:nvPr/>
            </p:nvSpPr>
            <p:spPr bwMode="auto">
              <a:xfrm>
                <a:off x="1383" y="1767"/>
                <a:ext cx="84" cy="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7" name="Freeform 9"/>
              <p:cNvSpPr>
                <a:spLocks/>
              </p:cNvSpPr>
              <p:nvPr/>
            </p:nvSpPr>
            <p:spPr bwMode="auto">
              <a:xfrm>
                <a:off x="1431" y="1800"/>
                <a:ext cx="78" cy="56"/>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8" name="Freeform 10"/>
              <p:cNvSpPr>
                <a:spLocks/>
              </p:cNvSpPr>
              <p:nvPr/>
            </p:nvSpPr>
            <p:spPr bwMode="auto">
              <a:xfrm>
                <a:off x="1595" y="1936"/>
                <a:ext cx="89" cy="52"/>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49" name="Freeform 11"/>
              <p:cNvSpPr>
                <a:spLocks/>
              </p:cNvSpPr>
              <p:nvPr/>
            </p:nvSpPr>
            <p:spPr bwMode="auto">
              <a:xfrm>
                <a:off x="1646" y="1972"/>
                <a:ext cx="84" cy="6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50" name="Freeform 12"/>
              <p:cNvSpPr>
                <a:spLocks/>
              </p:cNvSpPr>
              <p:nvPr/>
            </p:nvSpPr>
            <p:spPr bwMode="auto">
              <a:xfrm>
                <a:off x="823" y="1207"/>
                <a:ext cx="52" cy="43"/>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551" name="Line 13"/>
              <p:cNvSpPr>
                <a:spLocks noChangeShapeType="1"/>
              </p:cNvSpPr>
              <p:nvPr/>
            </p:nvSpPr>
            <p:spPr bwMode="auto">
              <a:xfrm>
                <a:off x="847" y="1222"/>
                <a:ext cx="19" cy="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552" name="Line 14"/>
              <p:cNvSpPr>
                <a:spLocks noChangeShapeType="1"/>
              </p:cNvSpPr>
              <p:nvPr/>
            </p:nvSpPr>
            <p:spPr bwMode="auto">
              <a:xfrm>
                <a:off x="822" y="1217"/>
                <a:ext cx="48" cy="1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553" name="Line 15"/>
              <p:cNvSpPr>
                <a:spLocks noChangeShapeType="1"/>
              </p:cNvSpPr>
              <p:nvPr/>
            </p:nvSpPr>
            <p:spPr bwMode="auto">
              <a:xfrm flipH="1" flipV="1">
                <a:off x="822" y="1213"/>
                <a:ext cx="48" cy="1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554" name="Freeform 16"/>
              <p:cNvSpPr>
                <a:spLocks/>
              </p:cNvSpPr>
              <p:nvPr/>
            </p:nvSpPr>
            <p:spPr bwMode="auto">
              <a:xfrm>
                <a:off x="866" y="1250"/>
                <a:ext cx="17" cy="15"/>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555" name="Freeform 17"/>
              <p:cNvSpPr>
                <a:spLocks/>
              </p:cNvSpPr>
              <p:nvPr/>
            </p:nvSpPr>
            <p:spPr bwMode="auto">
              <a:xfrm>
                <a:off x="818" y="1238"/>
                <a:ext cx="50" cy="29"/>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556" name="Line 18"/>
              <p:cNvSpPr>
                <a:spLocks noChangeShapeType="1"/>
              </p:cNvSpPr>
              <p:nvPr/>
            </p:nvSpPr>
            <p:spPr bwMode="auto">
              <a:xfrm flipH="1" flipV="1">
                <a:off x="808" y="1215"/>
                <a:ext cx="66" cy="2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57" name="Line 19"/>
              <p:cNvSpPr>
                <a:spLocks noChangeShapeType="1"/>
              </p:cNvSpPr>
              <p:nvPr/>
            </p:nvSpPr>
            <p:spPr bwMode="auto">
              <a:xfrm flipH="1" flipV="1">
                <a:off x="799" y="1219"/>
                <a:ext cx="65" cy="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58" name="Line 20"/>
              <p:cNvSpPr>
                <a:spLocks noChangeShapeType="1"/>
              </p:cNvSpPr>
              <p:nvPr/>
            </p:nvSpPr>
            <p:spPr bwMode="auto">
              <a:xfrm flipH="1">
                <a:off x="829" y="1243"/>
                <a:ext cx="34" cy="2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59" name="Line 21"/>
              <p:cNvSpPr>
                <a:spLocks noChangeShapeType="1"/>
              </p:cNvSpPr>
              <p:nvPr/>
            </p:nvSpPr>
            <p:spPr bwMode="auto">
              <a:xfrm flipH="1">
                <a:off x="822" y="1240"/>
                <a:ext cx="33" cy="2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60" name="Line 22"/>
              <p:cNvSpPr>
                <a:spLocks noChangeShapeType="1"/>
              </p:cNvSpPr>
              <p:nvPr/>
            </p:nvSpPr>
            <p:spPr bwMode="auto">
              <a:xfrm flipH="1">
                <a:off x="783" y="1222"/>
                <a:ext cx="31" cy="1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61" name="Line 23"/>
              <p:cNvSpPr>
                <a:spLocks noChangeShapeType="1"/>
              </p:cNvSpPr>
              <p:nvPr/>
            </p:nvSpPr>
            <p:spPr bwMode="auto">
              <a:xfrm flipH="1">
                <a:off x="861" y="1231"/>
                <a:ext cx="16" cy="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62" name="Line 24"/>
              <p:cNvSpPr>
                <a:spLocks noChangeShapeType="1"/>
              </p:cNvSpPr>
              <p:nvPr/>
            </p:nvSpPr>
            <p:spPr bwMode="auto">
              <a:xfrm flipH="1">
                <a:off x="851" y="1227"/>
                <a:ext cx="16" cy="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63" name="Freeform 25"/>
              <p:cNvSpPr>
                <a:spLocks/>
              </p:cNvSpPr>
              <p:nvPr/>
            </p:nvSpPr>
            <p:spPr bwMode="auto">
              <a:xfrm>
                <a:off x="687" y="1304"/>
                <a:ext cx="163" cy="84"/>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564" name="Freeform 26"/>
              <p:cNvSpPr>
                <a:spLocks/>
              </p:cNvSpPr>
              <p:nvPr/>
            </p:nvSpPr>
            <p:spPr bwMode="auto">
              <a:xfrm>
                <a:off x="690" y="1311"/>
                <a:ext cx="160" cy="76"/>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565" name="Freeform 27"/>
              <p:cNvSpPr>
                <a:spLocks/>
              </p:cNvSpPr>
              <p:nvPr/>
            </p:nvSpPr>
            <p:spPr bwMode="auto">
              <a:xfrm>
                <a:off x="712" y="1339"/>
                <a:ext cx="22" cy="13"/>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566" name="Freeform 28"/>
              <p:cNvSpPr>
                <a:spLocks/>
              </p:cNvSpPr>
              <p:nvPr/>
            </p:nvSpPr>
            <p:spPr bwMode="auto">
              <a:xfrm>
                <a:off x="690" y="1332"/>
                <a:ext cx="14" cy="1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567" name="Freeform 29"/>
              <p:cNvSpPr>
                <a:spLocks/>
              </p:cNvSpPr>
              <p:nvPr/>
            </p:nvSpPr>
            <p:spPr bwMode="auto">
              <a:xfrm>
                <a:off x="746" y="1328"/>
                <a:ext cx="21" cy="14"/>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568" name="Freeform 30"/>
              <p:cNvSpPr>
                <a:spLocks/>
              </p:cNvSpPr>
              <p:nvPr/>
            </p:nvSpPr>
            <p:spPr bwMode="auto">
              <a:xfrm>
                <a:off x="767" y="1357"/>
                <a:ext cx="66" cy="20"/>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569" name="Freeform 31"/>
              <p:cNvSpPr>
                <a:spLocks/>
              </p:cNvSpPr>
              <p:nvPr/>
            </p:nvSpPr>
            <p:spPr bwMode="auto">
              <a:xfrm>
                <a:off x="763" y="1214"/>
                <a:ext cx="59" cy="34"/>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70" name="Freeform 32"/>
              <p:cNvSpPr>
                <a:spLocks/>
              </p:cNvSpPr>
              <p:nvPr/>
            </p:nvSpPr>
            <p:spPr bwMode="auto">
              <a:xfrm>
                <a:off x="766" y="1239"/>
                <a:ext cx="12" cy="12"/>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571" name="Freeform 33"/>
              <p:cNvSpPr>
                <a:spLocks/>
              </p:cNvSpPr>
              <p:nvPr/>
            </p:nvSpPr>
            <p:spPr bwMode="auto">
              <a:xfrm>
                <a:off x="755" y="1232"/>
                <a:ext cx="18" cy="25"/>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572" name="Freeform 34"/>
              <p:cNvSpPr>
                <a:spLocks/>
              </p:cNvSpPr>
              <p:nvPr/>
            </p:nvSpPr>
            <p:spPr bwMode="auto">
              <a:xfrm>
                <a:off x="757" y="1234"/>
                <a:ext cx="14" cy="20"/>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573" name="Freeform 35"/>
              <p:cNvSpPr>
                <a:spLocks/>
              </p:cNvSpPr>
              <p:nvPr/>
            </p:nvSpPr>
            <p:spPr bwMode="auto">
              <a:xfrm>
                <a:off x="700" y="1102"/>
                <a:ext cx="58" cy="72"/>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74" name="Freeform 36"/>
              <p:cNvSpPr>
                <a:spLocks/>
              </p:cNvSpPr>
              <p:nvPr/>
            </p:nvSpPr>
            <p:spPr bwMode="auto">
              <a:xfrm>
                <a:off x="735" y="1134"/>
                <a:ext cx="12" cy="12"/>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575" name="Freeform 37"/>
              <p:cNvSpPr>
                <a:spLocks/>
              </p:cNvSpPr>
              <p:nvPr/>
            </p:nvSpPr>
            <p:spPr bwMode="auto">
              <a:xfrm>
                <a:off x="735" y="1128"/>
                <a:ext cx="12" cy="12"/>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576" name="Freeform 38"/>
              <p:cNvSpPr>
                <a:spLocks/>
              </p:cNvSpPr>
              <p:nvPr/>
            </p:nvSpPr>
            <p:spPr bwMode="auto">
              <a:xfrm>
                <a:off x="738" y="1121"/>
                <a:ext cx="11" cy="12"/>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577" name="Freeform 39"/>
              <p:cNvSpPr>
                <a:spLocks/>
              </p:cNvSpPr>
              <p:nvPr/>
            </p:nvSpPr>
            <p:spPr bwMode="auto">
              <a:xfrm>
                <a:off x="713" y="1127"/>
                <a:ext cx="12" cy="15"/>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578" name="Freeform 40"/>
              <p:cNvSpPr>
                <a:spLocks/>
              </p:cNvSpPr>
              <p:nvPr/>
            </p:nvSpPr>
            <p:spPr bwMode="auto">
              <a:xfrm>
                <a:off x="716" y="1126"/>
                <a:ext cx="12" cy="19"/>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579" name="Freeform 41"/>
              <p:cNvSpPr>
                <a:spLocks/>
              </p:cNvSpPr>
              <p:nvPr/>
            </p:nvSpPr>
            <p:spPr bwMode="auto">
              <a:xfrm>
                <a:off x="720" y="1146"/>
                <a:ext cx="12" cy="17"/>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580" name="Freeform 42"/>
              <p:cNvSpPr>
                <a:spLocks/>
              </p:cNvSpPr>
              <p:nvPr/>
            </p:nvSpPr>
            <p:spPr bwMode="auto">
              <a:xfrm>
                <a:off x="695" y="1092"/>
                <a:ext cx="53" cy="60"/>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581" name="Freeform 43"/>
              <p:cNvSpPr>
                <a:spLocks/>
              </p:cNvSpPr>
              <p:nvPr/>
            </p:nvSpPr>
            <p:spPr bwMode="auto">
              <a:xfrm>
                <a:off x="697" y="1092"/>
                <a:ext cx="50" cy="59"/>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582" name="Freeform 44"/>
              <p:cNvSpPr>
                <a:spLocks/>
              </p:cNvSpPr>
              <p:nvPr/>
            </p:nvSpPr>
            <p:spPr bwMode="auto">
              <a:xfrm>
                <a:off x="835" y="1249"/>
                <a:ext cx="12" cy="12"/>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583" name="Freeform 45"/>
              <p:cNvSpPr>
                <a:spLocks/>
              </p:cNvSpPr>
              <p:nvPr/>
            </p:nvSpPr>
            <p:spPr bwMode="auto">
              <a:xfrm>
                <a:off x="812" y="1247"/>
                <a:ext cx="12" cy="11"/>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584" name="Freeform 46"/>
              <p:cNvSpPr>
                <a:spLocks/>
              </p:cNvSpPr>
              <p:nvPr/>
            </p:nvSpPr>
            <p:spPr bwMode="auto">
              <a:xfrm>
                <a:off x="796" y="1261"/>
                <a:ext cx="12" cy="1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585" name="Freeform 47"/>
              <p:cNvSpPr>
                <a:spLocks/>
              </p:cNvSpPr>
              <p:nvPr/>
            </p:nvSpPr>
            <p:spPr bwMode="auto">
              <a:xfrm>
                <a:off x="733" y="1176"/>
                <a:ext cx="35" cy="96"/>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586" name="Freeform 48"/>
              <p:cNvSpPr>
                <a:spLocks/>
              </p:cNvSpPr>
              <p:nvPr/>
            </p:nvSpPr>
            <p:spPr bwMode="auto">
              <a:xfrm>
                <a:off x="679" y="1157"/>
                <a:ext cx="125" cy="161"/>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587" name="Freeform 49"/>
              <p:cNvSpPr>
                <a:spLocks/>
              </p:cNvSpPr>
              <p:nvPr/>
            </p:nvSpPr>
            <p:spPr bwMode="auto">
              <a:xfrm>
                <a:off x="683" y="1166"/>
                <a:ext cx="79" cy="151"/>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588" name="Freeform 50"/>
              <p:cNvSpPr>
                <a:spLocks/>
              </p:cNvSpPr>
              <p:nvPr/>
            </p:nvSpPr>
            <p:spPr bwMode="auto">
              <a:xfrm>
                <a:off x="689" y="1240"/>
                <a:ext cx="22" cy="70"/>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589" name="Freeform 51"/>
              <p:cNvSpPr>
                <a:spLocks/>
              </p:cNvSpPr>
              <p:nvPr/>
            </p:nvSpPr>
            <p:spPr bwMode="auto">
              <a:xfrm>
                <a:off x="711" y="1185"/>
                <a:ext cx="92" cy="10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590" name="Freeform 52"/>
              <p:cNvSpPr>
                <a:spLocks/>
              </p:cNvSpPr>
              <p:nvPr/>
            </p:nvSpPr>
            <p:spPr bwMode="auto">
              <a:xfrm>
                <a:off x="718" y="1224"/>
                <a:ext cx="23" cy="2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591" name="Freeform 53"/>
              <p:cNvSpPr>
                <a:spLocks/>
              </p:cNvSpPr>
              <p:nvPr/>
            </p:nvSpPr>
            <p:spPr bwMode="auto">
              <a:xfrm>
                <a:off x="719" y="1204"/>
                <a:ext cx="21" cy="32"/>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592" name="Freeform 54"/>
              <p:cNvSpPr>
                <a:spLocks/>
              </p:cNvSpPr>
              <p:nvPr/>
            </p:nvSpPr>
            <p:spPr bwMode="auto">
              <a:xfrm>
                <a:off x="721" y="1174"/>
                <a:ext cx="23" cy="18"/>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593" name="Freeform 55"/>
              <p:cNvSpPr>
                <a:spLocks/>
              </p:cNvSpPr>
              <p:nvPr/>
            </p:nvSpPr>
            <p:spPr bwMode="auto">
              <a:xfrm>
                <a:off x="747" y="1207"/>
                <a:ext cx="13" cy="47"/>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594" name="Freeform 56"/>
              <p:cNvSpPr>
                <a:spLocks/>
              </p:cNvSpPr>
              <p:nvPr/>
            </p:nvSpPr>
            <p:spPr bwMode="auto">
              <a:xfrm>
                <a:off x="718" y="1257"/>
                <a:ext cx="24" cy="1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595" name="Freeform 57"/>
              <p:cNvSpPr>
                <a:spLocks/>
              </p:cNvSpPr>
              <p:nvPr/>
            </p:nvSpPr>
            <p:spPr bwMode="auto">
              <a:xfrm>
                <a:off x="746" y="1260"/>
                <a:ext cx="14" cy="20"/>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596" name="Freeform 58"/>
              <p:cNvSpPr>
                <a:spLocks/>
              </p:cNvSpPr>
              <p:nvPr/>
            </p:nvSpPr>
            <p:spPr bwMode="auto">
              <a:xfrm>
                <a:off x="705" y="1159"/>
                <a:ext cx="34" cy="24"/>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597" name="Freeform 59"/>
              <p:cNvSpPr>
                <a:spLocks/>
              </p:cNvSpPr>
              <p:nvPr/>
            </p:nvSpPr>
            <p:spPr bwMode="auto">
              <a:xfrm>
                <a:off x="668" y="1267"/>
                <a:ext cx="67" cy="105"/>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598" name="Freeform 60"/>
              <p:cNvSpPr>
                <a:spLocks/>
              </p:cNvSpPr>
              <p:nvPr/>
            </p:nvSpPr>
            <p:spPr bwMode="auto">
              <a:xfrm>
                <a:off x="669" y="1272"/>
                <a:ext cx="59" cy="96"/>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sp>
            <p:nvSpPr>
              <p:cNvPr id="599" name="Line 61"/>
              <p:cNvSpPr>
                <a:spLocks noChangeShapeType="1"/>
              </p:cNvSpPr>
              <p:nvPr/>
            </p:nvSpPr>
            <p:spPr bwMode="auto">
              <a:xfrm flipH="1" flipV="1">
                <a:off x="958" y="1337"/>
                <a:ext cx="15" cy="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00" name="Line 62"/>
              <p:cNvSpPr>
                <a:spLocks noChangeShapeType="1"/>
              </p:cNvSpPr>
              <p:nvPr/>
            </p:nvSpPr>
            <p:spPr bwMode="auto">
              <a:xfrm>
                <a:off x="981" y="1343"/>
                <a:ext cx="20" cy="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01" name="Line 63"/>
              <p:cNvSpPr>
                <a:spLocks noChangeShapeType="1"/>
              </p:cNvSpPr>
              <p:nvPr/>
            </p:nvSpPr>
            <p:spPr bwMode="auto">
              <a:xfrm>
                <a:off x="978" y="1332"/>
                <a:ext cx="0" cy="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02" name="Line 64"/>
              <p:cNvSpPr>
                <a:spLocks noChangeShapeType="1"/>
              </p:cNvSpPr>
              <p:nvPr/>
            </p:nvSpPr>
            <p:spPr bwMode="auto">
              <a:xfrm>
                <a:off x="1005" y="1339"/>
                <a:ext cx="0" cy="32"/>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03" name="Freeform 65"/>
              <p:cNvSpPr>
                <a:spLocks/>
              </p:cNvSpPr>
              <p:nvPr/>
            </p:nvSpPr>
            <p:spPr bwMode="auto">
              <a:xfrm>
                <a:off x="1010" y="1371"/>
                <a:ext cx="13" cy="20"/>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04" name="Freeform 66"/>
              <p:cNvSpPr>
                <a:spLocks/>
              </p:cNvSpPr>
              <p:nvPr/>
            </p:nvSpPr>
            <p:spPr bwMode="auto">
              <a:xfrm>
                <a:off x="1001" y="1373"/>
                <a:ext cx="18" cy="17"/>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605" name="Freeform 67"/>
              <p:cNvSpPr>
                <a:spLocks/>
              </p:cNvSpPr>
              <p:nvPr/>
            </p:nvSpPr>
            <p:spPr bwMode="auto">
              <a:xfrm>
                <a:off x="965" y="1357"/>
                <a:ext cx="67" cy="51"/>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06" name="Freeform 68"/>
              <p:cNvSpPr>
                <a:spLocks/>
              </p:cNvSpPr>
              <p:nvPr/>
            </p:nvSpPr>
            <p:spPr bwMode="auto">
              <a:xfrm>
                <a:off x="896" y="1358"/>
                <a:ext cx="72" cy="50"/>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607" name="Line 69"/>
              <p:cNvSpPr>
                <a:spLocks noChangeShapeType="1"/>
              </p:cNvSpPr>
              <p:nvPr/>
            </p:nvSpPr>
            <p:spPr bwMode="auto">
              <a:xfrm flipH="1">
                <a:off x="918" y="1346"/>
                <a:ext cx="32" cy="1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08" name="Line 70"/>
              <p:cNvSpPr>
                <a:spLocks noChangeShapeType="1"/>
              </p:cNvSpPr>
              <p:nvPr/>
            </p:nvSpPr>
            <p:spPr bwMode="auto">
              <a:xfrm flipH="1">
                <a:off x="911" y="1343"/>
                <a:ext cx="33" cy="1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09" name="Line 71"/>
              <p:cNvSpPr>
                <a:spLocks noChangeShapeType="1"/>
              </p:cNvSpPr>
              <p:nvPr/>
            </p:nvSpPr>
            <p:spPr bwMode="auto">
              <a:xfrm flipH="1">
                <a:off x="995" y="1353"/>
                <a:ext cx="18" cy="1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10" name="Line 72"/>
              <p:cNvSpPr>
                <a:spLocks noChangeShapeType="1"/>
              </p:cNvSpPr>
              <p:nvPr/>
            </p:nvSpPr>
            <p:spPr bwMode="auto">
              <a:xfrm flipH="1">
                <a:off x="985" y="1349"/>
                <a:ext cx="17" cy="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11" name="Line 73"/>
              <p:cNvSpPr>
                <a:spLocks noChangeShapeType="1"/>
              </p:cNvSpPr>
              <p:nvPr/>
            </p:nvSpPr>
            <p:spPr bwMode="auto">
              <a:xfrm flipH="1">
                <a:off x="974" y="1345"/>
                <a:ext cx="17" cy="1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12" name="Freeform 74"/>
              <p:cNvSpPr>
                <a:spLocks/>
              </p:cNvSpPr>
              <p:nvPr/>
            </p:nvSpPr>
            <p:spPr bwMode="auto">
              <a:xfrm>
                <a:off x="808" y="1432"/>
                <a:ext cx="176" cy="91"/>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13" name="Freeform 75"/>
              <p:cNvSpPr>
                <a:spLocks/>
              </p:cNvSpPr>
              <p:nvPr/>
            </p:nvSpPr>
            <p:spPr bwMode="auto">
              <a:xfrm>
                <a:off x="811" y="1440"/>
                <a:ext cx="173" cy="82"/>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614" name="Freeform 76"/>
              <p:cNvSpPr>
                <a:spLocks/>
              </p:cNvSpPr>
              <p:nvPr/>
            </p:nvSpPr>
            <p:spPr bwMode="auto">
              <a:xfrm>
                <a:off x="834" y="1470"/>
                <a:ext cx="24" cy="1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615" name="Freeform 77"/>
              <p:cNvSpPr>
                <a:spLocks/>
              </p:cNvSpPr>
              <p:nvPr/>
            </p:nvSpPr>
            <p:spPr bwMode="auto">
              <a:xfrm>
                <a:off x="811" y="1462"/>
                <a:ext cx="15" cy="13"/>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616" name="Freeform 78"/>
              <p:cNvSpPr>
                <a:spLocks/>
              </p:cNvSpPr>
              <p:nvPr/>
            </p:nvSpPr>
            <p:spPr bwMode="auto">
              <a:xfrm>
                <a:off x="871" y="1457"/>
                <a:ext cx="23" cy="16"/>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617" name="Freeform 79"/>
              <p:cNvSpPr>
                <a:spLocks/>
              </p:cNvSpPr>
              <p:nvPr/>
            </p:nvSpPr>
            <p:spPr bwMode="auto">
              <a:xfrm>
                <a:off x="894" y="1489"/>
                <a:ext cx="71" cy="22"/>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618" name="Freeform 80"/>
              <p:cNvSpPr>
                <a:spLocks/>
              </p:cNvSpPr>
              <p:nvPr/>
            </p:nvSpPr>
            <p:spPr bwMode="auto">
              <a:xfrm>
                <a:off x="890" y="1334"/>
                <a:ext cx="64" cy="37"/>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619" name="Freeform 81"/>
              <p:cNvSpPr>
                <a:spLocks/>
              </p:cNvSpPr>
              <p:nvPr/>
            </p:nvSpPr>
            <p:spPr bwMode="auto">
              <a:xfrm>
                <a:off x="914" y="1351"/>
                <a:ext cx="16" cy="13"/>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620" name="Freeform 82"/>
              <p:cNvSpPr>
                <a:spLocks/>
              </p:cNvSpPr>
              <p:nvPr/>
            </p:nvSpPr>
            <p:spPr bwMode="auto">
              <a:xfrm>
                <a:off x="925" y="1338"/>
                <a:ext cx="15" cy="13"/>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621" name="Freeform 83"/>
              <p:cNvSpPr>
                <a:spLocks/>
              </p:cNvSpPr>
              <p:nvPr/>
            </p:nvSpPr>
            <p:spPr bwMode="auto">
              <a:xfrm>
                <a:off x="938" y="1333"/>
                <a:ext cx="12" cy="13"/>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622" name="Freeform 84"/>
              <p:cNvSpPr>
                <a:spLocks/>
              </p:cNvSpPr>
              <p:nvPr/>
            </p:nvSpPr>
            <p:spPr bwMode="auto">
              <a:xfrm>
                <a:off x="893" y="1362"/>
                <a:ext cx="13" cy="12"/>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623" name="Freeform 85"/>
              <p:cNvSpPr>
                <a:spLocks/>
              </p:cNvSpPr>
              <p:nvPr/>
            </p:nvSpPr>
            <p:spPr bwMode="auto">
              <a:xfrm>
                <a:off x="881" y="1354"/>
                <a:ext cx="20" cy="2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624" name="Freeform 86"/>
              <p:cNvSpPr>
                <a:spLocks/>
              </p:cNvSpPr>
              <p:nvPr/>
            </p:nvSpPr>
            <p:spPr bwMode="auto">
              <a:xfrm>
                <a:off x="883" y="1357"/>
                <a:ext cx="15" cy="21"/>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625" name="Freeform 87"/>
              <p:cNvSpPr>
                <a:spLocks/>
              </p:cNvSpPr>
              <p:nvPr/>
            </p:nvSpPr>
            <p:spPr bwMode="auto">
              <a:xfrm>
                <a:off x="821" y="1213"/>
                <a:ext cx="63" cy="78"/>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626" name="Freeform 88"/>
              <p:cNvSpPr>
                <a:spLocks/>
              </p:cNvSpPr>
              <p:nvPr/>
            </p:nvSpPr>
            <p:spPr bwMode="auto">
              <a:xfrm>
                <a:off x="860" y="1248"/>
                <a:ext cx="12" cy="13"/>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627" name="Freeform 89"/>
              <p:cNvSpPr>
                <a:spLocks/>
              </p:cNvSpPr>
              <p:nvPr/>
            </p:nvSpPr>
            <p:spPr bwMode="auto">
              <a:xfrm>
                <a:off x="860" y="1241"/>
                <a:ext cx="12" cy="1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628" name="Freeform 90"/>
              <p:cNvSpPr>
                <a:spLocks/>
              </p:cNvSpPr>
              <p:nvPr/>
            </p:nvSpPr>
            <p:spPr bwMode="auto">
              <a:xfrm>
                <a:off x="862" y="1233"/>
                <a:ext cx="13" cy="1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629" name="Freeform 91"/>
              <p:cNvSpPr>
                <a:spLocks/>
              </p:cNvSpPr>
              <p:nvPr/>
            </p:nvSpPr>
            <p:spPr bwMode="auto">
              <a:xfrm>
                <a:off x="838" y="1239"/>
                <a:ext cx="14" cy="21"/>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630" name="Freeform 92"/>
              <p:cNvSpPr>
                <a:spLocks/>
              </p:cNvSpPr>
              <p:nvPr/>
            </p:nvSpPr>
            <p:spPr bwMode="auto">
              <a:xfrm>
                <a:off x="844" y="1261"/>
                <a:ext cx="12" cy="18"/>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631" name="Freeform 93"/>
              <p:cNvSpPr>
                <a:spLocks/>
              </p:cNvSpPr>
              <p:nvPr/>
            </p:nvSpPr>
            <p:spPr bwMode="auto">
              <a:xfrm>
                <a:off x="817" y="1202"/>
                <a:ext cx="57" cy="66"/>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632" name="Freeform 94"/>
              <p:cNvSpPr>
                <a:spLocks/>
              </p:cNvSpPr>
              <p:nvPr/>
            </p:nvSpPr>
            <p:spPr bwMode="auto">
              <a:xfrm>
                <a:off x="818" y="1202"/>
                <a:ext cx="54" cy="64"/>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633" name="Freeform 95"/>
              <p:cNvSpPr>
                <a:spLocks/>
              </p:cNvSpPr>
              <p:nvPr/>
            </p:nvSpPr>
            <p:spPr bwMode="auto">
              <a:xfrm>
                <a:off x="963" y="1367"/>
                <a:ext cx="19" cy="12"/>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634" name="Freeform 96"/>
              <p:cNvSpPr>
                <a:spLocks/>
              </p:cNvSpPr>
              <p:nvPr/>
            </p:nvSpPr>
            <p:spPr bwMode="auto">
              <a:xfrm>
                <a:off x="956" y="1362"/>
                <a:ext cx="16" cy="12"/>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635" name="Freeform 97"/>
              <p:cNvSpPr>
                <a:spLocks/>
              </p:cNvSpPr>
              <p:nvPr/>
            </p:nvSpPr>
            <p:spPr bwMode="auto">
              <a:xfrm>
                <a:off x="968" y="1372"/>
                <a:ext cx="13" cy="13"/>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636" name="Freeform 98"/>
              <p:cNvSpPr>
                <a:spLocks/>
              </p:cNvSpPr>
              <p:nvPr/>
            </p:nvSpPr>
            <p:spPr bwMode="auto">
              <a:xfrm>
                <a:off x="943" y="1370"/>
                <a:ext cx="13" cy="12"/>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637" name="Freeform 99"/>
              <p:cNvSpPr>
                <a:spLocks/>
              </p:cNvSpPr>
              <p:nvPr/>
            </p:nvSpPr>
            <p:spPr bwMode="auto">
              <a:xfrm>
                <a:off x="925" y="1385"/>
                <a:ext cx="13" cy="13"/>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638" name="Freeform 100"/>
              <p:cNvSpPr>
                <a:spLocks/>
              </p:cNvSpPr>
              <p:nvPr/>
            </p:nvSpPr>
            <p:spPr bwMode="auto">
              <a:xfrm>
                <a:off x="858" y="1293"/>
                <a:ext cx="37" cy="105"/>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639" name="Freeform 101"/>
              <p:cNvSpPr>
                <a:spLocks/>
              </p:cNvSpPr>
              <p:nvPr/>
            </p:nvSpPr>
            <p:spPr bwMode="auto">
              <a:xfrm>
                <a:off x="799" y="1273"/>
                <a:ext cx="135" cy="174"/>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640" name="Freeform 102"/>
              <p:cNvSpPr>
                <a:spLocks/>
              </p:cNvSpPr>
              <p:nvPr/>
            </p:nvSpPr>
            <p:spPr bwMode="auto">
              <a:xfrm>
                <a:off x="803" y="1282"/>
                <a:ext cx="85" cy="163"/>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641" name="Freeform 103"/>
              <p:cNvSpPr>
                <a:spLocks/>
              </p:cNvSpPr>
              <p:nvPr/>
            </p:nvSpPr>
            <p:spPr bwMode="auto">
              <a:xfrm>
                <a:off x="809" y="1363"/>
                <a:ext cx="25" cy="76"/>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642" name="Freeform 104"/>
              <p:cNvSpPr>
                <a:spLocks/>
              </p:cNvSpPr>
              <p:nvPr/>
            </p:nvSpPr>
            <p:spPr bwMode="auto">
              <a:xfrm>
                <a:off x="834" y="1303"/>
                <a:ext cx="99" cy="113"/>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643" name="Freeform 105"/>
              <p:cNvSpPr>
                <a:spLocks/>
              </p:cNvSpPr>
              <p:nvPr/>
            </p:nvSpPr>
            <p:spPr bwMode="auto">
              <a:xfrm>
                <a:off x="841" y="1345"/>
                <a:ext cx="25" cy="26"/>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644" name="Freeform 106"/>
              <p:cNvSpPr>
                <a:spLocks/>
              </p:cNvSpPr>
              <p:nvPr/>
            </p:nvSpPr>
            <p:spPr bwMode="auto">
              <a:xfrm>
                <a:off x="842" y="1323"/>
                <a:ext cx="23" cy="35"/>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645" name="Freeform 107"/>
              <p:cNvSpPr>
                <a:spLocks/>
              </p:cNvSpPr>
              <p:nvPr/>
            </p:nvSpPr>
            <p:spPr bwMode="auto">
              <a:xfrm>
                <a:off x="844" y="1291"/>
                <a:ext cx="25" cy="20"/>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646" name="Freeform 108"/>
              <p:cNvSpPr>
                <a:spLocks/>
              </p:cNvSpPr>
              <p:nvPr/>
            </p:nvSpPr>
            <p:spPr bwMode="auto">
              <a:xfrm>
                <a:off x="873" y="1327"/>
                <a:ext cx="14" cy="50"/>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647" name="Freeform 109"/>
              <p:cNvSpPr>
                <a:spLocks/>
              </p:cNvSpPr>
              <p:nvPr/>
            </p:nvSpPr>
            <p:spPr bwMode="auto">
              <a:xfrm>
                <a:off x="841" y="1381"/>
                <a:ext cx="26" cy="12"/>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648" name="Freeform 110"/>
              <p:cNvSpPr>
                <a:spLocks/>
              </p:cNvSpPr>
              <p:nvPr/>
            </p:nvSpPr>
            <p:spPr bwMode="auto">
              <a:xfrm>
                <a:off x="872" y="1384"/>
                <a:ext cx="15" cy="22"/>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649" name="Freeform 111"/>
              <p:cNvSpPr>
                <a:spLocks/>
              </p:cNvSpPr>
              <p:nvPr/>
            </p:nvSpPr>
            <p:spPr bwMode="auto">
              <a:xfrm>
                <a:off x="827" y="1275"/>
                <a:ext cx="36" cy="26"/>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650" name="Freeform 112"/>
              <p:cNvSpPr>
                <a:spLocks/>
              </p:cNvSpPr>
              <p:nvPr/>
            </p:nvSpPr>
            <p:spPr bwMode="auto">
              <a:xfrm>
                <a:off x="787" y="1392"/>
                <a:ext cx="73" cy="113"/>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651" name="Freeform 113"/>
              <p:cNvSpPr>
                <a:spLocks/>
              </p:cNvSpPr>
              <p:nvPr/>
            </p:nvSpPr>
            <p:spPr bwMode="auto">
              <a:xfrm>
                <a:off x="788" y="1397"/>
                <a:ext cx="64" cy="105"/>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sp>
            <p:nvSpPr>
              <p:cNvPr id="652" name="Line 114"/>
              <p:cNvSpPr>
                <a:spLocks noChangeShapeType="1"/>
              </p:cNvSpPr>
              <p:nvPr/>
            </p:nvSpPr>
            <p:spPr bwMode="auto">
              <a:xfrm>
                <a:off x="1148" y="1473"/>
                <a:ext cx="22" cy="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53" name="Line 115"/>
              <p:cNvSpPr>
                <a:spLocks noChangeShapeType="1"/>
              </p:cNvSpPr>
              <p:nvPr/>
            </p:nvSpPr>
            <p:spPr bwMode="auto">
              <a:xfrm>
                <a:off x="1145" y="1460"/>
                <a:ext cx="0" cy="3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54" name="Line 116"/>
              <p:cNvSpPr>
                <a:spLocks noChangeShapeType="1"/>
              </p:cNvSpPr>
              <p:nvPr/>
            </p:nvSpPr>
            <p:spPr bwMode="auto">
              <a:xfrm>
                <a:off x="1174" y="1468"/>
                <a:ext cx="0" cy="3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55" name="Line 117"/>
              <p:cNvSpPr>
                <a:spLocks noChangeShapeType="1"/>
              </p:cNvSpPr>
              <p:nvPr/>
            </p:nvSpPr>
            <p:spPr bwMode="auto">
              <a:xfrm>
                <a:off x="1118" y="1467"/>
                <a:ext cx="56" cy="17"/>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56" name="Line 118"/>
              <p:cNvSpPr>
                <a:spLocks noChangeShapeType="1"/>
              </p:cNvSpPr>
              <p:nvPr/>
            </p:nvSpPr>
            <p:spPr bwMode="auto">
              <a:xfrm flipH="1" flipV="1">
                <a:off x="1118" y="1462"/>
                <a:ext cx="56" cy="1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657" name="Freeform 119"/>
              <p:cNvSpPr>
                <a:spLocks/>
              </p:cNvSpPr>
              <p:nvPr/>
            </p:nvSpPr>
            <p:spPr bwMode="auto">
              <a:xfrm>
                <a:off x="1179" y="1503"/>
                <a:ext cx="14" cy="21"/>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58" name="Freeform 120"/>
              <p:cNvSpPr>
                <a:spLocks/>
              </p:cNvSpPr>
              <p:nvPr/>
            </p:nvSpPr>
            <p:spPr bwMode="auto">
              <a:xfrm>
                <a:off x="1170" y="1505"/>
                <a:ext cx="19" cy="1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659" name="Freeform 121"/>
              <p:cNvSpPr>
                <a:spLocks/>
              </p:cNvSpPr>
              <p:nvPr/>
            </p:nvSpPr>
            <p:spPr bwMode="auto">
              <a:xfrm>
                <a:off x="1131" y="1488"/>
                <a:ext cx="72" cy="5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60" name="Freeform 122"/>
              <p:cNvSpPr>
                <a:spLocks/>
              </p:cNvSpPr>
              <p:nvPr/>
            </p:nvSpPr>
            <p:spPr bwMode="auto">
              <a:xfrm>
                <a:off x="1114" y="1492"/>
                <a:ext cx="58" cy="33"/>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661" name="Line 123"/>
              <p:cNvSpPr>
                <a:spLocks noChangeShapeType="1"/>
              </p:cNvSpPr>
              <p:nvPr/>
            </p:nvSpPr>
            <p:spPr bwMode="auto">
              <a:xfrm flipH="1">
                <a:off x="1126" y="1496"/>
                <a:ext cx="39" cy="2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2" name="Line 124"/>
              <p:cNvSpPr>
                <a:spLocks noChangeShapeType="1"/>
              </p:cNvSpPr>
              <p:nvPr/>
            </p:nvSpPr>
            <p:spPr bwMode="auto">
              <a:xfrm flipH="1">
                <a:off x="1119" y="1494"/>
                <a:ext cx="38" cy="2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3" name="Line 125"/>
              <p:cNvSpPr>
                <a:spLocks noChangeShapeType="1"/>
              </p:cNvSpPr>
              <p:nvPr/>
            </p:nvSpPr>
            <p:spPr bwMode="auto">
              <a:xfrm flipH="1">
                <a:off x="1104" y="1485"/>
                <a:ext cx="38" cy="25"/>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4" name="Line 126"/>
              <p:cNvSpPr>
                <a:spLocks noChangeShapeType="1"/>
              </p:cNvSpPr>
              <p:nvPr/>
            </p:nvSpPr>
            <p:spPr bwMode="auto">
              <a:xfrm flipH="1">
                <a:off x="1080" y="1475"/>
                <a:ext cx="35" cy="2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5" name="Line 127"/>
              <p:cNvSpPr>
                <a:spLocks noChangeShapeType="1"/>
              </p:cNvSpPr>
              <p:nvPr/>
            </p:nvSpPr>
            <p:spPr bwMode="auto">
              <a:xfrm flipH="1">
                <a:off x="1073" y="1473"/>
                <a:ext cx="35" cy="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6" name="Line 128"/>
              <p:cNvSpPr>
                <a:spLocks noChangeShapeType="1"/>
              </p:cNvSpPr>
              <p:nvPr/>
            </p:nvSpPr>
            <p:spPr bwMode="auto">
              <a:xfrm flipH="1">
                <a:off x="1163" y="1483"/>
                <a:ext cx="20" cy="1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7" name="Line 129"/>
              <p:cNvSpPr>
                <a:spLocks noChangeShapeType="1"/>
              </p:cNvSpPr>
              <p:nvPr/>
            </p:nvSpPr>
            <p:spPr bwMode="auto">
              <a:xfrm flipH="1">
                <a:off x="1152" y="1479"/>
                <a:ext cx="18" cy="1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8" name="Line 130"/>
              <p:cNvSpPr>
                <a:spLocks noChangeShapeType="1"/>
              </p:cNvSpPr>
              <p:nvPr/>
            </p:nvSpPr>
            <p:spPr bwMode="auto">
              <a:xfrm flipH="1">
                <a:off x="1141" y="1474"/>
                <a:ext cx="18" cy="1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9" name="Freeform 131"/>
              <p:cNvSpPr>
                <a:spLocks/>
              </p:cNvSpPr>
              <p:nvPr/>
            </p:nvSpPr>
            <p:spPr bwMode="auto">
              <a:xfrm>
                <a:off x="962" y="1568"/>
                <a:ext cx="189" cy="98"/>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70" name="Freeform 132"/>
              <p:cNvSpPr>
                <a:spLocks/>
              </p:cNvSpPr>
              <p:nvPr/>
            </p:nvSpPr>
            <p:spPr bwMode="auto">
              <a:xfrm>
                <a:off x="965" y="1577"/>
                <a:ext cx="186" cy="88"/>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671" name="Freeform 133"/>
              <p:cNvSpPr>
                <a:spLocks/>
              </p:cNvSpPr>
              <p:nvPr/>
            </p:nvSpPr>
            <p:spPr bwMode="auto">
              <a:xfrm>
                <a:off x="990" y="1609"/>
                <a:ext cx="26" cy="15"/>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672" name="Freeform 134"/>
              <p:cNvSpPr>
                <a:spLocks/>
              </p:cNvSpPr>
              <p:nvPr/>
            </p:nvSpPr>
            <p:spPr bwMode="auto">
              <a:xfrm>
                <a:off x="965" y="1600"/>
                <a:ext cx="17" cy="14"/>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673" name="Freeform 135"/>
              <p:cNvSpPr>
                <a:spLocks/>
              </p:cNvSpPr>
              <p:nvPr/>
            </p:nvSpPr>
            <p:spPr bwMode="auto">
              <a:xfrm>
                <a:off x="1030" y="1596"/>
                <a:ext cx="24" cy="16"/>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674" name="Freeform 136"/>
              <p:cNvSpPr>
                <a:spLocks/>
              </p:cNvSpPr>
              <p:nvPr/>
            </p:nvSpPr>
            <p:spPr bwMode="auto">
              <a:xfrm>
                <a:off x="1054" y="1630"/>
                <a:ext cx="77" cy="23"/>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675" name="Freeform 137"/>
              <p:cNvSpPr>
                <a:spLocks/>
              </p:cNvSpPr>
              <p:nvPr/>
            </p:nvSpPr>
            <p:spPr bwMode="auto">
              <a:xfrm>
                <a:off x="1050" y="1463"/>
                <a:ext cx="69" cy="40"/>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676" name="Freeform 138"/>
              <p:cNvSpPr>
                <a:spLocks/>
              </p:cNvSpPr>
              <p:nvPr/>
            </p:nvSpPr>
            <p:spPr bwMode="auto">
              <a:xfrm>
                <a:off x="1076" y="1481"/>
                <a:ext cx="17" cy="14"/>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677" name="Freeform 139"/>
              <p:cNvSpPr>
                <a:spLocks/>
              </p:cNvSpPr>
              <p:nvPr/>
            </p:nvSpPr>
            <p:spPr bwMode="auto">
              <a:xfrm>
                <a:off x="1054" y="1493"/>
                <a:ext cx="13" cy="13"/>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678" name="Freeform 140"/>
              <p:cNvSpPr>
                <a:spLocks/>
              </p:cNvSpPr>
              <p:nvPr/>
            </p:nvSpPr>
            <p:spPr bwMode="auto">
              <a:xfrm>
                <a:off x="1040" y="1484"/>
                <a:ext cx="22" cy="29"/>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679" name="Freeform 141"/>
              <p:cNvSpPr>
                <a:spLocks/>
              </p:cNvSpPr>
              <p:nvPr/>
            </p:nvSpPr>
            <p:spPr bwMode="auto">
              <a:xfrm>
                <a:off x="1043" y="1487"/>
                <a:ext cx="16" cy="23"/>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680" name="Freeform 142"/>
              <p:cNvSpPr>
                <a:spLocks/>
              </p:cNvSpPr>
              <p:nvPr/>
            </p:nvSpPr>
            <p:spPr bwMode="auto">
              <a:xfrm>
                <a:off x="976" y="1333"/>
                <a:ext cx="67" cy="8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681" name="Freeform 143"/>
              <p:cNvSpPr>
                <a:spLocks/>
              </p:cNvSpPr>
              <p:nvPr/>
            </p:nvSpPr>
            <p:spPr bwMode="auto">
              <a:xfrm>
                <a:off x="1017" y="1370"/>
                <a:ext cx="14" cy="14"/>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682" name="Freeform 144"/>
              <p:cNvSpPr>
                <a:spLocks/>
              </p:cNvSpPr>
              <p:nvPr/>
            </p:nvSpPr>
            <p:spPr bwMode="auto">
              <a:xfrm>
                <a:off x="1017" y="1363"/>
                <a:ext cx="14" cy="14"/>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683" name="Freeform 145"/>
              <p:cNvSpPr>
                <a:spLocks/>
              </p:cNvSpPr>
              <p:nvPr/>
            </p:nvSpPr>
            <p:spPr bwMode="auto">
              <a:xfrm>
                <a:off x="1020" y="1354"/>
                <a:ext cx="14" cy="15"/>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684" name="Freeform 146"/>
              <p:cNvSpPr>
                <a:spLocks/>
              </p:cNvSpPr>
              <p:nvPr/>
            </p:nvSpPr>
            <p:spPr bwMode="auto">
              <a:xfrm>
                <a:off x="992" y="1362"/>
                <a:ext cx="13" cy="17"/>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685" name="Freeform 147"/>
              <p:cNvSpPr>
                <a:spLocks/>
              </p:cNvSpPr>
              <p:nvPr/>
            </p:nvSpPr>
            <p:spPr bwMode="auto">
              <a:xfrm>
                <a:off x="994" y="1361"/>
                <a:ext cx="15" cy="22"/>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686" name="Freeform 148"/>
              <p:cNvSpPr>
                <a:spLocks/>
              </p:cNvSpPr>
              <p:nvPr/>
            </p:nvSpPr>
            <p:spPr bwMode="auto">
              <a:xfrm>
                <a:off x="1000" y="1384"/>
                <a:ext cx="14" cy="20"/>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687" name="Freeform 149"/>
              <p:cNvSpPr>
                <a:spLocks/>
              </p:cNvSpPr>
              <p:nvPr/>
            </p:nvSpPr>
            <p:spPr bwMode="auto">
              <a:xfrm>
                <a:off x="971" y="1321"/>
                <a:ext cx="61" cy="70"/>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688" name="Freeform 150"/>
              <p:cNvSpPr>
                <a:spLocks/>
              </p:cNvSpPr>
              <p:nvPr/>
            </p:nvSpPr>
            <p:spPr bwMode="auto">
              <a:xfrm>
                <a:off x="973" y="1321"/>
                <a:ext cx="58" cy="68"/>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689" name="Freeform 151"/>
              <p:cNvSpPr>
                <a:spLocks/>
              </p:cNvSpPr>
              <p:nvPr/>
            </p:nvSpPr>
            <p:spPr bwMode="auto">
              <a:xfrm>
                <a:off x="1089" y="1491"/>
                <a:ext cx="64" cy="45"/>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690" name="Freeform 152"/>
              <p:cNvSpPr>
                <a:spLocks/>
              </p:cNvSpPr>
              <p:nvPr/>
            </p:nvSpPr>
            <p:spPr bwMode="auto">
              <a:xfrm>
                <a:off x="1128" y="1498"/>
                <a:ext cx="21" cy="14"/>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691" name="Freeform 153"/>
              <p:cNvSpPr>
                <a:spLocks/>
              </p:cNvSpPr>
              <p:nvPr/>
            </p:nvSpPr>
            <p:spPr bwMode="auto">
              <a:xfrm>
                <a:off x="1121" y="1493"/>
                <a:ext cx="18" cy="13"/>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692" name="Freeform 154"/>
              <p:cNvSpPr>
                <a:spLocks/>
              </p:cNvSpPr>
              <p:nvPr/>
            </p:nvSpPr>
            <p:spPr bwMode="auto">
              <a:xfrm>
                <a:off x="1134" y="1504"/>
                <a:ext cx="14" cy="14"/>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693" name="Freeform 155"/>
              <p:cNvSpPr>
                <a:spLocks/>
              </p:cNvSpPr>
              <p:nvPr/>
            </p:nvSpPr>
            <p:spPr bwMode="auto">
              <a:xfrm>
                <a:off x="1107" y="1502"/>
                <a:ext cx="14" cy="13"/>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694" name="Freeform 156"/>
              <p:cNvSpPr>
                <a:spLocks/>
              </p:cNvSpPr>
              <p:nvPr/>
            </p:nvSpPr>
            <p:spPr bwMode="auto">
              <a:xfrm>
                <a:off x="1102" y="1501"/>
                <a:ext cx="14" cy="13"/>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695" name="Freeform 157"/>
              <p:cNvSpPr>
                <a:spLocks/>
              </p:cNvSpPr>
              <p:nvPr/>
            </p:nvSpPr>
            <p:spPr bwMode="auto">
              <a:xfrm>
                <a:off x="1088" y="1518"/>
                <a:ext cx="13" cy="13"/>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696" name="Freeform 158"/>
              <p:cNvSpPr>
                <a:spLocks/>
              </p:cNvSpPr>
              <p:nvPr/>
            </p:nvSpPr>
            <p:spPr bwMode="auto">
              <a:xfrm>
                <a:off x="1015" y="1419"/>
                <a:ext cx="40" cy="112"/>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697" name="Freeform 159"/>
              <p:cNvSpPr>
                <a:spLocks/>
              </p:cNvSpPr>
              <p:nvPr/>
            </p:nvSpPr>
            <p:spPr bwMode="auto">
              <a:xfrm>
                <a:off x="952" y="1397"/>
                <a:ext cx="145" cy="187"/>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698" name="Freeform 160"/>
              <p:cNvSpPr>
                <a:spLocks/>
              </p:cNvSpPr>
              <p:nvPr/>
            </p:nvSpPr>
            <p:spPr bwMode="auto">
              <a:xfrm>
                <a:off x="956" y="1408"/>
                <a:ext cx="92" cy="175"/>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699" name="Freeform 161"/>
              <p:cNvSpPr>
                <a:spLocks/>
              </p:cNvSpPr>
              <p:nvPr/>
            </p:nvSpPr>
            <p:spPr bwMode="auto">
              <a:xfrm>
                <a:off x="963" y="1494"/>
                <a:ext cx="27" cy="81"/>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700" name="Freeform 162"/>
              <p:cNvSpPr>
                <a:spLocks/>
              </p:cNvSpPr>
              <p:nvPr/>
            </p:nvSpPr>
            <p:spPr bwMode="auto">
              <a:xfrm>
                <a:off x="990" y="1429"/>
                <a:ext cx="107" cy="122"/>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701" name="Freeform 163"/>
              <p:cNvSpPr>
                <a:spLocks/>
              </p:cNvSpPr>
              <p:nvPr/>
            </p:nvSpPr>
            <p:spPr bwMode="auto">
              <a:xfrm>
                <a:off x="997" y="1475"/>
                <a:ext cx="27" cy="28"/>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702" name="Freeform 164"/>
              <p:cNvSpPr>
                <a:spLocks/>
              </p:cNvSpPr>
              <p:nvPr/>
            </p:nvSpPr>
            <p:spPr bwMode="auto">
              <a:xfrm>
                <a:off x="998" y="1451"/>
                <a:ext cx="25" cy="37"/>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703" name="Freeform 165"/>
              <p:cNvSpPr>
                <a:spLocks/>
              </p:cNvSpPr>
              <p:nvPr/>
            </p:nvSpPr>
            <p:spPr bwMode="auto">
              <a:xfrm>
                <a:off x="1001" y="1417"/>
                <a:ext cx="27" cy="21"/>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704" name="Freeform 166"/>
              <p:cNvSpPr>
                <a:spLocks/>
              </p:cNvSpPr>
              <p:nvPr/>
            </p:nvSpPr>
            <p:spPr bwMode="auto">
              <a:xfrm>
                <a:off x="1032" y="1455"/>
                <a:ext cx="15" cy="55"/>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705" name="Freeform 167"/>
              <p:cNvSpPr>
                <a:spLocks/>
              </p:cNvSpPr>
              <p:nvPr/>
            </p:nvSpPr>
            <p:spPr bwMode="auto">
              <a:xfrm>
                <a:off x="997" y="1513"/>
                <a:ext cx="28" cy="14"/>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706" name="Freeform 168"/>
              <p:cNvSpPr>
                <a:spLocks/>
              </p:cNvSpPr>
              <p:nvPr/>
            </p:nvSpPr>
            <p:spPr bwMode="auto">
              <a:xfrm>
                <a:off x="1030" y="1517"/>
                <a:ext cx="17" cy="23"/>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707" name="Freeform 169"/>
              <p:cNvSpPr>
                <a:spLocks/>
              </p:cNvSpPr>
              <p:nvPr/>
            </p:nvSpPr>
            <p:spPr bwMode="auto">
              <a:xfrm>
                <a:off x="982" y="1399"/>
                <a:ext cx="39" cy="29"/>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708" name="Freeform 170"/>
              <p:cNvSpPr>
                <a:spLocks/>
              </p:cNvSpPr>
              <p:nvPr/>
            </p:nvSpPr>
            <p:spPr bwMode="auto">
              <a:xfrm>
                <a:off x="939" y="1525"/>
                <a:ext cx="78" cy="122"/>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09" name="Freeform 171"/>
              <p:cNvSpPr>
                <a:spLocks/>
              </p:cNvSpPr>
              <p:nvPr/>
            </p:nvSpPr>
            <p:spPr bwMode="auto">
              <a:xfrm>
                <a:off x="940" y="1531"/>
                <a:ext cx="69" cy="112"/>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sp>
            <p:nvSpPr>
              <p:cNvPr id="710" name="Freeform 172"/>
              <p:cNvSpPr>
                <a:spLocks/>
              </p:cNvSpPr>
              <p:nvPr/>
            </p:nvSpPr>
            <p:spPr bwMode="auto">
              <a:xfrm>
                <a:off x="1296" y="1600"/>
                <a:ext cx="68" cy="5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11" name="Line 173"/>
              <p:cNvSpPr>
                <a:spLocks noChangeShapeType="1"/>
              </p:cNvSpPr>
              <p:nvPr/>
            </p:nvSpPr>
            <p:spPr bwMode="auto">
              <a:xfrm flipH="1" flipV="1">
                <a:off x="1299" y="1613"/>
                <a:ext cx="19" cy="5"/>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2" name="Line 174"/>
              <p:cNvSpPr>
                <a:spLocks noChangeShapeType="1"/>
              </p:cNvSpPr>
              <p:nvPr/>
            </p:nvSpPr>
            <p:spPr bwMode="auto">
              <a:xfrm>
                <a:off x="1327" y="1620"/>
                <a:ext cx="25" cy="6"/>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3" name="Line 175"/>
              <p:cNvSpPr>
                <a:spLocks noChangeShapeType="1"/>
              </p:cNvSpPr>
              <p:nvPr/>
            </p:nvSpPr>
            <p:spPr bwMode="auto">
              <a:xfrm>
                <a:off x="1324" y="1606"/>
                <a:ext cx="0" cy="37"/>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4" name="Line 176"/>
              <p:cNvSpPr>
                <a:spLocks noChangeShapeType="1"/>
              </p:cNvSpPr>
              <p:nvPr/>
            </p:nvSpPr>
            <p:spPr bwMode="auto">
              <a:xfrm>
                <a:off x="1357" y="1614"/>
                <a:ext cx="0" cy="39"/>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5" name="Line 177"/>
              <p:cNvSpPr>
                <a:spLocks noChangeShapeType="1"/>
              </p:cNvSpPr>
              <p:nvPr/>
            </p:nvSpPr>
            <p:spPr bwMode="auto">
              <a:xfrm>
                <a:off x="1294" y="1613"/>
                <a:ext cx="63" cy="19"/>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6" name="Line 178"/>
              <p:cNvSpPr>
                <a:spLocks noChangeShapeType="1"/>
              </p:cNvSpPr>
              <p:nvPr/>
            </p:nvSpPr>
            <p:spPr bwMode="auto">
              <a:xfrm flipH="1" flipV="1">
                <a:off x="1294" y="1608"/>
                <a:ext cx="63" cy="16"/>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17" name="Freeform 179"/>
              <p:cNvSpPr>
                <a:spLocks/>
              </p:cNvSpPr>
              <p:nvPr/>
            </p:nvSpPr>
            <p:spPr bwMode="auto">
              <a:xfrm>
                <a:off x="1363" y="1653"/>
                <a:ext cx="15" cy="24"/>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718" name="Freeform 180"/>
              <p:cNvSpPr>
                <a:spLocks/>
              </p:cNvSpPr>
              <p:nvPr/>
            </p:nvSpPr>
            <p:spPr bwMode="auto">
              <a:xfrm>
                <a:off x="1352" y="1656"/>
                <a:ext cx="22" cy="20"/>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19" name="Freeform 181"/>
              <p:cNvSpPr>
                <a:spLocks/>
              </p:cNvSpPr>
              <p:nvPr/>
            </p:nvSpPr>
            <p:spPr bwMode="auto">
              <a:xfrm>
                <a:off x="1225" y="1638"/>
                <a:ext cx="87" cy="60"/>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20" name="Freeform 182"/>
              <p:cNvSpPr>
                <a:spLocks/>
              </p:cNvSpPr>
              <p:nvPr/>
            </p:nvSpPr>
            <p:spPr bwMode="auto">
              <a:xfrm>
                <a:off x="1289" y="1641"/>
                <a:ext cx="66" cy="38"/>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721" name="Line 183"/>
              <p:cNvSpPr>
                <a:spLocks noChangeShapeType="1"/>
              </p:cNvSpPr>
              <p:nvPr/>
            </p:nvSpPr>
            <p:spPr bwMode="auto">
              <a:xfrm flipH="1">
                <a:off x="1303" y="1646"/>
                <a:ext cx="44" cy="2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2" name="Line 184"/>
              <p:cNvSpPr>
                <a:spLocks noChangeShapeType="1"/>
              </p:cNvSpPr>
              <p:nvPr/>
            </p:nvSpPr>
            <p:spPr bwMode="auto">
              <a:xfrm flipH="1">
                <a:off x="1295" y="1643"/>
                <a:ext cx="42" cy="27"/>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3" name="Line 185"/>
              <p:cNvSpPr>
                <a:spLocks noChangeShapeType="1"/>
              </p:cNvSpPr>
              <p:nvPr/>
            </p:nvSpPr>
            <p:spPr bwMode="auto">
              <a:xfrm flipH="1">
                <a:off x="1279" y="1634"/>
                <a:ext cx="41" cy="27"/>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4" name="Line 186"/>
              <p:cNvSpPr>
                <a:spLocks noChangeShapeType="1"/>
              </p:cNvSpPr>
              <p:nvPr/>
            </p:nvSpPr>
            <p:spPr bwMode="auto">
              <a:xfrm flipH="1">
                <a:off x="1345" y="1631"/>
                <a:ext cx="22" cy="1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5" name="Line 187"/>
              <p:cNvSpPr>
                <a:spLocks noChangeShapeType="1"/>
              </p:cNvSpPr>
              <p:nvPr/>
            </p:nvSpPr>
            <p:spPr bwMode="auto">
              <a:xfrm flipH="1">
                <a:off x="1333" y="1626"/>
                <a:ext cx="20" cy="1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6" name="Line 188"/>
              <p:cNvSpPr>
                <a:spLocks noChangeShapeType="1"/>
              </p:cNvSpPr>
              <p:nvPr/>
            </p:nvSpPr>
            <p:spPr bwMode="auto">
              <a:xfrm flipH="1">
                <a:off x="1319" y="1622"/>
                <a:ext cx="20" cy="1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7" name="Line 189"/>
              <p:cNvSpPr>
                <a:spLocks noChangeShapeType="1"/>
              </p:cNvSpPr>
              <p:nvPr/>
            </p:nvSpPr>
            <p:spPr bwMode="auto">
              <a:xfrm flipH="1">
                <a:off x="1307" y="1617"/>
                <a:ext cx="19" cy="1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8" name="Line 190"/>
              <p:cNvSpPr>
                <a:spLocks noChangeShapeType="1"/>
              </p:cNvSpPr>
              <p:nvPr/>
            </p:nvSpPr>
            <p:spPr bwMode="auto">
              <a:xfrm flipH="1">
                <a:off x="1296" y="1613"/>
                <a:ext cx="19" cy="1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29" name="Freeform 191"/>
              <p:cNvSpPr>
                <a:spLocks/>
              </p:cNvSpPr>
              <p:nvPr/>
            </p:nvSpPr>
            <p:spPr bwMode="auto">
              <a:xfrm>
                <a:off x="1117" y="1727"/>
                <a:ext cx="214" cy="110"/>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730" name="Freeform 192"/>
              <p:cNvSpPr>
                <a:spLocks/>
              </p:cNvSpPr>
              <p:nvPr/>
            </p:nvSpPr>
            <p:spPr bwMode="auto">
              <a:xfrm>
                <a:off x="1121" y="1736"/>
                <a:ext cx="210" cy="9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731" name="Freeform 193"/>
              <p:cNvSpPr>
                <a:spLocks/>
              </p:cNvSpPr>
              <p:nvPr/>
            </p:nvSpPr>
            <p:spPr bwMode="auto">
              <a:xfrm>
                <a:off x="1149" y="1773"/>
                <a:ext cx="30" cy="16"/>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732" name="Freeform 194"/>
              <p:cNvSpPr>
                <a:spLocks/>
              </p:cNvSpPr>
              <p:nvPr/>
            </p:nvSpPr>
            <p:spPr bwMode="auto">
              <a:xfrm>
                <a:off x="1121" y="1763"/>
                <a:ext cx="19" cy="16"/>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733" name="Freeform 195"/>
              <p:cNvSpPr>
                <a:spLocks/>
              </p:cNvSpPr>
              <p:nvPr/>
            </p:nvSpPr>
            <p:spPr bwMode="auto">
              <a:xfrm>
                <a:off x="1194" y="1758"/>
                <a:ext cx="28" cy="18"/>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734" name="Freeform 196"/>
              <p:cNvSpPr>
                <a:spLocks/>
              </p:cNvSpPr>
              <p:nvPr/>
            </p:nvSpPr>
            <p:spPr bwMode="auto">
              <a:xfrm>
                <a:off x="1222" y="1796"/>
                <a:ext cx="87" cy="2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735" name="Freeform 197"/>
              <p:cNvSpPr>
                <a:spLocks/>
              </p:cNvSpPr>
              <p:nvPr/>
            </p:nvSpPr>
            <p:spPr bwMode="auto">
              <a:xfrm>
                <a:off x="1221" y="1642"/>
                <a:ext cx="16" cy="15"/>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736" name="Freeform 198"/>
              <p:cNvSpPr>
                <a:spLocks/>
              </p:cNvSpPr>
              <p:nvPr/>
            </p:nvSpPr>
            <p:spPr bwMode="auto">
              <a:xfrm>
                <a:off x="1206" y="1633"/>
                <a:ext cx="24" cy="32"/>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737" name="Freeform 199"/>
              <p:cNvSpPr>
                <a:spLocks/>
              </p:cNvSpPr>
              <p:nvPr/>
            </p:nvSpPr>
            <p:spPr bwMode="auto">
              <a:xfrm>
                <a:off x="1209" y="1636"/>
                <a:ext cx="18" cy="26"/>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738" name="Freeform 200"/>
              <p:cNvSpPr>
                <a:spLocks/>
              </p:cNvSpPr>
              <p:nvPr/>
            </p:nvSpPr>
            <p:spPr bwMode="auto">
              <a:xfrm>
                <a:off x="1134" y="1462"/>
                <a:ext cx="76" cy="95"/>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739" name="Freeform 201"/>
              <p:cNvSpPr>
                <a:spLocks/>
              </p:cNvSpPr>
              <p:nvPr/>
            </p:nvSpPr>
            <p:spPr bwMode="auto">
              <a:xfrm>
                <a:off x="1180" y="1504"/>
                <a:ext cx="16" cy="16"/>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740" name="Freeform 202"/>
              <p:cNvSpPr>
                <a:spLocks/>
              </p:cNvSpPr>
              <p:nvPr/>
            </p:nvSpPr>
            <p:spPr bwMode="auto">
              <a:xfrm>
                <a:off x="1180" y="1496"/>
                <a:ext cx="16" cy="16"/>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741" name="Freeform 203"/>
              <p:cNvSpPr>
                <a:spLocks/>
              </p:cNvSpPr>
              <p:nvPr/>
            </p:nvSpPr>
            <p:spPr bwMode="auto">
              <a:xfrm>
                <a:off x="1183" y="1487"/>
                <a:ext cx="16" cy="16"/>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742" name="Freeform 204"/>
              <p:cNvSpPr>
                <a:spLocks/>
              </p:cNvSpPr>
              <p:nvPr/>
            </p:nvSpPr>
            <p:spPr bwMode="auto">
              <a:xfrm>
                <a:off x="1151" y="1495"/>
                <a:ext cx="16" cy="19"/>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743" name="Freeform 205"/>
              <p:cNvSpPr>
                <a:spLocks/>
              </p:cNvSpPr>
              <p:nvPr/>
            </p:nvSpPr>
            <p:spPr bwMode="auto">
              <a:xfrm>
                <a:off x="1154" y="1494"/>
                <a:ext cx="17" cy="25"/>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744" name="Freeform 206"/>
              <p:cNvSpPr>
                <a:spLocks/>
              </p:cNvSpPr>
              <p:nvPr/>
            </p:nvSpPr>
            <p:spPr bwMode="auto">
              <a:xfrm>
                <a:off x="1161" y="1520"/>
                <a:ext cx="15" cy="22"/>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745" name="Freeform 207"/>
              <p:cNvSpPr>
                <a:spLocks/>
              </p:cNvSpPr>
              <p:nvPr/>
            </p:nvSpPr>
            <p:spPr bwMode="auto">
              <a:xfrm>
                <a:off x="1128" y="1449"/>
                <a:ext cx="69" cy="79"/>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746" name="Freeform 208"/>
              <p:cNvSpPr>
                <a:spLocks/>
              </p:cNvSpPr>
              <p:nvPr/>
            </p:nvSpPr>
            <p:spPr bwMode="auto">
              <a:xfrm>
                <a:off x="1130" y="1449"/>
                <a:ext cx="66" cy="77"/>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747" name="Freeform 209"/>
              <p:cNvSpPr>
                <a:spLocks/>
              </p:cNvSpPr>
              <p:nvPr/>
            </p:nvSpPr>
            <p:spPr bwMode="auto">
              <a:xfrm>
                <a:off x="1261" y="1640"/>
                <a:ext cx="72" cy="51"/>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748" name="Freeform 210"/>
              <p:cNvSpPr>
                <a:spLocks/>
              </p:cNvSpPr>
              <p:nvPr/>
            </p:nvSpPr>
            <p:spPr bwMode="auto">
              <a:xfrm>
                <a:off x="1306" y="1648"/>
                <a:ext cx="23" cy="15"/>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749" name="Freeform 211"/>
              <p:cNvSpPr>
                <a:spLocks/>
              </p:cNvSpPr>
              <p:nvPr/>
            </p:nvSpPr>
            <p:spPr bwMode="auto">
              <a:xfrm>
                <a:off x="1297" y="1642"/>
                <a:ext cx="20" cy="15"/>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750" name="Freeform 212"/>
              <p:cNvSpPr>
                <a:spLocks/>
              </p:cNvSpPr>
              <p:nvPr/>
            </p:nvSpPr>
            <p:spPr bwMode="auto">
              <a:xfrm>
                <a:off x="1312" y="1655"/>
                <a:ext cx="15" cy="15"/>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751" name="Freeform 213"/>
              <p:cNvSpPr>
                <a:spLocks/>
              </p:cNvSpPr>
              <p:nvPr/>
            </p:nvSpPr>
            <p:spPr bwMode="auto">
              <a:xfrm>
                <a:off x="1260" y="1670"/>
                <a:ext cx="15" cy="15"/>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752" name="Freeform 214"/>
              <p:cNvSpPr>
                <a:spLocks/>
              </p:cNvSpPr>
              <p:nvPr/>
            </p:nvSpPr>
            <p:spPr bwMode="auto">
              <a:xfrm>
                <a:off x="1178" y="1559"/>
                <a:ext cx="45" cy="126"/>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753" name="Freeform 215"/>
              <p:cNvSpPr>
                <a:spLocks/>
              </p:cNvSpPr>
              <p:nvPr/>
            </p:nvSpPr>
            <p:spPr bwMode="auto">
              <a:xfrm>
                <a:off x="1107" y="1534"/>
                <a:ext cx="164" cy="211"/>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754" name="Freeform 216"/>
              <p:cNvSpPr>
                <a:spLocks/>
              </p:cNvSpPr>
              <p:nvPr/>
            </p:nvSpPr>
            <p:spPr bwMode="auto">
              <a:xfrm>
                <a:off x="1111" y="1546"/>
                <a:ext cx="104" cy="197"/>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755" name="Freeform 217"/>
              <p:cNvSpPr>
                <a:spLocks/>
              </p:cNvSpPr>
              <p:nvPr/>
            </p:nvSpPr>
            <p:spPr bwMode="auto">
              <a:xfrm>
                <a:off x="1119" y="1643"/>
                <a:ext cx="30" cy="92"/>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756" name="Freeform 218"/>
              <p:cNvSpPr>
                <a:spLocks/>
              </p:cNvSpPr>
              <p:nvPr/>
            </p:nvSpPr>
            <p:spPr bwMode="auto">
              <a:xfrm>
                <a:off x="1149" y="1571"/>
                <a:ext cx="121" cy="137"/>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757" name="Freeform 219"/>
              <p:cNvSpPr>
                <a:spLocks/>
              </p:cNvSpPr>
              <p:nvPr/>
            </p:nvSpPr>
            <p:spPr bwMode="auto">
              <a:xfrm>
                <a:off x="1158" y="1622"/>
                <a:ext cx="30" cy="31"/>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758" name="Freeform 220"/>
              <p:cNvSpPr>
                <a:spLocks/>
              </p:cNvSpPr>
              <p:nvPr/>
            </p:nvSpPr>
            <p:spPr bwMode="auto">
              <a:xfrm>
                <a:off x="1158" y="1596"/>
                <a:ext cx="28" cy="41"/>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759" name="Freeform 221"/>
              <p:cNvSpPr>
                <a:spLocks/>
              </p:cNvSpPr>
              <p:nvPr/>
            </p:nvSpPr>
            <p:spPr bwMode="auto">
              <a:xfrm>
                <a:off x="1161" y="1557"/>
                <a:ext cx="31" cy="23"/>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760" name="Freeform 222"/>
              <p:cNvSpPr>
                <a:spLocks/>
              </p:cNvSpPr>
              <p:nvPr/>
            </p:nvSpPr>
            <p:spPr bwMode="auto">
              <a:xfrm>
                <a:off x="1196" y="1600"/>
                <a:ext cx="17" cy="61"/>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761" name="Freeform 223"/>
              <p:cNvSpPr>
                <a:spLocks/>
              </p:cNvSpPr>
              <p:nvPr/>
            </p:nvSpPr>
            <p:spPr bwMode="auto">
              <a:xfrm>
                <a:off x="1158" y="1665"/>
                <a:ext cx="31" cy="15"/>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762" name="Freeform 224"/>
              <p:cNvSpPr>
                <a:spLocks/>
              </p:cNvSpPr>
              <p:nvPr/>
            </p:nvSpPr>
            <p:spPr bwMode="auto">
              <a:xfrm>
                <a:off x="1195" y="1670"/>
                <a:ext cx="18" cy="26"/>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763" name="Freeform 225"/>
              <p:cNvSpPr>
                <a:spLocks/>
              </p:cNvSpPr>
              <p:nvPr/>
            </p:nvSpPr>
            <p:spPr bwMode="auto">
              <a:xfrm>
                <a:off x="1141" y="1537"/>
                <a:ext cx="44" cy="32"/>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764" name="Freeform 226"/>
              <p:cNvSpPr>
                <a:spLocks/>
              </p:cNvSpPr>
              <p:nvPr/>
            </p:nvSpPr>
            <p:spPr bwMode="auto">
              <a:xfrm>
                <a:off x="1092" y="1679"/>
                <a:ext cx="88" cy="137"/>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65" name="Freeform 227"/>
              <p:cNvSpPr>
                <a:spLocks/>
              </p:cNvSpPr>
              <p:nvPr/>
            </p:nvSpPr>
            <p:spPr bwMode="auto">
              <a:xfrm>
                <a:off x="1094" y="1685"/>
                <a:ext cx="77" cy="126"/>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sp>
            <p:nvSpPr>
              <p:cNvPr id="766" name="Line 228"/>
              <p:cNvSpPr>
                <a:spLocks noChangeShapeType="1"/>
              </p:cNvSpPr>
              <p:nvPr/>
            </p:nvSpPr>
            <p:spPr bwMode="auto">
              <a:xfrm flipH="1" flipV="1">
                <a:off x="1472" y="1771"/>
                <a:ext cx="20" cy="6"/>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67" name="Line 229"/>
              <p:cNvSpPr>
                <a:spLocks noChangeShapeType="1"/>
              </p:cNvSpPr>
              <p:nvPr/>
            </p:nvSpPr>
            <p:spPr bwMode="auto">
              <a:xfrm>
                <a:off x="1502" y="1779"/>
                <a:ext cx="27" cy="6"/>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68" name="Line 230"/>
              <p:cNvSpPr>
                <a:spLocks noChangeShapeType="1"/>
              </p:cNvSpPr>
              <p:nvPr/>
            </p:nvSpPr>
            <p:spPr bwMode="auto">
              <a:xfrm>
                <a:off x="1499" y="1764"/>
                <a:ext cx="0" cy="4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69" name="Line 231"/>
              <p:cNvSpPr>
                <a:spLocks noChangeShapeType="1"/>
              </p:cNvSpPr>
              <p:nvPr/>
            </p:nvSpPr>
            <p:spPr bwMode="auto">
              <a:xfrm>
                <a:off x="1535" y="1773"/>
                <a:ext cx="0" cy="42"/>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70" name="Line 232"/>
              <p:cNvSpPr>
                <a:spLocks noChangeShapeType="1"/>
              </p:cNvSpPr>
              <p:nvPr/>
            </p:nvSpPr>
            <p:spPr bwMode="auto">
              <a:xfrm>
                <a:off x="1466" y="1772"/>
                <a:ext cx="69" cy="2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71" name="Line 233"/>
              <p:cNvSpPr>
                <a:spLocks noChangeShapeType="1"/>
              </p:cNvSpPr>
              <p:nvPr/>
            </p:nvSpPr>
            <p:spPr bwMode="auto">
              <a:xfrm flipH="1" flipV="1">
                <a:off x="1466" y="1766"/>
                <a:ext cx="69"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772" name="Freeform 234"/>
              <p:cNvSpPr>
                <a:spLocks/>
              </p:cNvSpPr>
              <p:nvPr/>
            </p:nvSpPr>
            <p:spPr bwMode="auto">
              <a:xfrm>
                <a:off x="1541" y="1815"/>
                <a:ext cx="17" cy="26"/>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773" name="Freeform 235"/>
              <p:cNvSpPr>
                <a:spLocks/>
              </p:cNvSpPr>
              <p:nvPr/>
            </p:nvSpPr>
            <p:spPr bwMode="auto">
              <a:xfrm>
                <a:off x="1529" y="1818"/>
                <a:ext cx="24" cy="22"/>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774" name="Line 236"/>
              <p:cNvSpPr>
                <a:spLocks noChangeShapeType="1"/>
              </p:cNvSpPr>
              <p:nvPr/>
            </p:nvSpPr>
            <p:spPr bwMode="auto">
              <a:xfrm flipH="1">
                <a:off x="1521" y="1791"/>
                <a:ext cx="24" cy="1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75" name="Line 237"/>
              <p:cNvSpPr>
                <a:spLocks noChangeShapeType="1"/>
              </p:cNvSpPr>
              <p:nvPr/>
            </p:nvSpPr>
            <p:spPr bwMode="auto">
              <a:xfrm flipH="1">
                <a:off x="1508" y="1786"/>
                <a:ext cx="22" cy="1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76" name="Line 238"/>
              <p:cNvSpPr>
                <a:spLocks noChangeShapeType="1"/>
              </p:cNvSpPr>
              <p:nvPr/>
            </p:nvSpPr>
            <p:spPr bwMode="auto">
              <a:xfrm flipH="1">
                <a:off x="1494" y="1781"/>
                <a:ext cx="22" cy="1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777" name="Freeform 239"/>
              <p:cNvSpPr>
                <a:spLocks/>
              </p:cNvSpPr>
              <p:nvPr/>
            </p:nvSpPr>
            <p:spPr bwMode="auto">
              <a:xfrm>
                <a:off x="1276" y="1895"/>
                <a:ext cx="230" cy="119"/>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778" name="Freeform 240"/>
              <p:cNvSpPr>
                <a:spLocks/>
              </p:cNvSpPr>
              <p:nvPr/>
            </p:nvSpPr>
            <p:spPr bwMode="auto">
              <a:xfrm>
                <a:off x="1280" y="1905"/>
                <a:ext cx="226" cy="107"/>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779" name="Freeform 241"/>
              <p:cNvSpPr>
                <a:spLocks/>
              </p:cNvSpPr>
              <p:nvPr/>
            </p:nvSpPr>
            <p:spPr bwMode="auto">
              <a:xfrm>
                <a:off x="1310" y="1945"/>
                <a:ext cx="32" cy="17"/>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780" name="Freeform 242"/>
              <p:cNvSpPr>
                <a:spLocks/>
              </p:cNvSpPr>
              <p:nvPr/>
            </p:nvSpPr>
            <p:spPr bwMode="auto">
              <a:xfrm>
                <a:off x="1280" y="1934"/>
                <a:ext cx="20" cy="17"/>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781" name="Freeform 243"/>
              <p:cNvSpPr>
                <a:spLocks/>
              </p:cNvSpPr>
              <p:nvPr/>
            </p:nvSpPr>
            <p:spPr bwMode="auto">
              <a:xfrm>
                <a:off x="1358" y="1928"/>
                <a:ext cx="30" cy="20"/>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782" name="Freeform 244"/>
              <p:cNvSpPr>
                <a:spLocks/>
              </p:cNvSpPr>
              <p:nvPr/>
            </p:nvSpPr>
            <p:spPr bwMode="auto">
              <a:xfrm>
                <a:off x="1388" y="1970"/>
                <a:ext cx="94" cy="28"/>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783" name="Freeform 245"/>
              <p:cNvSpPr>
                <a:spLocks/>
              </p:cNvSpPr>
              <p:nvPr/>
            </p:nvSpPr>
            <p:spPr bwMode="auto">
              <a:xfrm>
                <a:off x="1415" y="1789"/>
                <a:ext cx="20" cy="17"/>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784" name="Freeform 246"/>
              <p:cNvSpPr>
                <a:spLocks/>
              </p:cNvSpPr>
              <p:nvPr/>
            </p:nvSpPr>
            <p:spPr bwMode="auto">
              <a:xfrm>
                <a:off x="1429" y="1772"/>
                <a:ext cx="20" cy="17"/>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785" name="Freeform 247"/>
              <p:cNvSpPr>
                <a:spLocks/>
              </p:cNvSpPr>
              <p:nvPr/>
            </p:nvSpPr>
            <p:spPr bwMode="auto">
              <a:xfrm>
                <a:off x="1446" y="1765"/>
                <a:ext cx="16" cy="17"/>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786" name="Freeform 248"/>
              <p:cNvSpPr>
                <a:spLocks/>
              </p:cNvSpPr>
              <p:nvPr/>
            </p:nvSpPr>
            <p:spPr bwMode="auto">
              <a:xfrm>
                <a:off x="1388" y="1803"/>
                <a:ext cx="16" cy="17"/>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787" name="Freeform 249"/>
              <p:cNvSpPr>
                <a:spLocks/>
              </p:cNvSpPr>
              <p:nvPr/>
            </p:nvSpPr>
            <p:spPr bwMode="auto">
              <a:xfrm>
                <a:off x="1372" y="1793"/>
                <a:ext cx="26" cy="35"/>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788" name="Freeform 250"/>
              <p:cNvSpPr>
                <a:spLocks/>
              </p:cNvSpPr>
              <p:nvPr/>
            </p:nvSpPr>
            <p:spPr bwMode="auto">
              <a:xfrm>
                <a:off x="1374" y="1796"/>
                <a:ext cx="20" cy="29"/>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789" name="Freeform 251"/>
              <p:cNvSpPr>
                <a:spLocks/>
              </p:cNvSpPr>
              <p:nvPr/>
            </p:nvSpPr>
            <p:spPr bwMode="auto">
              <a:xfrm>
                <a:off x="1293" y="1608"/>
                <a:ext cx="82" cy="102"/>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790" name="Freeform 252"/>
              <p:cNvSpPr>
                <a:spLocks/>
              </p:cNvSpPr>
              <p:nvPr/>
            </p:nvSpPr>
            <p:spPr bwMode="auto">
              <a:xfrm>
                <a:off x="1343" y="1654"/>
                <a:ext cx="17" cy="17"/>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791" name="Freeform 253"/>
              <p:cNvSpPr>
                <a:spLocks/>
              </p:cNvSpPr>
              <p:nvPr/>
            </p:nvSpPr>
            <p:spPr bwMode="auto">
              <a:xfrm>
                <a:off x="1343" y="1645"/>
                <a:ext cx="17" cy="17"/>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792" name="Freeform 254"/>
              <p:cNvSpPr>
                <a:spLocks/>
              </p:cNvSpPr>
              <p:nvPr/>
            </p:nvSpPr>
            <p:spPr bwMode="auto">
              <a:xfrm>
                <a:off x="1347" y="1635"/>
                <a:ext cx="16" cy="17"/>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793" name="Freeform 255"/>
              <p:cNvSpPr>
                <a:spLocks/>
              </p:cNvSpPr>
              <p:nvPr/>
            </p:nvSpPr>
            <p:spPr bwMode="auto">
              <a:xfrm>
                <a:off x="1312" y="1644"/>
                <a:ext cx="17" cy="21"/>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794" name="Freeform 256"/>
              <p:cNvSpPr>
                <a:spLocks/>
              </p:cNvSpPr>
              <p:nvPr/>
            </p:nvSpPr>
            <p:spPr bwMode="auto">
              <a:xfrm>
                <a:off x="1316" y="1642"/>
                <a:ext cx="17" cy="28"/>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795" name="Freeform 257"/>
              <p:cNvSpPr>
                <a:spLocks/>
              </p:cNvSpPr>
              <p:nvPr/>
            </p:nvSpPr>
            <p:spPr bwMode="auto">
              <a:xfrm>
                <a:off x="1322" y="1671"/>
                <a:ext cx="17" cy="2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796" name="Freeform 258"/>
              <p:cNvSpPr>
                <a:spLocks/>
              </p:cNvSpPr>
              <p:nvPr/>
            </p:nvSpPr>
            <p:spPr bwMode="auto">
              <a:xfrm>
                <a:off x="1287" y="1594"/>
                <a:ext cx="75" cy="86"/>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797" name="Freeform 259"/>
              <p:cNvSpPr>
                <a:spLocks/>
              </p:cNvSpPr>
              <p:nvPr/>
            </p:nvSpPr>
            <p:spPr bwMode="auto">
              <a:xfrm>
                <a:off x="1289" y="1594"/>
                <a:ext cx="71" cy="83"/>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798" name="Freeform 260"/>
              <p:cNvSpPr>
                <a:spLocks/>
              </p:cNvSpPr>
              <p:nvPr/>
            </p:nvSpPr>
            <p:spPr bwMode="auto">
              <a:xfrm>
                <a:off x="1479" y="1810"/>
                <a:ext cx="25" cy="16"/>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799" name="Freeform 261"/>
              <p:cNvSpPr>
                <a:spLocks/>
              </p:cNvSpPr>
              <p:nvPr/>
            </p:nvSpPr>
            <p:spPr bwMode="auto">
              <a:xfrm>
                <a:off x="1470" y="1803"/>
                <a:ext cx="21" cy="16"/>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800" name="Freeform 262"/>
              <p:cNvSpPr>
                <a:spLocks/>
              </p:cNvSpPr>
              <p:nvPr/>
            </p:nvSpPr>
            <p:spPr bwMode="auto">
              <a:xfrm>
                <a:off x="1485" y="1817"/>
                <a:ext cx="17" cy="16"/>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801" name="Freeform 263"/>
              <p:cNvSpPr>
                <a:spLocks/>
              </p:cNvSpPr>
              <p:nvPr/>
            </p:nvSpPr>
            <p:spPr bwMode="auto">
              <a:xfrm>
                <a:off x="1453" y="1814"/>
                <a:ext cx="17" cy="16"/>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802" name="Freeform 264"/>
              <p:cNvSpPr>
                <a:spLocks/>
              </p:cNvSpPr>
              <p:nvPr/>
            </p:nvSpPr>
            <p:spPr bwMode="auto">
              <a:xfrm>
                <a:off x="1429" y="1833"/>
                <a:ext cx="17" cy="17"/>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803" name="Freeform 265"/>
              <p:cNvSpPr>
                <a:spLocks/>
              </p:cNvSpPr>
              <p:nvPr/>
            </p:nvSpPr>
            <p:spPr bwMode="auto">
              <a:xfrm>
                <a:off x="1341" y="1713"/>
                <a:ext cx="49" cy="137"/>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804" name="Freeform 266"/>
              <p:cNvSpPr>
                <a:spLocks/>
              </p:cNvSpPr>
              <p:nvPr/>
            </p:nvSpPr>
            <p:spPr bwMode="auto">
              <a:xfrm>
                <a:off x="1264" y="1686"/>
                <a:ext cx="177" cy="228"/>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805" name="Freeform 267"/>
              <p:cNvSpPr>
                <a:spLocks/>
              </p:cNvSpPr>
              <p:nvPr/>
            </p:nvSpPr>
            <p:spPr bwMode="auto">
              <a:xfrm>
                <a:off x="1269" y="1699"/>
                <a:ext cx="112" cy="21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806" name="Freeform 268"/>
              <p:cNvSpPr>
                <a:spLocks/>
              </p:cNvSpPr>
              <p:nvPr/>
            </p:nvSpPr>
            <p:spPr bwMode="auto">
              <a:xfrm>
                <a:off x="1277" y="1804"/>
                <a:ext cx="33" cy="99"/>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807" name="Freeform 269"/>
              <p:cNvSpPr>
                <a:spLocks/>
              </p:cNvSpPr>
              <p:nvPr/>
            </p:nvSpPr>
            <p:spPr bwMode="auto">
              <a:xfrm>
                <a:off x="1310" y="1726"/>
                <a:ext cx="130" cy="148"/>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808" name="Freeform 270"/>
              <p:cNvSpPr>
                <a:spLocks/>
              </p:cNvSpPr>
              <p:nvPr/>
            </p:nvSpPr>
            <p:spPr bwMode="auto">
              <a:xfrm>
                <a:off x="1319" y="1781"/>
                <a:ext cx="33" cy="3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809" name="Freeform 271"/>
              <p:cNvSpPr>
                <a:spLocks/>
              </p:cNvSpPr>
              <p:nvPr/>
            </p:nvSpPr>
            <p:spPr bwMode="auto">
              <a:xfrm>
                <a:off x="1320" y="1753"/>
                <a:ext cx="30" cy="45"/>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810" name="Freeform 272"/>
              <p:cNvSpPr>
                <a:spLocks/>
              </p:cNvSpPr>
              <p:nvPr/>
            </p:nvSpPr>
            <p:spPr bwMode="auto">
              <a:xfrm>
                <a:off x="1323" y="1710"/>
                <a:ext cx="33" cy="26"/>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811" name="Freeform 273"/>
              <p:cNvSpPr>
                <a:spLocks/>
              </p:cNvSpPr>
              <p:nvPr/>
            </p:nvSpPr>
            <p:spPr bwMode="auto">
              <a:xfrm>
                <a:off x="1361" y="1758"/>
                <a:ext cx="18" cy="66"/>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812" name="Freeform 274"/>
              <p:cNvSpPr>
                <a:spLocks/>
              </p:cNvSpPr>
              <p:nvPr/>
            </p:nvSpPr>
            <p:spPr bwMode="auto">
              <a:xfrm>
                <a:off x="1319" y="1828"/>
                <a:ext cx="34" cy="16"/>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813" name="Freeform 275"/>
              <p:cNvSpPr>
                <a:spLocks/>
              </p:cNvSpPr>
              <p:nvPr/>
            </p:nvSpPr>
            <p:spPr bwMode="auto">
              <a:xfrm>
                <a:off x="1359" y="1833"/>
                <a:ext cx="20" cy="28"/>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814" name="Freeform 276"/>
              <p:cNvSpPr>
                <a:spLocks/>
              </p:cNvSpPr>
              <p:nvPr/>
            </p:nvSpPr>
            <p:spPr bwMode="auto">
              <a:xfrm>
                <a:off x="1300" y="1690"/>
                <a:ext cx="48" cy="34"/>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815" name="Freeform 277"/>
              <p:cNvSpPr>
                <a:spLocks/>
              </p:cNvSpPr>
              <p:nvPr/>
            </p:nvSpPr>
            <p:spPr bwMode="auto">
              <a:xfrm>
                <a:off x="1248" y="1843"/>
                <a:ext cx="95" cy="148"/>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816" name="Freeform 278"/>
              <p:cNvSpPr>
                <a:spLocks/>
              </p:cNvSpPr>
              <p:nvPr/>
            </p:nvSpPr>
            <p:spPr bwMode="auto">
              <a:xfrm>
                <a:off x="1250" y="1849"/>
                <a:ext cx="83" cy="137"/>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sp>
            <p:nvSpPr>
              <p:cNvPr id="817" name="Freeform 279"/>
              <p:cNvSpPr>
                <a:spLocks/>
              </p:cNvSpPr>
              <p:nvPr/>
            </p:nvSpPr>
            <p:spPr bwMode="auto">
              <a:xfrm>
                <a:off x="1479" y="2074"/>
                <a:ext cx="248" cy="128"/>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818" name="Freeform 280"/>
              <p:cNvSpPr>
                <a:spLocks/>
              </p:cNvSpPr>
              <p:nvPr/>
            </p:nvSpPr>
            <p:spPr bwMode="auto">
              <a:xfrm>
                <a:off x="1483" y="2085"/>
                <a:ext cx="244" cy="115"/>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819" name="Freeform 281"/>
              <p:cNvSpPr>
                <a:spLocks/>
              </p:cNvSpPr>
              <p:nvPr/>
            </p:nvSpPr>
            <p:spPr bwMode="auto">
              <a:xfrm>
                <a:off x="1516" y="2128"/>
                <a:ext cx="34" cy="19"/>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820" name="Freeform 282"/>
              <p:cNvSpPr>
                <a:spLocks/>
              </p:cNvSpPr>
              <p:nvPr/>
            </p:nvSpPr>
            <p:spPr bwMode="auto">
              <a:xfrm>
                <a:off x="1483" y="2116"/>
                <a:ext cx="22" cy="18"/>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821" name="Freeform 283"/>
              <p:cNvSpPr>
                <a:spLocks/>
              </p:cNvSpPr>
              <p:nvPr/>
            </p:nvSpPr>
            <p:spPr bwMode="auto">
              <a:xfrm>
                <a:off x="1568" y="2110"/>
                <a:ext cx="32" cy="2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822" name="Freeform 284"/>
              <p:cNvSpPr>
                <a:spLocks/>
              </p:cNvSpPr>
              <p:nvPr/>
            </p:nvSpPr>
            <p:spPr bwMode="auto">
              <a:xfrm>
                <a:off x="1600" y="2155"/>
                <a:ext cx="101" cy="30"/>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823" name="Freeform 285"/>
              <p:cNvSpPr>
                <a:spLocks/>
              </p:cNvSpPr>
              <p:nvPr/>
            </p:nvSpPr>
            <p:spPr bwMode="auto">
              <a:xfrm>
                <a:off x="1629" y="1960"/>
                <a:ext cx="21" cy="18"/>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824" name="Freeform 286"/>
              <p:cNvSpPr>
                <a:spLocks/>
              </p:cNvSpPr>
              <p:nvPr/>
            </p:nvSpPr>
            <p:spPr bwMode="auto">
              <a:xfrm>
                <a:off x="1643" y="1942"/>
                <a:ext cx="22" cy="18"/>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825" name="Freeform 287"/>
              <p:cNvSpPr>
                <a:spLocks/>
              </p:cNvSpPr>
              <p:nvPr/>
            </p:nvSpPr>
            <p:spPr bwMode="auto">
              <a:xfrm>
                <a:off x="1662" y="1934"/>
                <a:ext cx="18" cy="18"/>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826" name="Freeform 288"/>
              <p:cNvSpPr>
                <a:spLocks/>
              </p:cNvSpPr>
              <p:nvPr/>
            </p:nvSpPr>
            <p:spPr bwMode="auto">
              <a:xfrm>
                <a:off x="1599" y="1975"/>
                <a:ext cx="18" cy="18"/>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827" name="Freeform 289"/>
              <p:cNvSpPr>
                <a:spLocks/>
              </p:cNvSpPr>
              <p:nvPr/>
            </p:nvSpPr>
            <p:spPr bwMode="auto">
              <a:xfrm>
                <a:off x="1582" y="1964"/>
                <a:ext cx="28" cy="38"/>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828" name="Freeform 290"/>
              <p:cNvSpPr>
                <a:spLocks/>
              </p:cNvSpPr>
              <p:nvPr/>
            </p:nvSpPr>
            <p:spPr bwMode="auto">
              <a:xfrm>
                <a:off x="1585" y="1968"/>
                <a:ext cx="21" cy="30"/>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829" name="Freeform 291"/>
              <p:cNvSpPr>
                <a:spLocks/>
              </p:cNvSpPr>
              <p:nvPr/>
            </p:nvSpPr>
            <p:spPr bwMode="auto">
              <a:xfrm>
                <a:off x="1497" y="1765"/>
                <a:ext cx="89" cy="110"/>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830" name="Freeform 292"/>
              <p:cNvSpPr>
                <a:spLocks/>
              </p:cNvSpPr>
              <p:nvPr/>
            </p:nvSpPr>
            <p:spPr bwMode="auto">
              <a:xfrm>
                <a:off x="1552" y="1815"/>
                <a:ext cx="18" cy="17"/>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831" name="Freeform 293"/>
              <p:cNvSpPr>
                <a:spLocks/>
              </p:cNvSpPr>
              <p:nvPr/>
            </p:nvSpPr>
            <p:spPr bwMode="auto">
              <a:xfrm>
                <a:off x="1552" y="1805"/>
                <a:ext cx="18" cy="18"/>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832" name="Freeform 294"/>
              <p:cNvSpPr>
                <a:spLocks/>
              </p:cNvSpPr>
              <p:nvPr/>
            </p:nvSpPr>
            <p:spPr bwMode="auto">
              <a:xfrm>
                <a:off x="1555" y="1794"/>
                <a:ext cx="18" cy="19"/>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833" name="Freeform 295"/>
              <p:cNvSpPr>
                <a:spLocks/>
              </p:cNvSpPr>
              <p:nvPr/>
            </p:nvSpPr>
            <p:spPr bwMode="auto">
              <a:xfrm>
                <a:off x="1518" y="1804"/>
                <a:ext cx="18" cy="22"/>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834" name="Freeform 296"/>
              <p:cNvSpPr>
                <a:spLocks/>
              </p:cNvSpPr>
              <p:nvPr/>
            </p:nvSpPr>
            <p:spPr bwMode="auto">
              <a:xfrm>
                <a:off x="1522" y="1802"/>
                <a:ext cx="19" cy="29"/>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835" name="Freeform 297"/>
              <p:cNvSpPr>
                <a:spLocks/>
              </p:cNvSpPr>
              <p:nvPr/>
            </p:nvSpPr>
            <p:spPr bwMode="auto">
              <a:xfrm>
                <a:off x="1529" y="1832"/>
                <a:ext cx="18" cy="26"/>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836" name="Freeform 298"/>
              <p:cNvSpPr>
                <a:spLocks/>
              </p:cNvSpPr>
              <p:nvPr/>
            </p:nvSpPr>
            <p:spPr bwMode="auto">
              <a:xfrm>
                <a:off x="1491" y="1750"/>
                <a:ext cx="80" cy="92"/>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837" name="Freeform 299"/>
              <p:cNvSpPr>
                <a:spLocks/>
              </p:cNvSpPr>
              <p:nvPr/>
            </p:nvSpPr>
            <p:spPr bwMode="auto">
              <a:xfrm>
                <a:off x="1493" y="1750"/>
                <a:ext cx="77" cy="89"/>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838" name="Freeform 300"/>
              <p:cNvSpPr>
                <a:spLocks/>
              </p:cNvSpPr>
              <p:nvPr/>
            </p:nvSpPr>
            <p:spPr bwMode="auto">
              <a:xfrm>
                <a:off x="1669" y="1987"/>
                <a:ext cx="18" cy="17"/>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839" name="Freeform 301"/>
              <p:cNvSpPr>
                <a:spLocks/>
              </p:cNvSpPr>
              <p:nvPr/>
            </p:nvSpPr>
            <p:spPr bwMode="auto">
              <a:xfrm>
                <a:off x="1663" y="1985"/>
                <a:ext cx="18" cy="18"/>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840" name="Freeform 302"/>
              <p:cNvSpPr>
                <a:spLocks/>
              </p:cNvSpPr>
              <p:nvPr/>
            </p:nvSpPr>
            <p:spPr bwMode="auto">
              <a:xfrm>
                <a:off x="1644" y="2008"/>
                <a:ext cx="18" cy="17"/>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841" name="Freeform 303"/>
              <p:cNvSpPr>
                <a:spLocks/>
              </p:cNvSpPr>
              <p:nvPr/>
            </p:nvSpPr>
            <p:spPr bwMode="auto">
              <a:xfrm>
                <a:off x="1549" y="1878"/>
                <a:ext cx="53" cy="147"/>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842" name="Freeform 304"/>
              <p:cNvSpPr>
                <a:spLocks/>
              </p:cNvSpPr>
              <p:nvPr/>
            </p:nvSpPr>
            <p:spPr bwMode="auto">
              <a:xfrm>
                <a:off x="1466" y="1849"/>
                <a:ext cx="191" cy="246"/>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843" name="Freeform 305"/>
              <p:cNvSpPr>
                <a:spLocks/>
              </p:cNvSpPr>
              <p:nvPr/>
            </p:nvSpPr>
            <p:spPr bwMode="auto">
              <a:xfrm>
                <a:off x="1471" y="1863"/>
                <a:ext cx="121" cy="230"/>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844" name="Freeform 306"/>
              <p:cNvSpPr>
                <a:spLocks/>
              </p:cNvSpPr>
              <p:nvPr/>
            </p:nvSpPr>
            <p:spPr bwMode="auto">
              <a:xfrm>
                <a:off x="1480" y="1976"/>
                <a:ext cx="35" cy="107"/>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845" name="Freeform 307"/>
              <p:cNvSpPr>
                <a:spLocks/>
              </p:cNvSpPr>
              <p:nvPr/>
            </p:nvSpPr>
            <p:spPr bwMode="auto">
              <a:xfrm>
                <a:off x="1515" y="1892"/>
                <a:ext cx="141" cy="159"/>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846" name="Freeform 308"/>
              <p:cNvSpPr>
                <a:spLocks/>
              </p:cNvSpPr>
              <p:nvPr/>
            </p:nvSpPr>
            <p:spPr bwMode="auto">
              <a:xfrm>
                <a:off x="1525" y="1951"/>
                <a:ext cx="35" cy="37"/>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847" name="Freeform 309"/>
              <p:cNvSpPr>
                <a:spLocks/>
              </p:cNvSpPr>
              <p:nvPr/>
            </p:nvSpPr>
            <p:spPr bwMode="auto">
              <a:xfrm>
                <a:off x="1526" y="1921"/>
                <a:ext cx="33" cy="4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848" name="Freeform 310"/>
              <p:cNvSpPr>
                <a:spLocks/>
              </p:cNvSpPr>
              <p:nvPr/>
            </p:nvSpPr>
            <p:spPr bwMode="auto">
              <a:xfrm>
                <a:off x="1530" y="1875"/>
                <a:ext cx="35" cy="28"/>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849" name="Freeform 311"/>
              <p:cNvSpPr>
                <a:spLocks/>
              </p:cNvSpPr>
              <p:nvPr/>
            </p:nvSpPr>
            <p:spPr bwMode="auto">
              <a:xfrm>
                <a:off x="1570" y="1926"/>
                <a:ext cx="20" cy="71"/>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850" name="Freeform 312"/>
              <p:cNvSpPr>
                <a:spLocks/>
              </p:cNvSpPr>
              <p:nvPr/>
            </p:nvSpPr>
            <p:spPr bwMode="auto">
              <a:xfrm>
                <a:off x="1525" y="2002"/>
                <a:ext cx="36" cy="18"/>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851" name="Freeform 313"/>
              <p:cNvSpPr>
                <a:spLocks/>
              </p:cNvSpPr>
              <p:nvPr/>
            </p:nvSpPr>
            <p:spPr bwMode="auto">
              <a:xfrm>
                <a:off x="1568" y="2007"/>
                <a:ext cx="22" cy="30"/>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852" name="Freeform 314"/>
              <p:cNvSpPr>
                <a:spLocks/>
              </p:cNvSpPr>
              <p:nvPr/>
            </p:nvSpPr>
            <p:spPr bwMode="auto">
              <a:xfrm>
                <a:off x="1505" y="1853"/>
                <a:ext cx="52" cy="37"/>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853" name="Freeform 315"/>
              <p:cNvSpPr>
                <a:spLocks/>
              </p:cNvSpPr>
              <p:nvPr/>
            </p:nvSpPr>
            <p:spPr bwMode="auto">
              <a:xfrm>
                <a:off x="1449" y="2018"/>
                <a:ext cx="103" cy="159"/>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854" name="Freeform 316"/>
              <p:cNvSpPr>
                <a:spLocks/>
              </p:cNvSpPr>
              <p:nvPr/>
            </p:nvSpPr>
            <p:spPr bwMode="auto">
              <a:xfrm>
                <a:off x="1451" y="2025"/>
                <a:ext cx="90" cy="147"/>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sp>
          <p:nvSpPr>
            <p:cNvPr id="10" name="Text Box 317"/>
            <p:cNvSpPr txBox="1">
              <a:spLocks noChangeArrowheads="1"/>
            </p:cNvSpPr>
            <p:nvPr/>
          </p:nvSpPr>
          <p:spPr bwMode="auto">
            <a:xfrm>
              <a:off x="308" y="3373"/>
              <a:ext cx="548" cy="205"/>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200" b="1" dirty="0"/>
                <a:t>Testers</a:t>
              </a:r>
              <a:endParaRPr lang="en-US" b="1" dirty="0"/>
            </a:p>
          </p:txBody>
        </p:sp>
        <p:grpSp>
          <p:nvGrpSpPr>
            <p:cNvPr id="11" name="Group 318"/>
            <p:cNvGrpSpPr>
              <a:grpSpLocks/>
            </p:cNvGrpSpPr>
            <p:nvPr/>
          </p:nvGrpSpPr>
          <p:grpSpPr bwMode="auto">
            <a:xfrm>
              <a:off x="303" y="2638"/>
              <a:ext cx="1253" cy="1102"/>
              <a:chOff x="143" y="1620"/>
              <a:chExt cx="1181" cy="1039"/>
            </a:xfrm>
          </p:grpSpPr>
          <p:sp>
            <p:nvSpPr>
              <p:cNvPr id="18" name="Line 319"/>
              <p:cNvSpPr>
                <a:spLocks noChangeShapeType="1"/>
              </p:cNvSpPr>
              <p:nvPr/>
            </p:nvSpPr>
            <p:spPr bwMode="auto">
              <a:xfrm rot="5400000" flipH="1">
                <a:off x="421" y="1648"/>
                <a:ext cx="720" cy="750"/>
              </a:xfrm>
              <a:prstGeom prst="line">
                <a:avLst/>
              </a:prstGeom>
              <a:noFill/>
              <a:ln w="76200">
                <a:solidFill>
                  <a:schemeClr val="bg2"/>
                </a:solidFill>
                <a:round/>
                <a:headEnd/>
                <a:tailEnd/>
              </a:ln>
              <a:effectLst>
                <a:outerShdw dist="35921" dir="2700000" algn="ctr" rotWithShape="0">
                  <a:schemeClr val="bg2">
                    <a:alpha val="50000"/>
                  </a:schemeClr>
                </a:outerShdw>
              </a:effectLst>
            </p:spPr>
            <p:txBody>
              <a:bodyPr wrap="none" anchor="ctr"/>
              <a:lstStyle/>
              <a:p>
                <a:pPr algn="ctr">
                  <a:defRPr/>
                </a:pPr>
                <a:endParaRPr lang="es-ES"/>
              </a:p>
            </p:txBody>
          </p:sp>
          <p:grpSp>
            <p:nvGrpSpPr>
              <p:cNvPr id="19" name="Group 320"/>
              <p:cNvGrpSpPr>
                <a:grpSpLocks/>
              </p:cNvGrpSpPr>
              <p:nvPr/>
            </p:nvGrpSpPr>
            <p:grpSpPr bwMode="auto">
              <a:xfrm>
                <a:off x="143" y="1620"/>
                <a:ext cx="599" cy="546"/>
                <a:chOff x="143" y="1620"/>
                <a:chExt cx="599" cy="546"/>
              </a:xfrm>
            </p:grpSpPr>
            <p:grpSp>
              <p:nvGrpSpPr>
                <p:cNvPr id="282" name="Group 321"/>
                <p:cNvGrpSpPr>
                  <a:grpSpLocks/>
                </p:cNvGrpSpPr>
                <p:nvPr/>
              </p:nvGrpSpPr>
              <p:grpSpPr bwMode="auto">
                <a:xfrm>
                  <a:off x="143" y="1620"/>
                  <a:ext cx="291" cy="277"/>
                  <a:chOff x="1048" y="2260"/>
                  <a:chExt cx="1342" cy="1288"/>
                </a:xfrm>
              </p:grpSpPr>
              <p:sp>
                <p:nvSpPr>
                  <p:cNvPr id="457" name="Freeform 322"/>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458" name="Freeform 323"/>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459" name="Freeform 324"/>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460" name="Freeform 325"/>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461" name="Freeform 326"/>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462" name="Freeform 327"/>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463" name="Freeform 328"/>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464" name="Freeform 329"/>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65" name="Line 330"/>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66" name="Line 331"/>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67" name="Line 332"/>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68" name="Line 333"/>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69" name="Line 334"/>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70" name="Line 335"/>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471" name="Freeform 336"/>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472" name="Freeform 337"/>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73" name="Freeform 338"/>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474" name="Freeform 339"/>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475" name="Freeform 340"/>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76" name="Freeform 341"/>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477" name="Freeform 342"/>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478" name="Freeform 343"/>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479" name="Line 344"/>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0" name="Line 345"/>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1" name="Line 346"/>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2" name="Line 347"/>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3" name="Line 348"/>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4" name="Line 349"/>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5" name="Line 350"/>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6" name="Line 351"/>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7" name="Line 352"/>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8" name="Line 353"/>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9" name="Line 354"/>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0" name="Line 355"/>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1" name="Line 356"/>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2" name="Line 357"/>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3" name="Line 358"/>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4" name="Line 359"/>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5" name="Line 360"/>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6" name="Line 361"/>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7" name="Line 362"/>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8" name="Line 363"/>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9" name="Line 364"/>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00" name="Freeform 365"/>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501" name="Freeform 366"/>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502" name="Freeform 367"/>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503" name="Freeform 368"/>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504" name="Freeform 369"/>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505" name="Freeform 370"/>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506" name="Freeform 371"/>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07" name="Freeform 372"/>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508" name="Freeform 373"/>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509" name="Freeform 374"/>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510" name="Freeform 375"/>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511" name="Freeform 376"/>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512" name="Freeform 377"/>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513" name="Freeform 378"/>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14" name="Freeform 379"/>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515" name="Freeform 380"/>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516" name="Freeform 381"/>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517" name="Freeform 382"/>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518" name="Freeform 383"/>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519" name="Freeform 384"/>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520" name="Freeform 385"/>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521" name="Freeform 386"/>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522" name="Freeform 387"/>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523" name="Freeform 388"/>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524" name="Freeform 389"/>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525" name="Freeform 390"/>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526" name="Freeform 391"/>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527" name="Freeform 392"/>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528" name="Freeform 393"/>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529" name="Freeform 394"/>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530" name="Freeform 395"/>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531" name="Freeform 396"/>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532" name="Freeform 397"/>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533" name="Freeform 398"/>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534" name="Freeform 399"/>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535" name="Freeform 400"/>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536" name="Freeform 401"/>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537" name="Freeform 402"/>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538" name="Freeform 403"/>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539" name="Freeform 404"/>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540" name="Freeform 405"/>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541" name="Freeform 406"/>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542" name="Freeform 407"/>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nvGrpSpPr>
                <p:cNvPr id="283" name="Group 408"/>
                <p:cNvGrpSpPr>
                  <a:grpSpLocks/>
                </p:cNvGrpSpPr>
                <p:nvPr/>
              </p:nvGrpSpPr>
              <p:grpSpPr bwMode="auto">
                <a:xfrm>
                  <a:off x="255" y="1724"/>
                  <a:ext cx="314" cy="302"/>
                  <a:chOff x="1048" y="2260"/>
                  <a:chExt cx="1342" cy="1288"/>
                </a:xfrm>
              </p:grpSpPr>
              <p:sp>
                <p:nvSpPr>
                  <p:cNvPr id="371" name="Freeform 409"/>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372" name="Freeform 410"/>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373" name="Freeform 411"/>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374" name="Freeform 412"/>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75" name="Freeform 413"/>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376" name="Freeform 414"/>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377" name="Freeform 415"/>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378" name="Freeform 416"/>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79" name="Line 417"/>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0" name="Line 418"/>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1" name="Line 419"/>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2" name="Line 420"/>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3" name="Line 421"/>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4" name="Line 422"/>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5" name="Freeform 423"/>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86" name="Freeform 424"/>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87" name="Freeform 425"/>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388" name="Freeform 426"/>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89" name="Freeform 427"/>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90" name="Freeform 428"/>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391" name="Freeform 429"/>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392" name="Freeform 430"/>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393" name="Line 431"/>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4" name="Line 432"/>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5" name="Line 433"/>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6" name="Line 434"/>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7" name="Line 435"/>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8" name="Line 436"/>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99" name="Line 437"/>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0" name="Line 438"/>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1" name="Line 439"/>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2" name="Line 440"/>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3" name="Line 441"/>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4" name="Line 442"/>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5" name="Line 443"/>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6" name="Line 444"/>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7" name="Line 445"/>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8" name="Line 446"/>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09" name="Line 447"/>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10" name="Line 448"/>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11" name="Line 449"/>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12" name="Line 450"/>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13" name="Line 451"/>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14" name="Freeform 452"/>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415" name="Freeform 453"/>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416" name="Freeform 454"/>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417" name="Freeform 455"/>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418" name="Freeform 456"/>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419" name="Freeform 457"/>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420" name="Freeform 458"/>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421" name="Freeform 459"/>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422" name="Freeform 460"/>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423" name="Freeform 461"/>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424" name="Freeform 462"/>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425" name="Freeform 463"/>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426" name="Freeform 464"/>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427" name="Freeform 465"/>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428" name="Freeform 466"/>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429" name="Freeform 467"/>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430" name="Freeform 468"/>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431" name="Freeform 469"/>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432" name="Freeform 470"/>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433" name="Freeform 471"/>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434" name="Freeform 472"/>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435" name="Freeform 473"/>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436" name="Freeform 474"/>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437" name="Freeform 475"/>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438" name="Freeform 476"/>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439" name="Freeform 477"/>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440" name="Freeform 478"/>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441" name="Freeform 479"/>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442" name="Freeform 480"/>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443" name="Freeform 481"/>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444" name="Freeform 482"/>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445" name="Freeform 483"/>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446" name="Freeform 484"/>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447" name="Freeform 485"/>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448" name="Freeform 486"/>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449" name="Freeform 487"/>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450" name="Freeform 488"/>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451" name="Freeform 489"/>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452" name="Freeform 490"/>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453" name="Freeform 491"/>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454" name="Freeform 492"/>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455" name="Freeform 493"/>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56" name="Freeform 494"/>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nvGrpSpPr>
                <p:cNvPr id="284" name="Group 495"/>
                <p:cNvGrpSpPr>
                  <a:grpSpLocks/>
                </p:cNvGrpSpPr>
                <p:nvPr/>
              </p:nvGrpSpPr>
              <p:grpSpPr bwMode="auto">
                <a:xfrm>
                  <a:off x="401" y="1842"/>
                  <a:ext cx="341" cy="324"/>
                  <a:chOff x="1048" y="2260"/>
                  <a:chExt cx="1342" cy="1288"/>
                </a:xfrm>
              </p:grpSpPr>
              <p:sp>
                <p:nvSpPr>
                  <p:cNvPr id="285" name="Freeform 496"/>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286" name="Freeform 497"/>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287" name="Freeform 498"/>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288" name="Freeform 499"/>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89" name="Freeform 500"/>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290" name="Freeform 501"/>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291" name="Freeform 502"/>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292" name="Freeform 503"/>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293" name="Line 504"/>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4" name="Line 505"/>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5" name="Line 506"/>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6" name="Line 507"/>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7" name="Line 508"/>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8" name="Line 509"/>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99" name="Freeform 510"/>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00" name="Freeform 511"/>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01" name="Freeform 512"/>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302" name="Freeform 513"/>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03" name="Freeform 514"/>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04" name="Freeform 515"/>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305" name="Freeform 516"/>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306" name="Freeform 517"/>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307" name="Line 518"/>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08" name="Line 519"/>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09" name="Line 520"/>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0" name="Line 521"/>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1" name="Line 522"/>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2" name="Line 523"/>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3" name="Line 524"/>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4" name="Line 525"/>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5" name="Line 526"/>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6" name="Line 527"/>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7" name="Line 528"/>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8" name="Line 529"/>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19" name="Line 530"/>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0" name="Line 531"/>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1" name="Line 532"/>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2" name="Line 533"/>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3" name="Line 534"/>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4" name="Line 535"/>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5" name="Line 536"/>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6" name="Line 537"/>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7" name="Line 538"/>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328" name="Freeform 539"/>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29" name="Freeform 540"/>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330" name="Freeform 541"/>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331" name="Freeform 542"/>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332" name="Freeform 543"/>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333" name="Freeform 544"/>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334" name="Freeform 545"/>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335" name="Freeform 546"/>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336" name="Freeform 547"/>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337" name="Freeform 548"/>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338" name="Freeform 549"/>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339" name="Freeform 550"/>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340" name="Freeform 551"/>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341" name="Freeform 552"/>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342" name="Freeform 553"/>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343" name="Freeform 554"/>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344" name="Freeform 555"/>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345" name="Freeform 556"/>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346" name="Freeform 557"/>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347" name="Freeform 558"/>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348" name="Freeform 559"/>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349" name="Freeform 560"/>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350" name="Freeform 561"/>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351" name="Freeform 562"/>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352" name="Freeform 563"/>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353" name="Freeform 564"/>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354" name="Freeform 565"/>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355" name="Freeform 566"/>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356" name="Freeform 567"/>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357" name="Freeform 568"/>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358" name="Freeform 569"/>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359" name="Freeform 570"/>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360" name="Freeform 571"/>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361" name="Freeform 572"/>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362" name="Freeform 573"/>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363" name="Freeform 574"/>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364" name="Freeform 575"/>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365" name="Freeform 576"/>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366" name="Freeform 577"/>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367" name="Freeform 578"/>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368" name="Freeform 579"/>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369" name="Freeform 580"/>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70" name="Freeform 581"/>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grpSp>
            <p:nvGrpSpPr>
              <p:cNvPr id="20" name="Group 582"/>
              <p:cNvGrpSpPr>
                <a:grpSpLocks/>
              </p:cNvGrpSpPr>
              <p:nvPr/>
            </p:nvGrpSpPr>
            <p:grpSpPr bwMode="auto">
              <a:xfrm>
                <a:off x="539" y="1946"/>
                <a:ext cx="785" cy="713"/>
                <a:chOff x="143" y="1620"/>
                <a:chExt cx="599" cy="546"/>
              </a:xfrm>
            </p:grpSpPr>
            <p:grpSp>
              <p:nvGrpSpPr>
                <p:cNvPr id="21" name="Group 583"/>
                <p:cNvGrpSpPr>
                  <a:grpSpLocks/>
                </p:cNvGrpSpPr>
                <p:nvPr/>
              </p:nvGrpSpPr>
              <p:grpSpPr bwMode="auto">
                <a:xfrm>
                  <a:off x="143" y="1620"/>
                  <a:ext cx="291" cy="277"/>
                  <a:chOff x="1048" y="2260"/>
                  <a:chExt cx="1342" cy="1288"/>
                </a:xfrm>
              </p:grpSpPr>
              <p:sp>
                <p:nvSpPr>
                  <p:cNvPr id="196" name="Freeform 584"/>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197" name="Freeform 585"/>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198" name="Freeform 586"/>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199" name="Freeform 587"/>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00" name="Freeform 588"/>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201" name="Freeform 589"/>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202" name="Freeform 590"/>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203" name="Freeform 591"/>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204" name="Line 592"/>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05" name="Line 593"/>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06" name="Line 594"/>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07" name="Line 595"/>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08" name="Line 596"/>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09" name="Line 597"/>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210" name="Freeform 598"/>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11" name="Freeform 599"/>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212" name="Freeform 600"/>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213" name="Freeform 601"/>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14" name="Freeform 602"/>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215" name="Freeform 603"/>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216" name="Freeform 604"/>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217" name="Freeform 605"/>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218" name="Line 606"/>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19" name="Line 607"/>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0" name="Line 608"/>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1" name="Line 609"/>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2" name="Line 610"/>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3" name="Line 611"/>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4" name="Line 612"/>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5" name="Line 613"/>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6" name="Line 614"/>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7" name="Line 615"/>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8" name="Line 616"/>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29" name="Line 617"/>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0" name="Line 618"/>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1" name="Line 619"/>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2" name="Line 620"/>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3" name="Line 621"/>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4" name="Line 622"/>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5" name="Line 623"/>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6" name="Line 624"/>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7" name="Line 625"/>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8" name="Line 626"/>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239" name="Freeform 627"/>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40" name="Freeform 628"/>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241" name="Freeform 629"/>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242" name="Freeform 630"/>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243" name="Freeform 631"/>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244" name="Freeform 632"/>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245" name="Freeform 633"/>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246" name="Freeform 634"/>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247" name="Freeform 635"/>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248" name="Freeform 636"/>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249" name="Freeform 637"/>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250" name="Freeform 638"/>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251" name="Freeform 639"/>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252" name="Freeform 640"/>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253" name="Freeform 641"/>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254" name="Freeform 642"/>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255" name="Freeform 643"/>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256" name="Freeform 644"/>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257" name="Freeform 645"/>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258" name="Freeform 646"/>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259" name="Freeform 647"/>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260" name="Freeform 648"/>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261" name="Freeform 649"/>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262" name="Freeform 650"/>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263" name="Freeform 651"/>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264" name="Freeform 652"/>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265" name="Freeform 653"/>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266" name="Freeform 654"/>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267" name="Freeform 655"/>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268" name="Freeform 656"/>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269" name="Freeform 657"/>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270" name="Freeform 658"/>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271" name="Freeform 659"/>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272" name="Freeform 660"/>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273" name="Freeform 661"/>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274" name="Freeform 662"/>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275" name="Freeform 663"/>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276" name="Freeform 664"/>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277" name="Freeform 665"/>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278" name="Freeform 666"/>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279" name="Freeform 667"/>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280" name="Freeform 668"/>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281" name="Freeform 669"/>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nvGrpSpPr>
                <p:cNvPr id="22" name="Group 670"/>
                <p:cNvGrpSpPr>
                  <a:grpSpLocks/>
                </p:cNvGrpSpPr>
                <p:nvPr/>
              </p:nvGrpSpPr>
              <p:grpSpPr bwMode="auto">
                <a:xfrm>
                  <a:off x="255" y="1724"/>
                  <a:ext cx="314" cy="302"/>
                  <a:chOff x="1048" y="2260"/>
                  <a:chExt cx="1342" cy="1288"/>
                </a:xfrm>
              </p:grpSpPr>
              <p:sp>
                <p:nvSpPr>
                  <p:cNvPr id="110" name="Freeform 671"/>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111" name="Freeform 672"/>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112" name="Freeform 673"/>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113" name="Freeform 674"/>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114" name="Freeform 675"/>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115" name="Freeform 676"/>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116" name="Freeform 677"/>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117" name="Freeform 678"/>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118" name="Line 679"/>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19" name="Line 680"/>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20" name="Line 681"/>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21" name="Line 682"/>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22" name="Line 683"/>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23" name="Line 684"/>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124" name="Freeform 685"/>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125" name="Freeform 686"/>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126" name="Freeform 687"/>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127" name="Freeform 688"/>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128" name="Freeform 689"/>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129" name="Freeform 690"/>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130" name="Freeform 691"/>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131" name="Freeform 692"/>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132" name="Line 693"/>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3" name="Line 694"/>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4" name="Line 695"/>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5" name="Line 696"/>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6" name="Line 697"/>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7" name="Line 698"/>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8" name="Line 699"/>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39" name="Line 700"/>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0" name="Line 701"/>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1" name="Line 702"/>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2" name="Line 703"/>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3" name="Line 704"/>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4" name="Line 705"/>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5" name="Line 706"/>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6" name="Line 707"/>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7" name="Line 708"/>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8" name="Line 709"/>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49" name="Line 710"/>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50" name="Line 711"/>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51" name="Line 712"/>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52" name="Line 713"/>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153" name="Freeform 714"/>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154" name="Freeform 715"/>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155" name="Freeform 716"/>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156" name="Freeform 717"/>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157" name="Freeform 718"/>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158" name="Freeform 719"/>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159" name="Freeform 720"/>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160" name="Freeform 721"/>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161" name="Freeform 722"/>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162" name="Freeform 723"/>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163" name="Freeform 724"/>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164" name="Freeform 725"/>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165" name="Freeform 726"/>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166" name="Freeform 727"/>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167" name="Freeform 728"/>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168" name="Freeform 729"/>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169" name="Freeform 730"/>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170" name="Freeform 731"/>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171" name="Freeform 732"/>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172" name="Freeform 733"/>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173" name="Freeform 734"/>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174" name="Freeform 735"/>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175" name="Freeform 736"/>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176" name="Freeform 737"/>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177" name="Freeform 738"/>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178" name="Freeform 739"/>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179" name="Freeform 740"/>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180" name="Freeform 741"/>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181" name="Freeform 742"/>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182" name="Freeform 743"/>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183" name="Freeform 744"/>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184" name="Freeform 745"/>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185" name="Freeform 746"/>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186" name="Freeform 747"/>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187" name="Freeform 748"/>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188" name="Freeform 749"/>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189" name="Freeform 750"/>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190" name="Freeform 751"/>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191" name="Freeform 752"/>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192" name="Freeform 753"/>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193" name="Freeform 754"/>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194" name="Freeform 755"/>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195" name="Freeform 756"/>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nvGrpSpPr>
                <p:cNvPr id="23" name="Group 757"/>
                <p:cNvGrpSpPr>
                  <a:grpSpLocks/>
                </p:cNvGrpSpPr>
                <p:nvPr/>
              </p:nvGrpSpPr>
              <p:grpSpPr bwMode="auto">
                <a:xfrm>
                  <a:off x="401" y="1842"/>
                  <a:ext cx="341" cy="324"/>
                  <a:chOff x="1048" y="2260"/>
                  <a:chExt cx="1342" cy="1288"/>
                </a:xfrm>
              </p:grpSpPr>
              <p:sp>
                <p:nvSpPr>
                  <p:cNvPr id="24" name="Freeform 758"/>
                  <p:cNvSpPr>
                    <a:spLocks/>
                  </p:cNvSpPr>
                  <p:nvPr/>
                </p:nvSpPr>
                <p:spPr bwMode="auto">
                  <a:xfrm>
                    <a:off x="1691" y="2729"/>
                    <a:ext cx="401" cy="286"/>
                  </a:xfrm>
                  <a:custGeom>
                    <a:avLst/>
                    <a:gdLst>
                      <a:gd name="T0" fmla="*/ 156 w 157"/>
                      <a:gd name="T1" fmla="*/ 33 h 112"/>
                      <a:gd name="T2" fmla="*/ 156 w 157"/>
                      <a:gd name="T3" fmla="*/ 111 h 112"/>
                      <a:gd name="T4" fmla="*/ 0 w 157"/>
                      <a:gd name="T5" fmla="*/ 53 h 112"/>
                      <a:gd name="T6" fmla="*/ 0 w 157"/>
                      <a:gd name="T7" fmla="*/ 0 h 112"/>
                      <a:gd name="T8" fmla="*/ 156 w 157"/>
                      <a:gd name="T9" fmla="*/ 33 h 112"/>
                      <a:gd name="T10" fmla="*/ 0 60000 65536"/>
                      <a:gd name="T11" fmla="*/ 0 60000 65536"/>
                      <a:gd name="T12" fmla="*/ 0 60000 65536"/>
                      <a:gd name="T13" fmla="*/ 0 60000 65536"/>
                      <a:gd name="T14" fmla="*/ 0 60000 65536"/>
                      <a:gd name="T15" fmla="*/ 0 w 157"/>
                      <a:gd name="T16" fmla="*/ 0 h 112"/>
                      <a:gd name="T17" fmla="*/ 157 w 157"/>
                      <a:gd name="T18" fmla="*/ 112 h 112"/>
                    </a:gdLst>
                    <a:ahLst/>
                    <a:cxnLst>
                      <a:cxn ang="T10">
                        <a:pos x="T0" y="T1"/>
                      </a:cxn>
                      <a:cxn ang="T11">
                        <a:pos x="T2" y="T3"/>
                      </a:cxn>
                      <a:cxn ang="T12">
                        <a:pos x="T4" y="T5"/>
                      </a:cxn>
                      <a:cxn ang="T13">
                        <a:pos x="T6" y="T7"/>
                      </a:cxn>
                      <a:cxn ang="T14">
                        <a:pos x="T8" y="T9"/>
                      </a:cxn>
                    </a:cxnLst>
                    <a:rect l="T15" t="T16" r="T17" b="T18"/>
                    <a:pathLst>
                      <a:path w="157" h="112">
                        <a:moveTo>
                          <a:pt x="156" y="33"/>
                        </a:moveTo>
                        <a:lnTo>
                          <a:pt x="156" y="111"/>
                        </a:lnTo>
                        <a:lnTo>
                          <a:pt x="0" y="53"/>
                        </a:lnTo>
                        <a:lnTo>
                          <a:pt x="0" y="0"/>
                        </a:lnTo>
                        <a:lnTo>
                          <a:pt x="156" y="33"/>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25" name="Freeform 759"/>
                  <p:cNvSpPr>
                    <a:spLocks/>
                  </p:cNvSpPr>
                  <p:nvPr/>
                </p:nvSpPr>
                <p:spPr bwMode="auto">
                  <a:xfrm>
                    <a:off x="2092" y="2795"/>
                    <a:ext cx="298" cy="220"/>
                  </a:xfrm>
                  <a:custGeom>
                    <a:avLst/>
                    <a:gdLst>
                      <a:gd name="T0" fmla="*/ 0 w 117"/>
                      <a:gd name="T1" fmla="*/ 7 h 86"/>
                      <a:gd name="T2" fmla="*/ 0 w 117"/>
                      <a:gd name="T3" fmla="*/ 85 h 86"/>
                      <a:gd name="T4" fmla="*/ 116 w 117"/>
                      <a:gd name="T5" fmla="*/ 65 h 86"/>
                      <a:gd name="T6" fmla="*/ 116 w 117"/>
                      <a:gd name="T7" fmla="*/ 0 h 86"/>
                      <a:gd name="T8" fmla="*/ 0 w 117"/>
                      <a:gd name="T9" fmla="*/ 7 h 86"/>
                      <a:gd name="T10" fmla="*/ 0 60000 65536"/>
                      <a:gd name="T11" fmla="*/ 0 60000 65536"/>
                      <a:gd name="T12" fmla="*/ 0 60000 65536"/>
                      <a:gd name="T13" fmla="*/ 0 60000 65536"/>
                      <a:gd name="T14" fmla="*/ 0 60000 65536"/>
                      <a:gd name="T15" fmla="*/ 0 w 117"/>
                      <a:gd name="T16" fmla="*/ 0 h 86"/>
                      <a:gd name="T17" fmla="*/ 117 w 117"/>
                      <a:gd name="T18" fmla="*/ 86 h 86"/>
                    </a:gdLst>
                    <a:ahLst/>
                    <a:cxnLst>
                      <a:cxn ang="T10">
                        <a:pos x="T0" y="T1"/>
                      </a:cxn>
                      <a:cxn ang="T11">
                        <a:pos x="T2" y="T3"/>
                      </a:cxn>
                      <a:cxn ang="T12">
                        <a:pos x="T4" y="T5"/>
                      </a:cxn>
                      <a:cxn ang="T13">
                        <a:pos x="T6" y="T7"/>
                      </a:cxn>
                      <a:cxn ang="T14">
                        <a:pos x="T8" y="T9"/>
                      </a:cxn>
                    </a:cxnLst>
                    <a:rect l="T15" t="T16" r="T17" b="T18"/>
                    <a:pathLst>
                      <a:path w="117" h="86">
                        <a:moveTo>
                          <a:pt x="0" y="7"/>
                        </a:moveTo>
                        <a:lnTo>
                          <a:pt x="0" y="85"/>
                        </a:lnTo>
                        <a:lnTo>
                          <a:pt x="116" y="65"/>
                        </a:lnTo>
                        <a:lnTo>
                          <a:pt x="116" y="0"/>
                        </a:lnTo>
                        <a:lnTo>
                          <a:pt x="0" y="7"/>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26" name="Freeform 760"/>
                  <p:cNvSpPr>
                    <a:spLocks/>
                  </p:cNvSpPr>
                  <p:nvPr/>
                </p:nvSpPr>
                <p:spPr bwMode="auto">
                  <a:xfrm>
                    <a:off x="1694" y="2729"/>
                    <a:ext cx="696" cy="87"/>
                  </a:xfrm>
                  <a:custGeom>
                    <a:avLst/>
                    <a:gdLst>
                      <a:gd name="T0" fmla="*/ 272 w 273"/>
                      <a:gd name="T1" fmla="*/ 25 h 34"/>
                      <a:gd name="T2" fmla="*/ 154 w 273"/>
                      <a:gd name="T3" fmla="*/ 33 h 34"/>
                      <a:gd name="T4" fmla="*/ 0 w 273"/>
                      <a:gd name="T5" fmla="*/ 0 h 34"/>
                      <a:gd name="T6" fmla="*/ 113 w 273"/>
                      <a:gd name="T7" fmla="*/ 0 h 34"/>
                      <a:gd name="T8" fmla="*/ 272 w 273"/>
                      <a:gd name="T9" fmla="*/ 25 h 34"/>
                      <a:gd name="T10" fmla="*/ 0 60000 65536"/>
                      <a:gd name="T11" fmla="*/ 0 60000 65536"/>
                      <a:gd name="T12" fmla="*/ 0 60000 65536"/>
                      <a:gd name="T13" fmla="*/ 0 60000 65536"/>
                      <a:gd name="T14" fmla="*/ 0 60000 65536"/>
                      <a:gd name="T15" fmla="*/ 0 w 273"/>
                      <a:gd name="T16" fmla="*/ 0 h 34"/>
                      <a:gd name="T17" fmla="*/ 273 w 273"/>
                      <a:gd name="T18" fmla="*/ 34 h 34"/>
                    </a:gdLst>
                    <a:ahLst/>
                    <a:cxnLst>
                      <a:cxn ang="T10">
                        <a:pos x="T0" y="T1"/>
                      </a:cxn>
                      <a:cxn ang="T11">
                        <a:pos x="T2" y="T3"/>
                      </a:cxn>
                      <a:cxn ang="T12">
                        <a:pos x="T4" y="T5"/>
                      </a:cxn>
                      <a:cxn ang="T13">
                        <a:pos x="T6" y="T7"/>
                      </a:cxn>
                      <a:cxn ang="T14">
                        <a:pos x="T8" y="T9"/>
                      </a:cxn>
                    </a:cxnLst>
                    <a:rect l="T15" t="T16" r="T17" b="T18"/>
                    <a:pathLst>
                      <a:path w="273" h="34">
                        <a:moveTo>
                          <a:pt x="272" y="25"/>
                        </a:moveTo>
                        <a:lnTo>
                          <a:pt x="154" y="33"/>
                        </a:lnTo>
                        <a:lnTo>
                          <a:pt x="0" y="0"/>
                        </a:lnTo>
                        <a:lnTo>
                          <a:pt x="113" y="0"/>
                        </a:lnTo>
                        <a:lnTo>
                          <a:pt x="272" y="2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27" name="Freeform 761"/>
                  <p:cNvSpPr>
                    <a:spLocks/>
                  </p:cNvSpPr>
                  <p:nvPr/>
                </p:nvSpPr>
                <p:spPr bwMode="auto">
                  <a:xfrm>
                    <a:off x="1905" y="2704"/>
                    <a:ext cx="255" cy="81"/>
                  </a:xfrm>
                  <a:custGeom>
                    <a:avLst/>
                    <a:gdLst>
                      <a:gd name="T0" fmla="*/ 99 w 100"/>
                      <a:gd name="T1" fmla="*/ 17 h 32"/>
                      <a:gd name="T2" fmla="*/ 99 w 100"/>
                      <a:gd name="T3" fmla="*/ 27 h 32"/>
                      <a:gd name="T4" fmla="*/ 53 w 100"/>
                      <a:gd name="T5" fmla="*/ 31 h 32"/>
                      <a:gd name="T6" fmla="*/ 0 w 100"/>
                      <a:gd name="T7" fmla="*/ 20 h 32"/>
                      <a:gd name="T8" fmla="*/ 0 w 100"/>
                      <a:gd name="T9" fmla="*/ 0 h 32"/>
                      <a:gd name="T10" fmla="*/ 99 w 100"/>
                      <a:gd name="T11" fmla="*/ 17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99" y="17"/>
                        </a:moveTo>
                        <a:lnTo>
                          <a:pt x="99" y="27"/>
                        </a:lnTo>
                        <a:lnTo>
                          <a:pt x="53" y="31"/>
                        </a:lnTo>
                        <a:lnTo>
                          <a:pt x="0" y="20"/>
                        </a:lnTo>
                        <a:lnTo>
                          <a:pt x="0" y="0"/>
                        </a:lnTo>
                        <a:lnTo>
                          <a:pt x="99" y="17"/>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28" name="Freeform 762"/>
                  <p:cNvSpPr>
                    <a:spLocks/>
                  </p:cNvSpPr>
                  <p:nvPr/>
                </p:nvSpPr>
                <p:spPr bwMode="auto">
                  <a:xfrm>
                    <a:off x="1765" y="2357"/>
                    <a:ext cx="327" cy="406"/>
                  </a:xfrm>
                  <a:custGeom>
                    <a:avLst/>
                    <a:gdLst>
                      <a:gd name="T0" fmla="*/ 109 w 128"/>
                      <a:gd name="T1" fmla="*/ 158 h 159"/>
                      <a:gd name="T2" fmla="*/ 127 w 128"/>
                      <a:gd name="T3" fmla="*/ 4 h 159"/>
                      <a:gd name="T4" fmla="*/ 16 w 128"/>
                      <a:gd name="T5" fmla="*/ 0 h 159"/>
                      <a:gd name="T6" fmla="*/ 0 w 128"/>
                      <a:gd name="T7" fmla="*/ 136 h 159"/>
                      <a:gd name="T8" fmla="*/ 109 w 128"/>
                      <a:gd name="T9" fmla="*/ 158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109" y="158"/>
                        </a:moveTo>
                        <a:lnTo>
                          <a:pt x="127" y="4"/>
                        </a:lnTo>
                        <a:lnTo>
                          <a:pt x="16" y="0"/>
                        </a:lnTo>
                        <a:lnTo>
                          <a:pt x="0" y="136"/>
                        </a:lnTo>
                        <a:lnTo>
                          <a:pt x="109" y="158"/>
                        </a:lnTo>
                      </a:path>
                    </a:pathLst>
                  </a:custGeom>
                  <a:solidFill>
                    <a:srgbClr val="A0A0A0"/>
                  </a:solidFill>
                  <a:ln w="12700" cap="rnd" cmpd="sng">
                    <a:solidFill>
                      <a:srgbClr val="000000"/>
                    </a:solidFill>
                    <a:prstDash val="solid"/>
                    <a:round/>
                    <a:headEnd/>
                    <a:tailEnd/>
                  </a:ln>
                </p:spPr>
                <p:txBody>
                  <a:bodyPr/>
                  <a:lstStyle/>
                  <a:p>
                    <a:endParaRPr lang="es-ES"/>
                  </a:p>
                </p:txBody>
              </p:sp>
              <p:sp>
                <p:nvSpPr>
                  <p:cNvPr id="29" name="Freeform 763"/>
                  <p:cNvSpPr>
                    <a:spLocks/>
                  </p:cNvSpPr>
                  <p:nvPr/>
                </p:nvSpPr>
                <p:spPr bwMode="auto">
                  <a:xfrm>
                    <a:off x="2043" y="2367"/>
                    <a:ext cx="291" cy="401"/>
                  </a:xfrm>
                  <a:custGeom>
                    <a:avLst/>
                    <a:gdLst>
                      <a:gd name="T0" fmla="*/ 16 w 114"/>
                      <a:gd name="T1" fmla="*/ 0 h 157"/>
                      <a:gd name="T2" fmla="*/ 113 w 114"/>
                      <a:gd name="T3" fmla="*/ 34 h 157"/>
                      <a:gd name="T4" fmla="*/ 98 w 114"/>
                      <a:gd name="T5" fmla="*/ 156 h 157"/>
                      <a:gd name="T6" fmla="*/ 0 w 114"/>
                      <a:gd name="T7" fmla="*/ 152 h 157"/>
                      <a:gd name="T8" fmla="*/ 16 w 114"/>
                      <a:gd name="T9" fmla="*/ 0 h 157"/>
                      <a:gd name="T10" fmla="*/ 0 60000 65536"/>
                      <a:gd name="T11" fmla="*/ 0 60000 65536"/>
                      <a:gd name="T12" fmla="*/ 0 60000 65536"/>
                      <a:gd name="T13" fmla="*/ 0 60000 65536"/>
                      <a:gd name="T14" fmla="*/ 0 60000 65536"/>
                      <a:gd name="T15" fmla="*/ 0 w 114"/>
                      <a:gd name="T16" fmla="*/ 0 h 157"/>
                      <a:gd name="T17" fmla="*/ 114 w 114"/>
                      <a:gd name="T18" fmla="*/ 157 h 157"/>
                    </a:gdLst>
                    <a:ahLst/>
                    <a:cxnLst>
                      <a:cxn ang="T10">
                        <a:pos x="T0" y="T1"/>
                      </a:cxn>
                      <a:cxn ang="T11">
                        <a:pos x="T2" y="T3"/>
                      </a:cxn>
                      <a:cxn ang="T12">
                        <a:pos x="T4" y="T5"/>
                      </a:cxn>
                      <a:cxn ang="T13">
                        <a:pos x="T6" y="T7"/>
                      </a:cxn>
                      <a:cxn ang="T14">
                        <a:pos x="T8" y="T9"/>
                      </a:cxn>
                    </a:cxnLst>
                    <a:rect l="T15" t="T16" r="T17" b="T18"/>
                    <a:pathLst>
                      <a:path w="114" h="157">
                        <a:moveTo>
                          <a:pt x="16" y="0"/>
                        </a:moveTo>
                        <a:lnTo>
                          <a:pt x="113" y="34"/>
                        </a:lnTo>
                        <a:lnTo>
                          <a:pt x="98" y="156"/>
                        </a:lnTo>
                        <a:lnTo>
                          <a:pt x="0" y="152"/>
                        </a:lnTo>
                        <a:lnTo>
                          <a:pt x="16" y="0"/>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30" name="Freeform 764"/>
                  <p:cNvSpPr>
                    <a:spLocks/>
                  </p:cNvSpPr>
                  <p:nvPr/>
                </p:nvSpPr>
                <p:spPr bwMode="auto">
                  <a:xfrm>
                    <a:off x="1801" y="2395"/>
                    <a:ext cx="234" cy="304"/>
                  </a:xfrm>
                  <a:custGeom>
                    <a:avLst/>
                    <a:gdLst>
                      <a:gd name="T0" fmla="*/ 91 w 92"/>
                      <a:gd name="T1" fmla="*/ 6 h 119"/>
                      <a:gd name="T2" fmla="*/ 77 w 92"/>
                      <a:gd name="T3" fmla="*/ 118 h 119"/>
                      <a:gd name="T4" fmla="*/ 0 w 92"/>
                      <a:gd name="T5" fmla="*/ 104 h 119"/>
                      <a:gd name="T6" fmla="*/ 13 w 92"/>
                      <a:gd name="T7" fmla="*/ 0 h 119"/>
                      <a:gd name="T8" fmla="*/ 91 w 92"/>
                      <a:gd name="T9" fmla="*/ 6 h 119"/>
                      <a:gd name="T10" fmla="*/ 0 60000 65536"/>
                      <a:gd name="T11" fmla="*/ 0 60000 65536"/>
                      <a:gd name="T12" fmla="*/ 0 60000 65536"/>
                      <a:gd name="T13" fmla="*/ 0 60000 65536"/>
                      <a:gd name="T14" fmla="*/ 0 60000 65536"/>
                      <a:gd name="T15" fmla="*/ 0 w 92"/>
                      <a:gd name="T16" fmla="*/ 0 h 119"/>
                      <a:gd name="T17" fmla="*/ 92 w 92"/>
                      <a:gd name="T18" fmla="*/ 119 h 119"/>
                    </a:gdLst>
                    <a:ahLst/>
                    <a:cxnLst>
                      <a:cxn ang="T10">
                        <a:pos x="T0" y="T1"/>
                      </a:cxn>
                      <a:cxn ang="T11">
                        <a:pos x="T2" y="T3"/>
                      </a:cxn>
                      <a:cxn ang="T12">
                        <a:pos x="T4" y="T5"/>
                      </a:cxn>
                      <a:cxn ang="T13">
                        <a:pos x="T6" y="T7"/>
                      </a:cxn>
                      <a:cxn ang="T14">
                        <a:pos x="T8" y="T9"/>
                      </a:cxn>
                    </a:cxnLst>
                    <a:rect l="T15" t="T16" r="T17" b="T18"/>
                    <a:pathLst>
                      <a:path w="92" h="119">
                        <a:moveTo>
                          <a:pt x="91" y="6"/>
                        </a:moveTo>
                        <a:lnTo>
                          <a:pt x="77" y="118"/>
                        </a:lnTo>
                        <a:lnTo>
                          <a:pt x="0" y="104"/>
                        </a:lnTo>
                        <a:lnTo>
                          <a:pt x="13" y="0"/>
                        </a:lnTo>
                        <a:lnTo>
                          <a:pt x="91" y="6"/>
                        </a:lnTo>
                      </a:path>
                    </a:pathLst>
                  </a:custGeom>
                  <a:gradFill rotWithShape="0">
                    <a:gsLst>
                      <a:gs pos="0">
                        <a:srgbClr val="00C0C0"/>
                      </a:gs>
                      <a:gs pos="100000">
                        <a:srgbClr val="005959"/>
                      </a:gs>
                    </a:gsLst>
                    <a:path path="rect">
                      <a:fillToRect l="50000" t="50000" r="50000" b="50000"/>
                    </a:path>
                  </a:gradFill>
                  <a:ln w="12700" cap="rnd" cmpd="sng">
                    <a:solidFill>
                      <a:srgbClr val="000000"/>
                    </a:solidFill>
                    <a:prstDash val="solid"/>
                    <a:round/>
                    <a:headEnd/>
                    <a:tailEnd/>
                  </a:ln>
                </p:spPr>
                <p:txBody>
                  <a:bodyPr/>
                  <a:lstStyle/>
                  <a:p>
                    <a:endParaRPr lang="es-ES"/>
                  </a:p>
                </p:txBody>
              </p:sp>
              <p:sp>
                <p:nvSpPr>
                  <p:cNvPr id="31" name="Freeform 765"/>
                  <p:cNvSpPr>
                    <a:spLocks/>
                  </p:cNvSpPr>
                  <p:nvPr/>
                </p:nvSpPr>
                <p:spPr bwMode="auto">
                  <a:xfrm>
                    <a:off x="1719" y="2760"/>
                    <a:ext cx="227" cy="186"/>
                  </a:xfrm>
                  <a:custGeom>
                    <a:avLst/>
                    <a:gdLst>
                      <a:gd name="T0" fmla="*/ 0 w 89"/>
                      <a:gd name="T1" fmla="*/ 0 h 73"/>
                      <a:gd name="T2" fmla="*/ 88 w 89"/>
                      <a:gd name="T3" fmla="*/ 21 h 73"/>
                      <a:gd name="T4" fmla="*/ 88 w 89"/>
                      <a:gd name="T5" fmla="*/ 72 h 73"/>
                      <a:gd name="T6" fmla="*/ 0 w 89"/>
                      <a:gd name="T7" fmla="*/ 40 h 73"/>
                      <a:gd name="T8" fmla="*/ 0 w 89"/>
                      <a:gd name="T9" fmla="*/ 0 h 73"/>
                      <a:gd name="T10" fmla="*/ 0 60000 65536"/>
                      <a:gd name="T11" fmla="*/ 0 60000 65536"/>
                      <a:gd name="T12" fmla="*/ 0 60000 65536"/>
                      <a:gd name="T13" fmla="*/ 0 60000 65536"/>
                      <a:gd name="T14" fmla="*/ 0 60000 65536"/>
                      <a:gd name="T15" fmla="*/ 0 w 89"/>
                      <a:gd name="T16" fmla="*/ 0 h 73"/>
                      <a:gd name="T17" fmla="*/ 89 w 89"/>
                      <a:gd name="T18" fmla="*/ 73 h 73"/>
                    </a:gdLst>
                    <a:ahLst/>
                    <a:cxnLst>
                      <a:cxn ang="T10">
                        <a:pos x="T0" y="T1"/>
                      </a:cxn>
                      <a:cxn ang="T11">
                        <a:pos x="T2" y="T3"/>
                      </a:cxn>
                      <a:cxn ang="T12">
                        <a:pos x="T4" y="T5"/>
                      </a:cxn>
                      <a:cxn ang="T13">
                        <a:pos x="T6" y="T7"/>
                      </a:cxn>
                      <a:cxn ang="T14">
                        <a:pos x="T8" y="T9"/>
                      </a:cxn>
                    </a:cxnLst>
                    <a:rect l="T15" t="T16" r="T17" b="T18"/>
                    <a:pathLst>
                      <a:path w="89" h="73">
                        <a:moveTo>
                          <a:pt x="0" y="0"/>
                        </a:moveTo>
                        <a:lnTo>
                          <a:pt x="88" y="21"/>
                        </a:lnTo>
                        <a:lnTo>
                          <a:pt x="88" y="72"/>
                        </a:lnTo>
                        <a:lnTo>
                          <a:pt x="0" y="40"/>
                        </a:lnTo>
                        <a:lnTo>
                          <a:pt x="0" y="0"/>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32" name="Line 766"/>
                  <p:cNvSpPr>
                    <a:spLocks noChangeShapeType="1"/>
                  </p:cNvSpPr>
                  <p:nvPr/>
                </p:nvSpPr>
                <p:spPr bwMode="auto">
                  <a:xfrm flipH="1" flipV="1">
                    <a:off x="1732" y="2803"/>
                    <a:ext cx="61" cy="18"/>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3" name="Line 767"/>
                  <p:cNvSpPr>
                    <a:spLocks noChangeShapeType="1"/>
                  </p:cNvSpPr>
                  <p:nvPr/>
                </p:nvSpPr>
                <p:spPr bwMode="auto">
                  <a:xfrm>
                    <a:off x="1824" y="2826"/>
                    <a:ext cx="81" cy="2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4" name="Line 768"/>
                  <p:cNvSpPr>
                    <a:spLocks noChangeShapeType="1"/>
                  </p:cNvSpPr>
                  <p:nvPr/>
                </p:nvSpPr>
                <p:spPr bwMode="auto">
                  <a:xfrm>
                    <a:off x="1813" y="2780"/>
                    <a:ext cx="0" cy="123"/>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5" name="Line 769"/>
                  <p:cNvSpPr>
                    <a:spLocks noChangeShapeType="1"/>
                  </p:cNvSpPr>
                  <p:nvPr/>
                </p:nvSpPr>
                <p:spPr bwMode="auto">
                  <a:xfrm>
                    <a:off x="1923" y="2808"/>
                    <a:ext cx="0" cy="130"/>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6" name="Line 770"/>
                  <p:cNvSpPr>
                    <a:spLocks noChangeShapeType="1"/>
                  </p:cNvSpPr>
                  <p:nvPr/>
                </p:nvSpPr>
                <p:spPr bwMode="auto">
                  <a:xfrm>
                    <a:off x="1714" y="2806"/>
                    <a:ext cx="209" cy="61"/>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7" name="Line 771"/>
                  <p:cNvSpPr>
                    <a:spLocks noChangeShapeType="1"/>
                  </p:cNvSpPr>
                  <p:nvPr/>
                </p:nvSpPr>
                <p:spPr bwMode="auto">
                  <a:xfrm flipH="1" flipV="1">
                    <a:off x="1714" y="2788"/>
                    <a:ext cx="209" cy="54"/>
                  </a:xfrm>
                  <a:prstGeom prst="line">
                    <a:avLst/>
                  </a:prstGeom>
                  <a:noFill/>
                  <a:ln w="12700">
                    <a:solidFill>
                      <a:srgbClr val="000000"/>
                    </a:solidFill>
                    <a:round/>
                    <a:headEnd type="none" w="sm" len="sm"/>
                    <a:tailEnd type="none" w="sm" len="sm"/>
                  </a:ln>
                </p:spPr>
                <p:txBody>
                  <a:bodyPr wrap="none" anchor="ctr"/>
                  <a:lstStyle/>
                  <a:p>
                    <a:endParaRPr lang="es-ES"/>
                  </a:p>
                </p:txBody>
              </p:sp>
              <p:sp>
                <p:nvSpPr>
                  <p:cNvPr id="38" name="Freeform 772"/>
                  <p:cNvSpPr>
                    <a:spLocks/>
                  </p:cNvSpPr>
                  <p:nvPr/>
                </p:nvSpPr>
                <p:spPr bwMode="auto">
                  <a:xfrm>
                    <a:off x="1941" y="2938"/>
                    <a:ext cx="51" cy="79"/>
                  </a:xfrm>
                  <a:custGeom>
                    <a:avLst/>
                    <a:gdLst>
                      <a:gd name="T0" fmla="*/ 13 w 20"/>
                      <a:gd name="T1" fmla="*/ 0 h 31"/>
                      <a:gd name="T2" fmla="*/ 19 w 20"/>
                      <a:gd name="T3" fmla="*/ 27 h 31"/>
                      <a:gd name="T4" fmla="*/ 4 w 20"/>
                      <a:gd name="T5" fmla="*/ 30 h 31"/>
                      <a:gd name="T6" fmla="*/ 0 w 20"/>
                      <a:gd name="T7" fmla="*/ 2 h 31"/>
                      <a:gd name="T8" fmla="*/ 13 w 20"/>
                      <a:gd name="T9" fmla="*/ 0 h 31"/>
                      <a:gd name="T10" fmla="*/ 0 60000 65536"/>
                      <a:gd name="T11" fmla="*/ 0 60000 65536"/>
                      <a:gd name="T12" fmla="*/ 0 60000 65536"/>
                      <a:gd name="T13" fmla="*/ 0 60000 65536"/>
                      <a:gd name="T14" fmla="*/ 0 60000 65536"/>
                      <a:gd name="T15" fmla="*/ 0 w 20"/>
                      <a:gd name="T16" fmla="*/ 0 h 31"/>
                      <a:gd name="T17" fmla="*/ 20 w 20"/>
                      <a:gd name="T18" fmla="*/ 31 h 31"/>
                    </a:gdLst>
                    <a:ahLst/>
                    <a:cxnLst>
                      <a:cxn ang="T10">
                        <a:pos x="T0" y="T1"/>
                      </a:cxn>
                      <a:cxn ang="T11">
                        <a:pos x="T2" y="T3"/>
                      </a:cxn>
                      <a:cxn ang="T12">
                        <a:pos x="T4" y="T5"/>
                      </a:cxn>
                      <a:cxn ang="T13">
                        <a:pos x="T6" y="T7"/>
                      </a:cxn>
                      <a:cxn ang="T14">
                        <a:pos x="T8" y="T9"/>
                      </a:cxn>
                    </a:cxnLst>
                    <a:rect l="T15" t="T16" r="T17" b="T18"/>
                    <a:pathLst>
                      <a:path w="20" h="31">
                        <a:moveTo>
                          <a:pt x="13" y="0"/>
                        </a:moveTo>
                        <a:lnTo>
                          <a:pt x="19" y="27"/>
                        </a:lnTo>
                        <a:lnTo>
                          <a:pt x="4" y="30"/>
                        </a:lnTo>
                        <a:lnTo>
                          <a:pt x="0" y="2"/>
                        </a:lnTo>
                        <a:lnTo>
                          <a:pt x="13"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39" name="Freeform 773"/>
                  <p:cNvSpPr>
                    <a:spLocks/>
                  </p:cNvSpPr>
                  <p:nvPr/>
                </p:nvSpPr>
                <p:spPr bwMode="auto">
                  <a:xfrm>
                    <a:off x="1905" y="2946"/>
                    <a:ext cx="72" cy="68"/>
                  </a:xfrm>
                  <a:custGeom>
                    <a:avLst/>
                    <a:gdLst>
                      <a:gd name="T0" fmla="*/ 24 w 28"/>
                      <a:gd name="T1" fmla="*/ 1 h 27"/>
                      <a:gd name="T2" fmla="*/ 27 w 28"/>
                      <a:gd name="T3" fmla="*/ 26 h 27"/>
                      <a:gd name="T4" fmla="*/ 0 w 28"/>
                      <a:gd name="T5" fmla="*/ 14 h 27"/>
                      <a:gd name="T6" fmla="*/ 10 w 28"/>
                      <a:gd name="T7" fmla="*/ 9 h 27"/>
                      <a:gd name="T8" fmla="*/ 21 w 28"/>
                      <a:gd name="T9" fmla="*/ 15 h 27"/>
                      <a:gd name="T10" fmla="*/ 17 w 28"/>
                      <a:gd name="T11" fmla="*/ 0 h 27"/>
                      <a:gd name="T12" fmla="*/ 24 w 28"/>
                      <a:gd name="T13" fmla="*/ 1 h 27"/>
                      <a:gd name="T14" fmla="*/ 0 60000 65536"/>
                      <a:gd name="T15" fmla="*/ 0 60000 65536"/>
                      <a:gd name="T16" fmla="*/ 0 60000 65536"/>
                      <a:gd name="T17" fmla="*/ 0 60000 65536"/>
                      <a:gd name="T18" fmla="*/ 0 60000 65536"/>
                      <a:gd name="T19" fmla="*/ 0 60000 65536"/>
                      <a:gd name="T20" fmla="*/ 0 60000 65536"/>
                      <a:gd name="T21" fmla="*/ 0 w 28"/>
                      <a:gd name="T22" fmla="*/ 0 h 27"/>
                      <a:gd name="T23" fmla="*/ 28 w 2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7">
                        <a:moveTo>
                          <a:pt x="24" y="1"/>
                        </a:moveTo>
                        <a:lnTo>
                          <a:pt x="27" y="26"/>
                        </a:lnTo>
                        <a:lnTo>
                          <a:pt x="0" y="14"/>
                        </a:lnTo>
                        <a:lnTo>
                          <a:pt x="10" y="9"/>
                        </a:lnTo>
                        <a:lnTo>
                          <a:pt x="21" y="15"/>
                        </a:lnTo>
                        <a:lnTo>
                          <a:pt x="17" y="0"/>
                        </a:lnTo>
                        <a:lnTo>
                          <a:pt x="24" y="1"/>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0" name="Freeform 774"/>
                  <p:cNvSpPr>
                    <a:spLocks/>
                  </p:cNvSpPr>
                  <p:nvPr/>
                </p:nvSpPr>
                <p:spPr bwMode="auto">
                  <a:xfrm>
                    <a:off x="1482" y="2762"/>
                    <a:ext cx="535" cy="283"/>
                  </a:xfrm>
                  <a:custGeom>
                    <a:avLst/>
                    <a:gdLst>
                      <a:gd name="T0" fmla="*/ 209 w 210"/>
                      <a:gd name="T1" fmla="*/ 46 h 111"/>
                      <a:gd name="T2" fmla="*/ 109 w 210"/>
                      <a:gd name="T3" fmla="*/ 110 h 111"/>
                      <a:gd name="T4" fmla="*/ 0 w 210"/>
                      <a:gd name="T5" fmla="*/ 47 h 111"/>
                      <a:gd name="T6" fmla="*/ 82 w 210"/>
                      <a:gd name="T7" fmla="*/ 0 h 111"/>
                      <a:gd name="T8" fmla="*/ 209 w 210"/>
                      <a:gd name="T9" fmla="*/ 46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209" y="46"/>
                        </a:moveTo>
                        <a:lnTo>
                          <a:pt x="109" y="110"/>
                        </a:lnTo>
                        <a:lnTo>
                          <a:pt x="0" y="47"/>
                        </a:lnTo>
                        <a:lnTo>
                          <a:pt x="82" y="0"/>
                        </a:lnTo>
                        <a:lnTo>
                          <a:pt x="209" y="46"/>
                        </a:lnTo>
                      </a:path>
                    </a:pathLst>
                  </a:custGeom>
                  <a:solidFill>
                    <a:srgbClr val="808080"/>
                  </a:solidFill>
                  <a:ln w="12700" cap="rnd" cmpd="sng">
                    <a:solidFill>
                      <a:srgbClr val="000000"/>
                    </a:solidFill>
                    <a:prstDash val="solid"/>
                    <a:round/>
                    <a:headEnd/>
                    <a:tailEnd/>
                  </a:ln>
                </p:spPr>
                <p:txBody>
                  <a:bodyPr/>
                  <a:lstStyle/>
                  <a:p>
                    <a:endParaRPr lang="es-ES"/>
                  </a:p>
                </p:txBody>
              </p:sp>
              <p:sp>
                <p:nvSpPr>
                  <p:cNvPr id="41" name="Freeform 775"/>
                  <p:cNvSpPr>
                    <a:spLocks/>
                  </p:cNvSpPr>
                  <p:nvPr/>
                </p:nvSpPr>
                <p:spPr bwMode="auto">
                  <a:xfrm>
                    <a:off x="1760" y="2882"/>
                    <a:ext cx="270" cy="204"/>
                  </a:xfrm>
                  <a:custGeom>
                    <a:avLst/>
                    <a:gdLst>
                      <a:gd name="T0" fmla="*/ 102 w 106"/>
                      <a:gd name="T1" fmla="*/ 0 h 80"/>
                      <a:gd name="T2" fmla="*/ 0 w 106"/>
                      <a:gd name="T3" fmla="*/ 65 h 80"/>
                      <a:gd name="T4" fmla="*/ 3 w 106"/>
                      <a:gd name="T5" fmla="*/ 79 h 80"/>
                      <a:gd name="T6" fmla="*/ 105 w 106"/>
                      <a:gd name="T7" fmla="*/ 13 h 80"/>
                      <a:gd name="T8" fmla="*/ 102 w 106"/>
                      <a:gd name="T9" fmla="*/ 0 h 80"/>
                      <a:gd name="T10" fmla="*/ 0 60000 65536"/>
                      <a:gd name="T11" fmla="*/ 0 60000 65536"/>
                      <a:gd name="T12" fmla="*/ 0 60000 65536"/>
                      <a:gd name="T13" fmla="*/ 0 60000 65536"/>
                      <a:gd name="T14" fmla="*/ 0 60000 65536"/>
                      <a:gd name="T15" fmla="*/ 0 w 106"/>
                      <a:gd name="T16" fmla="*/ 0 h 80"/>
                      <a:gd name="T17" fmla="*/ 106 w 106"/>
                      <a:gd name="T18" fmla="*/ 80 h 80"/>
                    </a:gdLst>
                    <a:ahLst/>
                    <a:cxnLst>
                      <a:cxn ang="T10">
                        <a:pos x="T0" y="T1"/>
                      </a:cxn>
                      <a:cxn ang="T11">
                        <a:pos x="T2" y="T3"/>
                      </a:cxn>
                      <a:cxn ang="T12">
                        <a:pos x="T4" y="T5"/>
                      </a:cxn>
                      <a:cxn ang="T13">
                        <a:pos x="T6" y="T7"/>
                      </a:cxn>
                      <a:cxn ang="T14">
                        <a:pos x="T8" y="T9"/>
                      </a:cxn>
                    </a:cxnLst>
                    <a:rect l="T15" t="T16" r="T17" b="T18"/>
                    <a:pathLst>
                      <a:path w="106" h="80">
                        <a:moveTo>
                          <a:pt x="102" y="0"/>
                        </a:moveTo>
                        <a:lnTo>
                          <a:pt x="0" y="65"/>
                        </a:lnTo>
                        <a:lnTo>
                          <a:pt x="3" y="79"/>
                        </a:lnTo>
                        <a:lnTo>
                          <a:pt x="105" y="13"/>
                        </a:lnTo>
                        <a:lnTo>
                          <a:pt x="102" y="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42" name="Freeform 776"/>
                  <p:cNvSpPr>
                    <a:spLocks/>
                  </p:cNvSpPr>
                  <p:nvPr/>
                </p:nvSpPr>
                <p:spPr bwMode="auto">
                  <a:xfrm>
                    <a:off x="1485" y="2887"/>
                    <a:ext cx="288" cy="199"/>
                  </a:xfrm>
                  <a:custGeom>
                    <a:avLst/>
                    <a:gdLst>
                      <a:gd name="T0" fmla="*/ 112 w 113"/>
                      <a:gd name="T1" fmla="*/ 77 h 78"/>
                      <a:gd name="T2" fmla="*/ 108 w 113"/>
                      <a:gd name="T3" fmla="*/ 62 h 78"/>
                      <a:gd name="T4" fmla="*/ 0 w 113"/>
                      <a:gd name="T5" fmla="*/ 0 h 78"/>
                      <a:gd name="T6" fmla="*/ 4 w 113"/>
                      <a:gd name="T7" fmla="*/ 12 h 78"/>
                      <a:gd name="T8" fmla="*/ 112 w 113"/>
                      <a:gd name="T9" fmla="*/ 77 h 78"/>
                      <a:gd name="T10" fmla="*/ 0 60000 65536"/>
                      <a:gd name="T11" fmla="*/ 0 60000 65536"/>
                      <a:gd name="T12" fmla="*/ 0 60000 65536"/>
                      <a:gd name="T13" fmla="*/ 0 60000 65536"/>
                      <a:gd name="T14" fmla="*/ 0 60000 65536"/>
                      <a:gd name="T15" fmla="*/ 0 w 113"/>
                      <a:gd name="T16" fmla="*/ 0 h 78"/>
                      <a:gd name="T17" fmla="*/ 113 w 113"/>
                      <a:gd name="T18" fmla="*/ 78 h 78"/>
                    </a:gdLst>
                    <a:ahLst/>
                    <a:cxnLst>
                      <a:cxn ang="T10">
                        <a:pos x="T0" y="T1"/>
                      </a:cxn>
                      <a:cxn ang="T11">
                        <a:pos x="T2" y="T3"/>
                      </a:cxn>
                      <a:cxn ang="T12">
                        <a:pos x="T4" y="T5"/>
                      </a:cxn>
                      <a:cxn ang="T13">
                        <a:pos x="T6" y="T7"/>
                      </a:cxn>
                      <a:cxn ang="T14">
                        <a:pos x="T8" y="T9"/>
                      </a:cxn>
                    </a:cxnLst>
                    <a:rect l="T15" t="T16" r="T17" b="T18"/>
                    <a:pathLst>
                      <a:path w="113" h="78">
                        <a:moveTo>
                          <a:pt x="112" y="77"/>
                        </a:moveTo>
                        <a:lnTo>
                          <a:pt x="108" y="62"/>
                        </a:lnTo>
                        <a:lnTo>
                          <a:pt x="0" y="0"/>
                        </a:lnTo>
                        <a:lnTo>
                          <a:pt x="4" y="12"/>
                        </a:lnTo>
                        <a:lnTo>
                          <a:pt x="112" y="77"/>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43" name="Freeform 777"/>
                  <p:cNvSpPr>
                    <a:spLocks/>
                  </p:cNvSpPr>
                  <p:nvPr/>
                </p:nvSpPr>
                <p:spPr bwMode="auto">
                  <a:xfrm>
                    <a:off x="1699" y="2897"/>
                    <a:ext cx="216" cy="125"/>
                  </a:xfrm>
                  <a:custGeom>
                    <a:avLst/>
                    <a:gdLst>
                      <a:gd name="T0" fmla="*/ 84 w 85"/>
                      <a:gd name="T1" fmla="*/ 12 h 49"/>
                      <a:gd name="T2" fmla="*/ 55 w 85"/>
                      <a:gd name="T3" fmla="*/ 0 h 49"/>
                      <a:gd name="T4" fmla="*/ 0 w 85"/>
                      <a:gd name="T5" fmla="*/ 33 h 49"/>
                      <a:gd name="T6" fmla="*/ 27 w 85"/>
                      <a:gd name="T7" fmla="*/ 48 h 49"/>
                      <a:gd name="T8" fmla="*/ 84 w 85"/>
                      <a:gd name="T9" fmla="*/ 12 h 49"/>
                      <a:gd name="T10" fmla="*/ 0 60000 65536"/>
                      <a:gd name="T11" fmla="*/ 0 60000 65536"/>
                      <a:gd name="T12" fmla="*/ 0 60000 65536"/>
                      <a:gd name="T13" fmla="*/ 0 60000 65536"/>
                      <a:gd name="T14" fmla="*/ 0 60000 65536"/>
                      <a:gd name="T15" fmla="*/ 0 w 85"/>
                      <a:gd name="T16" fmla="*/ 0 h 49"/>
                      <a:gd name="T17" fmla="*/ 85 w 85"/>
                      <a:gd name="T18" fmla="*/ 49 h 49"/>
                    </a:gdLst>
                    <a:ahLst/>
                    <a:cxnLst>
                      <a:cxn ang="T10">
                        <a:pos x="T0" y="T1"/>
                      </a:cxn>
                      <a:cxn ang="T11">
                        <a:pos x="T2" y="T3"/>
                      </a:cxn>
                      <a:cxn ang="T12">
                        <a:pos x="T4" y="T5"/>
                      </a:cxn>
                      <a:cxn ang="T13">
                        <a:pos x="T6" y="T7"/>
                      </a:cxn>
                      <a:cxn ang="T14">
                        <a:pos x="T8" y="T9"/>
                      </a:cxn>
                    </a:cxnLst>
                    <a:rect l="T15" t="T16" r="T17" b="T18"/>
                    <a:pathLst>
                      <a:path w="85" h="49">
                        <a:moveTo>
                          <a:pt x="84" y="12"/>
                        </a:moveTo>
                        <a:lnTo>
                          <a:pt x="55" y="0"/>
                        </a:lnTo>
                        <a:lnTo>
                          <a:pt x="0" y="33"/>
                        </a:lnTo>
                        <a:lnTo>
                          <a:pt x="27" y="48"/>
                        </a:lnTo>
                        <a:lnTo>
                          <a:pt x="84" y="12"/>
                        </a:lnTo>
                      </a:path>
                    </a:pathLst>
                  </a:custGeom>
                  <a:solidFill>
                    <a:srgbClr val="A0A0A0"/>
                  </a:solidFill>
                  <a:ln w="9525" cap="rnd">
                    <a:noFill/>
                    <a:round/>
                    <a:headEnd/>
                    <a:tailEnd/>
                  </a:ln>
                </p:spPr>
                <p:txBody>
                  <a:bodyPr/>
                  <a:lstStyle/>
                  <a:p>
                    <a:endParaRPr lang="es-ES"/>
                  </a:p>
                </p:txBody>
              </p:sp>
              <p:sp>
                <p:nvSpPr>
                  <p:cNvPr id="44" name="Freeform 778"/>
                  <p:cNvSpPr>
                    <a:spLocks/>
                  </p:cNvSpPr>
                  <p:nvPr/>
                </p:nvSpPr>
                <p:spPr bwMode="auto">
                  <a:xfrm>
                    <a:off x="1510" y="2810"/>
                    <a:ext cx="316" cy="171"/>
                  </a:xfrm>
                  <a:custGeom>
                    <a:avLst/>
                    <a:gdLst>
                      <a:gd name="T0" fmla="*/ 123 w 124"/>
                      <a:gd name="T1" fmla="*/ 31 h 67"/>
                      <a:gd name="T2" fmla="*/ 69 w 124"/>
                      <a:gd name="T3" fmla="*/ 66 h 67"/>
                      <a:gd name="T4" fmla="*/ 0 w 124"/>
                      <a:gd name="T5" fmla="*/ 27 h 67"/>
                      <a:gd name="T6" fmla="*/ 50 w 124"/>
                      <a:gd name="T7" fmla="*/ 0 h 67"/>
                      <a:gd name="T8" fmla="*/ 123 w 124"/>
                      <a:gd name="T9" fmla="*/ 31 h 67"/>
                      <a:gd name="T10" fmla="*/ 0 60000 65536"/>
                      <a:gd name="T11" fmla="*/ 0 60000 65536"/>
                      <a:gd name="T12" fmla="*/ 0 60000 65536"/>
                      <a:gd name="T13" fmla="*/ 0 60000 65536"/>
                      <a:gd name="T14" fmla="*/ 0 60000 65536"/>
                      <a:gd name="T15" fmla="*/ 0 w 124"/>
                      <a:gd name="T16" fmla="*/ 0 h 67"/>
                      <a:gd name="T17" fmla="*/ 124 w 124"/>
                      <a:gd name="T18" fmla="*/ 67 h 67"/>
                    </a:gdLst>
                    <a:ahLst/>
                    <a:cxnLst>
                      <a:cxn ang="T10">
                        <a:pos x="T0" y="T1"/>
                      </a:cxn>
                      <a:cxn ang="T11">
                        <a:pos x="T2" y="T3"/>
                      </a:cxn>
                      <a:cxn ang="T12">
                        <a:pos x="T4" y="T5"/>
                      </a:cxn>
                      <a:cxn ang="T13">
                        <a:pos x="T6" y="T7"/>
                      </a:cxn>
                      <a:cxn ang="T14">
                        <a:pos x="T8" y="T9"/>
                      </a:cxn>
                    </a:cxnLst>
                    <a:rect l="T15" t="T16" r="T17" b="T18"/>
                    <a:pathLst>
                      <a:path w="124" h="67">
                        <a:moveTo>
                          <a:pt x="123" y="31"/>
                        </a:moveTo>
                        <a:lnTo>
                          <a:pt x="69" y="66"/>
                        </a:lnTo>
                        <a:lnTo>
                          <a:pt x="0" y="27"/>
                        </a:lnTo>
                        <a:lnTo>
                          <a:pt x="50" y="0"/>
                        </a:lnTo>
                        <a:lnTo>
                          <a:pt x="123" y="31"/>
                        </a:lnTo>
                      </a:path>
                    </a:pathLst>
                  </a:custGeom>
                  <a:solidFill>
                    <a:srgbClr val="A0A0A0"/>
                  </a:solidFill>
                  <a:ln w="9525" cap="rnd">
                    <a:noFill/>
                    <a:round/>
                    <a:headEnd/>
                    <a:tailEnd/>
                  </a:ln>
                </p:spPr>
                <p:txBody>
                  <a:bodyPr/>
                  <a:lstStyle/>
                  <a:p>
                    <a:endParaRPr lang="es-ES"/>
                  </a:p>
                </p:txBody>
              </p:sp>
              <p:sp>
                <p:nvSpPr>
                  <p:cNvPr id="45" name="Freeform 779"/>
                  <p:cNvSpPr>
                    <a:spLocks/>
                  </p:cNvSpPr>
                  <p:nvPr/>
                </p:nvSpPr>
                <p:spPr bwMode="auto">
                  <a:xfrm>
                    <a:off x="1645" y="2772"/>
                    <a:ext cx="349" cy="153"/>
                  </a:xfrm>
                  <a:custGeom>
                    <a:avLst/>
                    <a:gdLst>
                      <a:gd name="T0" fmla="*/ 107 w 137"/>
                      <a:gd name="T1" fmla="*/ 59 h 60"/>
                      <a:gd name="T2" fmla="*/ 136 w 137"/>
                      <a:gd name="T3" fmla="*/ 42 h 60"/>
                      <a:gd name="T4" fmla="*/ 22 w 137"/>
                      <a:gd name="T5" fmla="*/ 0 h 60"/>
                      <a:gd name="T6" fmla="*/ 0 w 137"/>
                      <a:gd name="T7" fmla="*/ 11 h 60"/>
                      <a:gd name="T8" fmla="*/ 107 w 137"/>
                      <a:gd name="T9" fmla="*/ 59 h 60"/>
                      <a:gd name="T10" fmla="*/ 0 60000 65536"/>
                      <a:gd name="T11" fmla="*/ 0 60000 65536"/>
                      <a:gd name="T12" fmla="*/ 0 60000 65536"/>
                      <a:gd name="T13" fmla="*/ 0 60000 65536"/>
                      <a:gd name="T14" fmla="*/ 0 60000 65536"/>
                      <a:gd name="T15" fmla="*/ 0 w 137"/>
                      <a:gd name="T16" fmla="*/ 0 h 60"/>
                      <a:gd name="T17" fmla="*/ 137 w 137"/>
                      <a:gd name="T18" fmla="*/ 60 h 60"/>
                    </a:gdLst>
                    <a:ahLst/>
                    <a:cxnLst>
                      <a:cxn ang="T10">
                        <a:pos x="T0" y="T1"/>
                      </a:cxn>
                      <a:cxn ang="T11">
                        <a:pos x="T2" y="T3"/>
                      </a:cxn>
                      <a:cxn ang="T12">
                        <a:pos x="T4" y="T5"/>
                      </a:cxn>
                      <a:cxn ang="T13">
                        <a:pos x="T6" y="T7"/>
                      </a:cxn>
                      <a:cxn ang="T14">
                        <a:pos x="T8" y="T9"/>
                      </a:cxn>
                    </a:cxnLst>
                    <a:rect l="T15" t="T16" r="T17" b="T18"/>
                    <a:pathLst>
                      <a:path w="137" h="60">
                        <a:moveTo>
                          <a:pt x="107" y="59"/>
                        </a:moveTo>
                        <a:lnTo>
                          <a:pt x="136" y="42"/>
                        </a:lnTo>
                        <a:lnTo>
                          <a:pt x="22" y="0"/>
                        </a:lnTo>
                        <a:lnTo>
                          <a:pt x="0" y="11"/>
                        </a:lnTo>
                        <a:lnTo>
                          <a:pt x="107" y="59"/>
                        </a:lnTo>
                      </a:path>
                    </a:pathLst>
                  </a:custGeom>
                  <a:solidFill>
                    <a:srgbClr val="A0A0A0"/>
                  </a:solidFill>
                  <a:ln w="9525" cap="rnd">
                    <a:noFill/>
                    <a:round/>
                    <a:headEnd/>
                    <a:tailEnd/>
                  </a:ln>
                </p:spPr>
                <p:txBody>
                  <a:bodyPr/>
                  <a:lstStyle/>
                  <a:p>
                    <a:endParaRPr lang="es-ES"/>
                  </a:p>
                </p:txBody>
              </p:sp>
              <p:sp>
                <p:nvSpPr>
                  <p:cNvPr id="46" name="Line 780"/>
                  <p:cNvSpPr>
                    <a:spLocks noChangeShapeType="1"/>
                  </p:cNvSpPr>
                  <p:nvPr/>
                </p:nvSpPr>
                <p:spPr bwMode="auto">
                  <a:xfrm flipH="1" flipV="1">
                    <a:off x="1681" y="2777"/>
                    <a:ext cx="301"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7" name="Line 781"/>
                  <p:cNvSpPr>
                    <a:spLocks noChangeShapeType="1"/>
                  </p:cNvSpPr>
                  <p:nvPr/>
                </p:nvSpPr>
                <p:spPr bwMode="auto">
                  <a:xfrm flipH="1" flipV="1">
                    <a:off x="1666" y="2782"/>
                    <a:ext cx="288"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8" name="Line 782"/>
                  <p:cNvSpPr>
                    <a:spLocks noChangeShapeType="1"/>
                  </p:cNvSpPr>
                  <p:nvPr/>
                </p:nvSpPr>
                <p:spPr bwMode="auto">
                  <a:xfrm flipH="1" flipV="1">
                    <a:off x="1655" y="2795"/>
                    <a:ext cx="286"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49" name="Line 783"/>
                  <p:cNvSpPr>
                    <a:spLocks noChangeShapeType="1"/>
                  </p:cNvSpPr>
                  <p:nvPr/>
                </p:nvSpPr>
                <p:spPr bwMode="auto">
                  <a:xfrm flipH="1" flipV="1">
                    <a:off x="1617" y="2813"/>
                    <a:ext cx="278"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0" name="Line 784"/>
                  <p:cNvSpPr>
                    <a:spLocks noChangeShapeType="1"/>
                  </p:cNvSpPr>
                  <p:nvPr/>
                </p:nvSpPr>
                <p:spPr bwMode="auto">
                  <a:xfrm flipH="1" flipV="1">
                    <a:off x="1602" y="2828"/>
                    <a:ext cx="270" cy="13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1" name="Line 785"/>
                  <p:cNvSpPr>
                    <a:spLocks noChangeShapeType="1"/>
                  </p:cNvSpPr>
                  <p:nvPr/>
                </p:nvSpPr>
                <p:spPr bwMode="auto">
                  <a:xfrm flipH="1" flipV="1">
                    <a:off x="1589" y="2849"/>
                    <a:ext cx="250" cy="12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2" name="Line 786"/>
                  <p:cNvSpPr>
                    <a:spLocks noChangeShapeType="1"/>
                  </p:cNvSpPr>
                  <p:nvPr/>
                </p:nvSpPr>
                <p:spPr bwMode="auto">
                  <a:xfrm flipH="1" flipV="1">
                    <a:off x="1576" y="2859"/>
                    <a:ext cx="242" cy="122"/>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3" name="Line 787"/>
                  <p:cNvSpPr>
                    <a:spLocks noChangeShapeType="1"/>
                  </p:cNvSpPr>
                  <p:nvPr/>
                </p:nvSpPr>
                <p:spPr bwMode="auto">
                  <a:xfrm flipH="1" flipV="1">
                    <a:off x="1556" y="2874"/>
                    <a:ext cx="234" cy="12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4" name="Line 788"/>
                  <p:cNvSpPr>
                    <a:spLocks noChangeShapeType="1"/>
                  </p:cNvSpPr>
                  <p:nvPr/>
                </p:nvSpPr>
                <p:spPr bwMode="auto">
                  <a:xfrm flipH="1">
                    <a:off x="1745" y="2915"/>
                    <a:ext cx="145" cy="9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5" name="Line 789"/>
                  <p:cNvSpPr>
                    <a:spLocks noChangeShapeType="1"/>
                  </p:cNvSpPr>
                  <p:nvPr/>
                </p:nvSpPr>
                <p:spPr bwMode="auto">
                  <a:xfrm flipH="1">
                    <a:off x="1716" y="2905"/>
                    <a:ext cx="141" cy="8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6" name="Line 790"/>
                  <p:cNvSpPr>
                    <a:spLocks noChangeShapeType="1"/>
                  </p:cNvSpPr>
                  <p:nvPr/>
                </p:nvSpPr>
                <p:spPr bwMode="auto">
                  <a:xfrm flipH="1">
                    <a:off x="1663" y="2874"/>
                    <a:ext cx="138" cy="90"/>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7" name="Line 791"/>
                  <p:cNvSpPr>
                    <a:spLocks noChangeShapeType="1"/>
                  </p:cNvSpPr>
                  <p:nvPr/>
                </p:nvSpPr>
                <p:spPr bwMode="auto">
                  <a:xfrm flipH="1">
                    <a:off x="1630" y="2867"/>
                    <a:ext cx="132" cy="8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8" name="Line 792"/>
                  <p:cNvSpPr>
                    <a:spLocks noChangeShapeType="1"/>
                  </p:cNvSpPr>
                  <p:nvPr/>
                </p:nvSpPr>
                <p:spPr bwMode="auto">
                  <a:xfrm flipH="1">
                    <a:off x="1599" y="2849"/>
                    <a:ext cx="133" cy="84"/>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59" name="Line 793"/>
                  <p:cNvSpPr>
                    <a:spLocks noChangeShapeType="1"/>
                  </p:cNvSpPr>
                  <p:nvPr/>
                </p:nvSpPr>
                <p:spPr bwMode="auto">
                  <a:xfrm flipH="1">
                    <a:off x="1571" y="2836"/>
                    <a:ext cx="130" cy="7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0" name="Line 794"/>
                  <p:cNvSpPr>
                    <a:spLocks noChangeShapeType="1"/>
                  </p:cNvSpPr>
                  <p:nvPr/>
                </p:nvSpPr>
                <p:spPr bwMode="auto">
                  <a:xfrm flipH="1">
                    <a:off x="1546" y="2826"/>
                    <a:ext cx="132" cy="7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1" name="Line 795"/>
                  <p:cNvSpPr>
                    <a:spLocks noChangeShapeType="1"/>
                  </p:cNvSpPr>
                  <p:nvPr/>
                </p:nvSpPr>
                <p:spPr bwMode="auto">
                  <a:xfrm flipH="1">
                    <a:off x="1882" y="2864"/>
                    <a:ext cx="72" cy="41"/>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2" name="Line 796"/>
                  <p:cNvSpPr>
                    <a:spLocks noChangeShapeType="1"/>
                  </p:cNvSpPr>
                  <p:nvPr/>
                </p:nvSpPr>
                <p:spPr bwMode="auto">
                  <a:xfrm flipH="1">
                    <a:off x="1841" y="2849"/>
                    <a:ext cx="67" cy="38"/>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3" name="Line 797"/>
                  <p:cNvSpPr>
                    <a:spLocks noChangeShapeType="1"/>
                  </p:cNvSpPr>
                  <p:nvPr/>
                </p:nvSpPr>
                <p:spPr bwMode="auto">
                  <a:xfrm flipH="1">
                    <a:off x="1798" y="2833"/>
                    <a:ext cx="66"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4" name="Line 798"/>
                  <p:cNvSpPr>
                    <a:spLocks noChangeShapeType="1"/>
                  </p:cNvSpPr>
                  <p:nvPr/>
                </p:nvSpPr>
                <p:spPr bwMode="auto">
                  <a:xfrm flipH="1">
                    <a:off x="1757" y="2818"/>
                    <a:ext cx="64" cy="33"/>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5" name="Line 799"/>
                  <p:cNvSpPr>
                    <a:spLocks noChangeShapeType="1"/>
                  </p:cNvSpPr>
                  <p:nvPr/>
                </p:nvSpPr>
                <p:spPr bwMode="auto">
                  <a:xfrm flipH="1">
                    <a:off x="1722" y="2803"/>
                    <a:ext cx="61" cy="36"/>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6" name="Line 800"/>
                  <p:cNvSpPr>
                    <a:spLocks noChangeShapeType="1"/>
                  </p:cNvSpPr>
                  <p:nvPr/>
                </p:nvSpPr>
                <p:spPr bwMode="auto">
                  <a:xfrm flipH="1">
                    <a:off x="1678" y="2782"/>
                    <a:ext cx="59" cy="39"/>
                  </a:xfrm>
                  <a:prstGeom prst="line">
                    <a:avLst/>
                  </a:prstGeom>
                  <a:noFill/>
                  <a:ln w="12700">
                    <a:solidFill>
                      <a:srgbClr val="808080"/>
                    </a:solidFill>
                    <a:round/>
                    <a:headEnd type="none" w="sm" len="sm"/>
                    <a:tailEnd type="none" w="sm" len="sm"/>
                  </a:ln>
                </p:spPr>
                <p:txBody>
                  <a:bodyPr wrap="none" anchor="ctr"/>
                  <a:lstStyle/>
                  <a:p>
                    <a:endParaRPr lang="es-ES"/>
                  </a:p>
                </p:txBody>
              </p:sp>
              <p:sp>
                <p:nvSpPr>
                  <p:cNvPr id="67" name="Freeform 801"/>
                  <p:cNvSpPr>
                    <a:spLocks/>
                  </p:cNvSpPr>
                  <p:nvPr/>
                </p:nvSpPr>
                <p:spPr bwMode="auto">
                  <a:xfrm>
                    <a:off x="1132" y="3183"/>
                    <a:ext cx="704" cy="365"/>
                  </a:xfrm>
                  <a:custGeom>
                    <a:avLst/>
                    <a:gdLst>
                      <a:gd name="T0" fmla="*/ 252 w 276"/>
                      <a:gd name="T1" fmla="*/ 140 h 143"/>
                      <a:gd name="T2" fmla="*/ 275 w 276"/>
                      <a:gd name="T3" fmla="*/ 138 h 143"/>
                      <a:gd name="T4" fmla="*/ 275 w 276"/>
                      <a:gd name="T5" fmla="*/ 105 h 143"/>
                      <a:gd name="T6" fmla="*/ 275 w 276"/>
                      <a:gd name="T7" fmla="*/ 81 h 143"/>
                      <a:gd name="T8" fmla="*/ 262 w 276"/>
                      <a:gd name="T9" fmla="*/ 67 h 143"/>
                      <a:gd name="T10" fmla="*/ 247 w 276"/>
                      <a:gd name="T11" fmla="*/ 58 h 143"/>
                      <a:gd name="T12" fmla="*/ 214 w 276"/>
                      <a:gd name="T13" fmla="*/ 44 h 143"/>
                      <a:gd name="T14" fmla="*/ 166 w 276"/>
                      <a:gd name="T15" fmla="*/ 31 h 143"/>
                      <a:gd name="T16" fmla="*/ 157 w 276"/>
                      <a:gd name="T17" fmla="*/ 30 h 143"/>
                      <a:gd name="T18" fmla="*/ 151 w 276"/>
                      <a:gd name="T19" fmla="*/ 31 h 143"/>
                      <a:gd name="T20" fmla="*/ 150 w 276"/>
                      <a:gd name="T21" fmla="*/ 27 h 143"/>
                      <a:gd name="T22" fmla="*/ 147 w 276"/>
                      <a:gd name="T23" fmla="*/ 25 h 143"/>
                      <a:gd name="T24" fmla="*/ 144 w 276"/>
                      <a:gd name="T25" fmla="*/ 26 h 143"/>
                      <a:gd name="T26" fmla="*/ 139 w 276"/>
                      <a:gd name="T27" fmla="*/ 26 h 143"/>
                      <a:gd name="T28" fmla="*/ 138 w 276"/>
                      <a:gd name="T29" fmla="*/ 20 h 143"/>
                      <a:gd name="T30" fmla="*/ 134 w 276"/>
                      <a:gd name="T31" fmla="*/ 18 h 143"/>
                      <a:gd name="T32" fmla="*/ 130 w 276"/>
                      <a:gd name="T33" fmla="*/ 16 h 143"/>
                      <a:gd name="T34" fmla="*/ 126 w 276"/>
                      <a:gd name="T35" fmla="*/ 16 h 143"/>
                      <a:gd name="T36" fmla="*/ 126 w 276"/>
                      <a:gd name="T37" fmla="*/ 13 h 143"/>
                      <a:gd name="T38" fmla="*/ 120 w 276"/>
                      <a:gd name="T39" fmla="*/ 0 h 143"/>
                      <a:gd name="T40" fmla="*/ 7 w 276"/>
                      <a:gd name="T41" fmla="*/ 2 h 143"/>
                      <a:gd name="T42" fmla="*/ 8 w 276"/>
                      <a:gd name="T43" fmla="*/ 16 h 143"/>
                      <a:gd name="T44" fmla="*/ 6 w 276"/>
                      <a:gd name="T45" fmla="*/ 27 h 143"/>
                      <a:gd name="T46" fmla="*/ 3 w 276"/>
                      <a:gd name="T47" fmla="*/ 37 h 143"/>
                      <a:gd name="T48" fmla="*/ 2 w 276"/>
                      <a:gd name="T49" fmla="*/ 48 h 143"/>
                      <a:gd name="T50" fmla="*/ 0 w 276"/>
                      <a:gd name="T51" fmla="*/ 64 h 143"/>
                      <a:gd name="T52" fmla="*/ 2 w 276"/>
                      <a:gd name="T53" fmla="*/ 74 h 143"/>
                      <a:gd name="T54" fmla="*/ 6 w 276"/>
                      <a:gd name="T55" fmla="*/ 84 h 143"/>
                      <a:gd name="T56" fmla="*/ 9 w 276"/>
                      <a:gd name="T57" fmla="*/ 93 h 143"/>
                      <a:gd name="T58" fmla="*/ 14 w 276"/>
                      <a:gd name="T59" fmla="*/ 96 h 143"/>
                      <a:gd name="T60" fmla="*/ 22 w 276"/>
                      <a:gd name="T61" fmla="*/ 98 h 143"/>
                      <a:gd name="T62" fmla="*/ 33 w 276"/>
                      <a:gd name="T63" fmla="*/ 102 h 143"/>
                      <a:gd name="T64" fmla="*/ 39 w 276"/>
                      <a:gd name="T65" fmla="*/ 109 h 143"/>
                      <a:gd name="T66" fmla="*/ 45 w 276"/>
                      <a:gd name="T67" fmla="*/ 114 h 143"/>
                      <a:gd name="T68" fmla="*/ 54 w 276"/>
                      <a:gd name="T69" fmla="*/ 119 h 143"/>
                      <a:gd name="T70" fmla="*/ 64 w 276"/>
                      <a:gd name="T71" fmla="*/ 123 h 143"/>
                      <a:gd name="T72" fmla="*/ 81 w 276"/>
                      <a:gd name="T73" fmla="*/ 126 h 143"/>
                      <a:gd name="T74" fmla="*/ 96 w 276"/>
                      <a:gd name="T75" fmla="*/ 126 h 143"/>
                      <a:gd name="T76" fmla="*/ 108 w 276"/>
                      <a:gd name="T77" fmla="*/ 123 h 143"/>
                      <a:gd name="T78" fmla="*/ 117 w 276"/>
                      <a:gd name="T79" fmla="*/ 123 h 143"/>
                      <a:gd name="T80" fmla="*/ 126 w 276"/>
                      <a:gd name="T81" fmla="*/ 128 h 143"/>
                      <a:gd name="T82" fmla="*/ 140 w 276"/>
                      <a:gd name="T83" fmla="*/ 127 h 143"/>
                      <a:gd name="T84" fmla="*/ 199 w 276"/>
                      <a:gd name="T85" fmla="*/ 137 h 143"/>
                      <a:gd name="T86" fmla="*/ 225 w 276"/>
                      <a:gd name="T87" fmla="*/ 142 h 143"/>
                      <a:gd name="T88" fmla="*/ 252 w 276"/>
                      <a:gd name="T89" fmla="*/ 140 h 1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6"/>
                      <a:gd name="T136" fmla="*/ 0 h 143"/>
                      <a:gd name="T137" fmla="*/ 276 w 276"/>
                      <a:gd name="T138" fmla="*/ 143 h 1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6" h="143">
                        <a:moveTo>
                          <a:pt x="252" y="140"/>
                        </a:moveTo>
                        <a:lnTo>
                          <a:pt x="275" y="138"/>
                        </a:lnTo>
                        <a:lnTo>
                          <a:pt x="275" y="105"/>
                        </a:lnTo>
                        <a:lnTo>
                          <a:pt x="275" y="81"/>
                        </a:lnTo>
                        <a:lnTo>
                          <a:pt x="262" y="67"/>
                        </a:lnTo>
                        <a:lnTo>
                          <a:pt x="247" y="58"/>
                        </a:lnTo>
                        <a:lnTo>
                          <a:pt x="214" y="44"/>
                        </a:lnTo>
                        <a:lnTo>
                          <a:pt x="166" y="31"/>
                        </a:lnTo>
                        <a:lnTo>
                          <a:pt x="157" y="30"/>
                        </a:lnTo>
                        <a:lnTo>
                          <a:pt x="151" y="31"/>
                        </a:lnTo>
                        <a:lnTo>
                          <a:pt x="150" y="27"/>
                        </a:lnTo>
                        <a:lnTo>
                          <a:pt x="147" y="25"/>
                        </a:lnTo>
                        <a:lnTo>
                          <a:pt x="144" y="26"/>
                        </a:lnTo>
                        <a:lnTo>
                          <a:pt x="139" y="26"/>
                        </a:lnTo>
                        <a:lnTo>
                          <a:pt x="138" y="20"/>
                        </a:lnTo>
                        <a:lnTo>
                          <a:pt x="134" y="18"/>
                        </a:lnTo>
                        <a:lnTo>
                          <a:pt x="130" y="16"/>
                        </a:lnTo>
                        <a:lnTo>
                          <a:pt x="126" y="16"/>
                        </a:lnTo>
                        <a:lnTo>
                          <a:pt x="126" y="13"/>
                        </a:lnTo>
                        <a:lnTo>
                          <a:pt x="120" y="0"/>
                        </a:lnTo>
                        <a:lnTo>
                          <a:pt x="7" y="2"/>
                        </a:lnTo>
                        <a:lnTo>
                          <a:pt x="8" y="16"/>
                        </a:lnTo>
                        <a:lnTo>
                          <a:pt x="6" y="27"/>
                        </a:lnTo>
                        <a:lnTo>
                          <a:pt x="3" y="37"/>
                        </a:lnTo>
                        <a:lnTo>
                          <a:pt x="2" y="48"/>
                        </a:lnTo>
                        <a:lnTo>
                          <a:pt x="0" y="64"/>
                        </a:lnTo>
                        <a:lnTo>
                          <a:pt x="2" y="74"/>
                        </a:lnTo>
                        <a:lnTo>
                          <a:pt x="6" y="84"/>
                        </a:lnTo>
                        <a:lnTo>
                          <a:pt x="9" y="93"/>
                        </a:lnTo>
                        <a:lnTo>
                          <a:pt x="14" y="96"/>
                        </a:lnTo>
                        <a:lnTo>
                          <a:pt x="22" y="98"/>
                        </a:lnTo>
                        <a:lnTo>
                          <a:pt x="33" y="102"/>
                        </a:lnTo>
                        <a:lnTo>
                          <a:pt x="39" y="109"/>
                        </a:lnTo>
                        <a:lnTo>
                          <a:pt x="45" y="114"/>
                        </a:lnTo>
                        <a:lnTo>
                          <a:pt x="54" y="119"/>
                        </a:lnTo>
                        <a:lnTo>
                          <a:pt x="64" y="123"/>
                        </a:lnTo>
                        <a:lnTo>
                          <a:pt x="81" y="126"/>
                        </a:lnTo>
                        <a:lnTo>
                          <a:pt x="96" y="126"/>
                        </a:lnTo>
                        <a:lnTo>
                          <a:pt x="108" y="123"/>
                        </a:lnTo>
                        <a:lnTo>
                          <a:pt x="117" y="123"/>
                        </a:lnTo>
                        <a:lnTo>
                          <a:pt x="126" y="128"/>
                        </a:lnTo>
                        <a:lnTo>
                          <a:pt x="140" y="127"/>
                        </a:lnTo>
                        <a:lnTo>
                          <a:pt x="199" y="137"/>
                        </a:lnTo>
                        <a:lnTo>
                          <a:pt x="225" y="142"/>
                        </a:lnTo>
                        <a:lnTo>
                          <a:pt x="252" y="140"/>
                        </a:lnTo>
                      </a:path>
                    </a:pathLst>
                  </a:custGeom>
                  <a:solidFill>
                    <a:srgbClr val="606060"/>
                  </a:solidFill>
                  <a:ln w="12700" cap="rnd" cmpd="sng">
                    <a:solidFill>
                      <a:srgbClr val="000000"/>
                    </a:solidFill>
                    <a:prstDash val="solid"/>
                    <a:round/>
                    <a:headEnd/>
                    <a:tailEnd/>
                  </a:ln>
                </p:spPr>
                <p:txBody>
                  <a:bodyPr/>
                  <a:lstStyle/>
                  <a:p>
                    <a:endParaRPr lang="es-ES"/>
                  </a:p>
                </p:txBody>
              </p:sp>
              <p:sp>
                <p:nvSpPr>
                  <p:cNvPr id="68" name="Freeform 802"/>
                  <p:cNvSpPr>
                    <a:spLocks/>
                  </p:cNvSpPr>
                  <p:nvPr/>
                </p:nvSpPr>
                <p:spPr bwMode="auto">
                  <a:xfrm>
                    <a:off x="1145" y="3214"/>
                    <a:ext cx="691" cy="329"/>
                  </a:xfrm>
                  <a:custGeom>
                    <a:avLst/>
                    <a:gdLst>
                      <a:gd name="T0" fmla="*/ 8 w 271"/>
                      <a:gd name="T1" fmla="*/ 13 h 129"/>
                      <a:gd name="T2" fmla="*/ 2 w 271"/>
                      <a:gd name="T3" fmla="*/ 30 h 129"/>
                      <a:gd name="T4" fmla="*/ 7 w 271"/>
                      <a:gd name="T5" fmla="*/ 78 h 129"/>
                      <a:gd name="T6" fmla="*/ 21 w 271"/>
                      <a:gd name="T7" fmla="*/ 78 h 129"/>
                      <a:gd name="T8" fmla="*/ 38 w 271"/>
                      <a:gd name="T9" fmla="*/ 96 h 129"/>
                      <a:gd name="T10" fmla="*/ 78 w 271"/>
                      <a:gd name="T11" fmla="*/ 108 h 129"/>
                      <a:gd name="T12" fmla="*/ 114 w 271"/>
                      <a:gd name="T13" fmla="*/ 108 h 129"/>
                      <a:gd name="T14" fmla="*/ 100 w 271"/>
                      <a:gd name="T15" fmla="*/ 90 h 129"/>
                      <a:gd name="T16" fmla="*/ 117 w 271"/>
                      <a:gd name="T17" fmla="*/ 107 h 129"/>
                      <a:gd name="T18" fmla="*/ 136 w 271"/>
                      <a:gd name="T19" fmla="*/ 112 h 129"/>
                      <a:gd name="T20" fmla="*/ 123 w 271"/>
                      <a:gd name="T21" fmla="*/ 100 h 129"/>
                      <a:gd name="T22" fmla="*/ 142 w 271"/>
                      <a:gd name="T23" fmla="*/ 113 h 129"/>
                      <a:gd name="T24" fmla="*/ 205 w 271"/>
                      <a:gd name="T25" fmla="*/ 123 h 129"/>
                      <a:gd name="T26" fmla="*/ 204 w 271"/>
                      <a:gd name="T27" fmla="*/ 114 h 129"/>
                      <a:gd name="T28" fmla="*/ 206 w 271"/>
                      <a:gd name="T29" fmla="*/ 111 h 129"/>
                      <a:gd name="T30" fmla="*/ 228 w 271"/>
                      <a:gd name="T31" fmla="*/ 125 h 129"/>
                      <a:gd name="T32" fmla="*/ 207 w 271"/>
                      <a:gd name="T33" fmla="*/ 103 h 129"/>
                      <a:gd name="T34" fmla="*/ 230 w 271"/>
                      <a:gd name="T35" fmla="*/ 118 h 129"/>
                      <a:gd name="T36" fmla="*/ 242 w 271"/>
                      <a:gd name="T37" fmla="*/ 114 h 129"/>
                      <a:gd name="T38" fmla="*/ 247 w 271"/>
                      <a:gd name="T39" fmla="*/ 114 h 129"/>
                      <a:gd name="T40" fmla="*/ 262 w 271"/>
                      <a:gd name="T41" fmla="*/ 121 h 129"/>
                      <a:gd name="T42" fmla="*/ 270 w 271"/>
                      <a:gd name="T43" fmla="*/ 103 h 129"/>
                      <a:gd name="T44" fmla="*/ 265 w 271"/>
                      <a:gd name="T45" fmla="*/ 66 h 129"/>
                      <a:gd name="T46" fmla="*/ 231 w 271"/>
                      <a:gd name="T47" fmla="*/ 45 h 129"/>
                      <a:gd name="T48" fmla="*/ 165 w 271"/>
                      <a:gd name="T49" fmla="*/ 22 h 129"/>
                      <a:gd name="T50" fmla="*/ 142 w 271"/>
                      <a:gd name="T51" fmla="*/ 31 h 129"/>
                      <a:gd name="T52" fmla="*/ 133 w 271"/>
                      <a:gd name="T53" fmla="*/ 33 h 129"/>
                      <a:gd name="T54" fmla="*/ 145 w 271"/>
                      <a:gd name="T55" fmla="*/ 19 h 129"/>
                      <a:gd name="T56" fmla="*/ 136 w 271"/>
                      <a:gd name="T57" fmla="*/ 16 h 129"/>
                      <a:gd name="T58" fmla="*/ 129 w 271"/>
                      <a:gd name="T59" fmla="*/ 24 h 129"/>
                      <a:gd name="T60" fmla="*/ 129 w 271"/>
                      <a:gd name="T61" fmla="*/ 20 h 129"/>
                      <a:gd name="T62" fmla="*/ 130 w 271"/>
                      <a:gd name="T63" fmla="*/ 9 h 129"/>
                      <a:gd name="T64" fmla="*/ 114 w 271"/>
                      <a:gd name="T65" fmla="*/ 18 h 129"/>
                      <a:gd name="T66" fmla="*/ 115 w 271"/>
                      <a:gd name="T67" fmla="*/ 9 h 129"/>
                      <a:gd name="T68" fmla="*/ 118 w 271"/>
                      <a:gd name="T69" fmla="*/ 0 h 129"/>
                      <a:gd name="T70" fmla="*/ 102 w 271"/>
                      <a:gd name="T71" fmla="*/ 8 h 129"/>
                      <a:gd name="T72" fmla="*/ 70 w 271"/>
                      <a:gd name="T73" fmla="*/ 15 h 129"/>
                      <a:gd name="T74" fmla="*/ 63 w 271"/>
                      <a:gd name="T75" fmla="*/ 4 h 129"/>
                      <a:gd name="T76" fmla="*/ 55 w 271"/>
                      <a:gd name="T77" fmla="*/ 18 h 129"/>
                      <a:gd name="T78" fmla="*/ 39 w 271"/>
                      <a:gd name="T79" fmla="*/ 9 h 129"/>
                      <a:gd name="T80" fmla="*/ 32 w 271"/>
                      <a:gd name="T81" fmla="*/ 19 h 129"/>
                      <a:gd name="T82" fmla="*/ 13 w 271"/>
                      <a:gd name="T83" fmla="*/ 16 h 129"/>
                      <a:gd name="T84" fmla="*/ 8 w 271"/>
                      <a:gd name="T85" fmla="*/ 4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1"/>
                      <a:gd name="T130" fmla="*/ 0 h 129"/>
                      <a:gd name="T131" fmla="*/ 271 w 271"/>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1" h="129">
                        <a:moveTo>
                          <a:pt x="8" y="4"/>
                        </a:moveTo>
                        <a:lnTo>
                          <a:pt x="8" y="13"/>
                        </a:lnTo>
                        <a:lnTo>
                          <a:pt x="4" y="9"/>
                        </a:lnTo>
                        <a:lnTo>
                          <a:pt x="2" y="30"/>
                        </a:lnTo>
                        <a:lnTo>
                          <a:pt x="0" y="54"/>
                        </a:lnTo>
                        <a:lnTo>
                          <a:pt x="7" y="78"/>
                        </a:lnTo>
                        <a:lnTo>
                          <a:pt x="24" y="84"/>
                        </a:lnTo>
                        <a:lnTo>
                          <a:pt x="21" y="78"/>
                        </a:lnTo>
                        <a:lnTo>
                          <a:pt x="31" y="88"/>
                        </a:lnTo>
                        <a:lnTo>
                          <a:pt x="38" y="96"/>
                        </a:lnTo>
                        <a:lnTo>
                          <a:pt x="56" y="106"/>
                        </a:lnTo>
                        <a:lnTo>
                          <a:pt x="78" y="108"/>
                        </a:lnTo>
                        <a:lnTo>
                          <a:pt x="103" y="109"/>
                        </a:lnTo>
                        <a:lnTo>
                          <a:pt x="114" y="108"/>
                        </a:lnTo>
                        <a:lnTo>
                          <a:pt x="104" y="103"/>
                        </a:lnTo>
                        <a:lnTo>
                          <a:pt x="100" y="90"/>
                        </a:lnTo>
                        <a:lnTo>
                          <a:pt x="109" y="101"/>
                        </a:lnTo>
                        <a:lnTo>
                          <a:pt x="117" y="107"/>
                        </a:lnTo>
                        <a:lnTo>
                          <a:pt x="127" y="113"/>
                        </a:lnTo>
                        <a:lnTo>
                          <a:pt x="136" y="112"/>
                        </a:lnTo>
                        <a:lnTo>
                          <a:pt x="129" y="106"/>
                        </a:lnTo>
                        <a:lnTo>
                          <a:pt x="123" y="100"/>
                        </a:lnTo>
                        <a:lnTo>
                          <a:pt x="134" y="103"/>
                        </a:lnTo>
                        <a:lnTo>
                          <a:pt x="142" y="113"/>
                        </a:lnTo>
                        <a:lnTo>
                          <a:pt x="174" y="117"/>
                        </a:lnTo>
                        <a:lnTo>
                          <a:pt x="205" y="123"/>
                        </a:lnTo>
                        <a:lnTo>
                          <a:pt x="216" y="121"/>
                        </a:lnTo>
                        <a:lnTo>
                          <a:pt x="204" y="114"/>
                        </a:lnTo>
                        <a:lnTo>
                          <a:pt x="193" y="112"/>
                        </a:lnTo>
                        <a:lnTo>
                          <a:pt x="206" y="111"/>
                        </a:lnTo>
                        <a:lnTo>
                          <a:pt x="216" y="115"/>
                        </a:lnTo>
                        <a:lnTo>
                          <a:pt x="228" y="125"/>
                        </a:lnTo>
                        <a:lnTo>
                          <a:pt x="219" y="111"/>
                        </a:lnTo>
                        <a:lnTo>
                          <a:pt x="207" y="103"/>
                        </a:lnTo>
                        <a:lnTo>
                          <a:pt x="223" y="106"/>
                        </a:lnTo>
                        <a:lnTo>
                          <a:pt x="230" y="118"/>
                        </a:lnTo>
                        <a:lnTo>
                          <a:pt x="232" y="128"/>
                        </a:lnTo>
                        <a:lnTo>
                          <a:pt x="242" y="114"/>
                        </a:lnTo>
                        <a:lnTo>
                          <a:pt x="252" y="108"/>
                        </a:lnTo>
                        <a:lnTo>
                          <a:pt x="247" y="114"/>
                        </a:lnTo>
                        <a:lnTo>
                          <a:pt x="238" y="128"/>
                        </a:lnTo>
                        <a:lnTo>
                          <a:pt x="262" y="121"/>
                        </a:lnTo>
                        <a:lnTo>
                          <a:pt x="267" y="119"/>
                        </a:lnTo>
                        <a:lnTo>
                          <a:pt x="270" y="103"/>
                        </a:lnTo>
                        <a:lnTo>
                          <a:pt x="268" y="82"/>
                        </a:lnTo>
                        <a:lnTo>
                          <a:pt x="265" y="66"/>
                        </a:lnTo>
                        <a:lnTo>
                          <a:pt x="249" y="55"/>
                        </a:lnTo>
                        <a:lnTo>
                          <a:pt x="231" y="45"/>
                        </a:lnTo>
                        <a:lnTo>
                          <a:pt x="194" y="31"/>
                        </a:lnTo>
                        <a:lnTo>
                          <a:pt x="165" y="22"/>
                        </a:lnTo>
                        <a:lnTo>
                          <a:pt x="148" y="20"/>
                        </a:lnTo>
                        <a:lnTo>
                          <a:pt x="142" y="31"/>
                        </a:lnTo>
                        <a:lnTo>
                          <a:pt x="122" y="44"/>
                        </a:lnTo>
                        <a:lnTo>
                          <a:pt x="133" y="33"/>
                        </a:lnTo>
                        <a:lnTo>
                          <a:pt x="141" y="27"/>
                        </a:lnTo>
                        <a:lnTo>
                          <a:pt x="145" y="19"/>
                        </a:lnTo>
                        <a:lnTo>
                          <a:pt x="142" y="16"/>
                        </a:lnTo>
                        <a:lnTo>
                          <a:pt x="136" y="16"/>
                        </a:lnTo>
                        <a:lnTo>
                          <a:pt x="134" y="20"/>
                        </a:lnTo>
                        <a:lnTo>
                          <a:pt x="129" y="24"/>
                        </a:lnTo>
                        <a:lnTo>
                          <a:pt x="121" y="28"/>
                        </a:lnTo>
                        <a:lnTo>
                          <a:pt x="129" y="20"/>
                        </a:lnTo>
                        <a:lnTo>
                          <a:pt x="133" y="14"/>
                        </a:lnTo>
                        <a:lnTo>
                          <a:pt x="130" y="9"/>
                        </a:lnTo>
                        <a:lnTo>
                          <a:pt x="122" y="8"/>
                        </a:lnTo>
                        <a:lnTo>
                          <a:pt x="114" y="18"/>
                        </a:lnTo>
                        <a:lnTo>
                          <a:pt x="104" y="24"/>
                        </a:lnTo>
                        <a:lnTo>
                          <a:pt x="115" y="9"/>
                        </a:lnTo>
                        <a:lnTo>
                          <a:pt x="118" y="3"/>
                        </a:lnTo>
                        <a:lnTo>
                          <a:pt x="118" y="0"/>
                        </a:lnTo>
                        <a:lnTo>
                          <a:pt x="110" y="1"/>
                        </a:lnTo>
                        <a:lnTo>
                          <a:pt x="102" y="8"/>
                        </a:lnTo>
                        <a:lnTo>
                          <a:pt x="96" y="13"/>
                        </a:lnTo>
                        <a:lnTo>
                          <a:pt x="70" y="15"/>
                        </a:lnTo>
                        <a:lnTo>
                          <a:pt x="70" y="8"/>
                        </a:lnTo>
                        <a:lnTo>
                          <a:pt x="63" y="4"/>
                        </a:lnTo>
                        <a:lnTo>
                          <a:pt x="63" y="14"/>
                        </a:lnTo>
                        <a:lnTo>
                          <a:pt x="55" y="18"/>
                        </a:lnTo>
                        <a:lnTo>
                          <a:pt x="38" y="19"/>
                        </a:lnTo>
                        <a:lnTo>
                          <a:pt x="39" y="9"/>
                        </a:lnTo>
                        <a:lnTo>
                          <a:pt x="33" y="9"/>
                        </a:lnTo>
                        <a:lnTo>
                          <a:pt x="32" y="19"/>
                        </a:lnTo>
                        <a:lnTo>
                          <a:pt x="24" y="19"/>
                        </a:lnTo>
                        <a:lnTo>
                          <a:pt x="13" y="16"/>
                        </a:lnTo>
                        <a:lnTo>
                          <a:pt x="13" y="8"/>
                        </a:lnTo>
                        <a:lnTo>
                          <a:pt x="8" y="4"/>
                        </a:lnTo>
                      </a:path>
                    </a:pathLst>
                  </a:custGeom>
                  <a:solidFill>
                    <a:srgbClr val="808080"/>
                  </a:solidFill>
                  <a:ln w="9525" cap="rnd">
                    <a:noFill/>
                    <a:round/>
                    <a:headEnd/>
                    <a:tailEnd/>
                  </a:ln>
                </p:spPr>
                <p:txBody>
                  <a:bodyPr/>
                  <a:lstStyle/>
                  <a:p>
                    <a:endParaRPr lang="es-ES"/>
                  </a:p>
                </p:txBody>
              </p:sp>
              <p:sp>
                <p:nvSpPr>
                  <p:cNvPr id="69" name="Freeform 803"/>
                  <p:cNvSpPr>
                    <a:spLocks/>
                  </p:cNvSpPr>
                  <p:nvPr/>
                </p:nvSpPr>
                <p:spPr bwMode="auto">
                  <a:xfrm>
                    <a:off x="1237" y="3336"/>
                    <a:ext cx="97" cy="54"/>
                  </a:xfrm>
                  <a:custGeom>
                    <a:avLst/>
                    <a:gdLst>
                      <a:gd name="T0" fmla="*/ 0 w 38"/>
                      <a:gd name="T1" fmla="*/ 0 h 21"/>
                      <a:gd name="T2" fmla="*/ 17 w 38"/>
                      <a:gd name="T3" fmla="*/ 20 h 21"/>
                      <a:gd name="T4" fmla="*/ 37 w 38"/>
                      <a:gd name="T5" fmla="*/ 15 h 21"/>
                      <a:gd name="T6" fmla="*/ 0 w 38"/>
                      <a:gd name="T7" fmla="*/ 0 h 21"/>
                      <a:gd name="T8" fmla="*/ 0 60000 65536"/>
                      <a:gd name="T9" fmla="*/ 0 60000 65536"/>
                      <a:gd name="T10" fmla="*/ 0 60000 65536"/>
                      <a:gd name="T11" fmla="*/ 0 60000 65536"/>
                      <a:gd name="T12" fmla="*/ 0 w 38"/>
                      <a:gd name="T13" fmla="*/ 0 h 21"/>
                      <a:gd name="T14" fmla="*/ 38 w 38"/>
                      <a:gd name="T15" fmla="*/ 21 h 21"/>
                    </a:gdLst>
                    <a:ahLst/>
                    <a:cxnLst>
                      <a:cxn ang="T8">
                        <a:pos x="T0" y="T1"/>
                      </a:cxn>
                      <a:cxn ang="T9">
                        <a:pos x="T2" y="T3"/>
                      </a:cxn>
                      <a:cxn ang="T10">
                        <a:pos x="T4" y="T5"/>
                      </a:cxn>
                      <a:cxn ang="T11">
                        <a:pos x="T6" y="T7"/>
                      </a:cxn>
                    </a:cxnLst>
                    <a:rect l="T12" t="T13" r="T14" b="T15"/>
                    <a:pathLst>
                      <a:path w="38" h="21">
                        <a:moveTo>
                          <a:pt x="0" y="0"/>
                        </a:moveTo>
                        <a:lnTo>
                          <a:pt x="17" y="20"/>
                        </a:lnTo>
                        <a:lnTo>
                          <a:pt x="37" y="15"/>
                        </a:lnTo>
                        <a:lnTo>
                          <a:pt x="0" y="0"/>
                        </a:lnTo>
                      </a:path>
                    </a:pathLst>
                  </a:custGeom>
                  <a:solidFill>
                    <a:srgbClr val="606060"/>
                  </a:solidFill>
                  <a:ln w="9525" cap="rnd">
                    <a:noFill/>
                    <a:round/>
                    <a:headEnd/>
                    <a:tailEnd/>
                  </a:ln>
                </p:spPr>
                <p:txBody>
                  <a:bodyPr/>
                  <a:lstStyle/>
                  <a:p>
                    <a:endParaRPr lang="es-ES"/>
                  </a:p>
                </p:txBody>
              </p:sp>
              <p:sp>
                <p:nvSpPr>
                  <p:cNvPr id="70" name="Freeform 804"/>
                  <p:cNvSpPr>
                    <a:spLocks/>
                  </p:cNvSpPr>
                  <p:nvPr/>
                </p:nvSpPr>
                <p:spPr bwMode="auto">
                  <a:xfrm>
                    <a:off x="1145" y="3303"/>
                    <a:ext cx="61" cy="51"/>
                  </a:xfrm>
                  <a:custGeom>
                    <a:avLst/>
                    <a:gdLst>
                      <a:gd name="T0" fmla="*/ 0 w 24"/>
                      <a:gd name="T1" fmla="*/ 0 h 20"/>
                      <a:gd name="T2" fmla="*/ 6 w 24"/>
                      <a:gd name="T3" fmla="*/ 13 h 20"/>
                      <a:gd name="T4" fmla="*/ 23 w 24"/>
                      <a:gd name="T5" fmla="*/ 19 h 20"/>
                      <a:gd name="T6" fmla="*/ 4 w 24"/>
                      <a:gd name="T7" fmla="*/ 19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6" y="13"/>
                        </a:lnTo>
                        <a:lnTo>
                          <a:pt x="23" y="19"/>
                        </a:lnTo>
                        <a:lnTo>
                          <a:pt x="4" y="19"/>
                        </a:lnTo>
                        <a:lnTo>
                          <a:pt x="0" y="0"/>
                        </a:lnTo>
                      </a:path>
                    </a:pathLst>
                  </a:custGeom>
                  <a:solidFill>
                    <a:srgbClr val="606060"/>
                  </a:solidFill>
                  <a:ln w="9525" cap="rnd">
                    <a:noFill/>
                    <a:round/>
                    <a:headEnd/>
                    <a:tailEnd/>
                  </a:ln>
                </p:spPr>
                <p:txBody>
                  <a:bodyPr/>
                  <a:lstStyle/>
                  <a:p>
                    <a:endParaRPr lang="es-ES"/>
                  </a:p>
                </p:txBody>
              </p:sp>
              <p:sp>
                <p:nvSpPr>
                  <p:cNvPr id="71" name="Freeform 805"/>
                  <p:cNvSpPr>
                    <a:spLocks/>
                  </p:cNvSpPr>
                  <p:nvPr/>
                </p:nvSpPr>
                <p:spPr bwMode="auto">
                  <a:xfrm>
                    <a:off x="1385" y="3285"/>
                    <a:ext cx="91" cy="61"/>
                  </a:xfrm>
                  <a:custGeom>
                    <a:avLst/>
                    <a:gdLst>
                      <a:gd name="T0" fmla="*/ 0 w 36"/>
                      <a:gd name="T1" fmla="*/ 0 h 24"/>
                      <a:gd name="T2" fmla="*/ 15 w 36"/>
                      <a:gd name="T3" fmla="*/ 2 h 24"/>
                      <a:gd name="T4" fmla="*/ 19 w 36"/>
                      <a:gd name="T5" fmla="*/ 4 h 24"/>
                      <a:gd name="T6" fmla="*/ 19 w 36"/>
                      <a:gd name="T7" fmla="*/ 12 h 24"/>
                      <a:gd name="T8" fmla="*/ 19 w 36"/>
                      <a:gd name="T9" fmla="*/ 19 h 24"/>
                      <a:gd name="T10" fmla="*/ 35 w 36"/>
                      <a:gd name="T11" fmla="*/ 23 h 24"/>
                      <a:gd name="T12" fmla="*/ 16 w 36"/>
                      <a:gd name="T13" fmla="*/ 21 h 24"/>
                      <a:gd name="T14" fmla="*/ 13 w 36"/>
                      <a:gd name="T15" fmla="*/ 8 h 24"/>
                      <a:gd name="T16" fmla="*/ 0 w 3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24"/>
                      <a:gd name="T29" fmla="*/ 36 w 36"/>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24">
                        <a:moveTo>
                          <a:pt x="0" y="0"/>
                        </a:moveTo>
                        <a:lnTo>
                          <a:pt x="15" y="2"/>
                        </a:lnTo>
                        <a:lnTo>
                          <a:pt x="19" y="4"/>
                        </a:lnTo>
                        <a:lnTo>
                          <a:pt x="19" y="12"/>
                        </a:lnTo>
                        <a:lnTo>
                          <a:pt x="19" y="19"/>
                        </a:lnTo>
                        <a:lnTo>
                          <a:pt x="35" y="23"/>
                        </a:lnTo>
                        <a:lnTo>
                          <a:pt x="16" y="21"/>
                        </a:lnTo>
                        <a:lnTo>
                          <a:pt x="13" y="8"/>
                        </a:lnTo>
                        <a:lnTo>
                          <a:pt x="0" y="0"/>
                        </a:lnTo>
                      </a:path>
                    </a:pathLst>
                  </a:custGeom>
                  <a:solidFill>
                    <a:srgbClr val="606060"/>
                  </a:solidFill>
                  <a:ln w="9525" cap="rnd">
                    <a:noFill/>
                    <a:round/>
                    <a:headEnd/>
                    <a:tailEnd/>
                  </a:ln>
                </p:spPr>
                <p:txBody>
                  <a:bodyPr/>
                  <a:lstStyle/>
                  <a:p>
                    <a:endParaRPr lang="es-ES"/>
                  </a:p>
                </p:txBody>
              </p:sp>
              <p:sp>
                <p:nvSpPr>
                  <p:cNvPr id="72" name="Freeform 806"/>
                  <p:cNvSpPr>
                    <a:spLocks/>
                  </p:cNvSpPr>
                  <p:nvPr/>
                </p:nvSpPr>
                <p:spPr bwMode="auto">
                  <a:xfrm>
                    <a:off x="1476" y="3413"/>
                    <a:ext cx="286" cy="87"/>
                  </a:xfrm>
                  <a:custGeom>
                    <a:avLst/>
                    <a:gdLst>
                      <a:gd name="T0" fmla="*/ 0 w 112"/>
                      <a:gd name="T1" fmla="*/ 0 h 34"/>
                      <a:gd name="T2" fmla="*/ 28 w 112"/>
                      <a:gd name="T3" fmla="*/ 1 h 34"/>
                      <a:gd name="T4" fmla="*/ 57 w 112"/>
                      <a:gd name="T5" fmla="*/ 9 h 34"/>
                      <a:gd name="T6" fmla="*/ 78 w 112"/>
                      <a:gd name="T7" fmla="*/ 11 h 34"/>
                      <a:gd name="T8" fmla="*/ 96 w 112"/>
                      <a:gd name="T9" fmla="*/ 14 h 34"/>
                      <a:gd name="T10" fmla="*/ 102 w 112"/>
                      <a:gd name="T11" fmla="*/ 25 h 34"/>
                      <a:gd name="T12" fmla="*/ 111 w 112"/>
                      <a:gd name="T13" fmla="*/ 33 h 34"/>
                      <a:gd name="T14" fmla="*/ 102 w 112"/>
                      <a:gd name="T15" fmla="*/ 30 h 34"/>
                      <a:gd name="T16" fmla="*/ 95 w 112"/>
                      <a:gd name="T17" fmla="*/ 18 h 34"/>
                      <a:gd name="T18" fmla="*/ 71 w 112"/>
                      <a:gd name="T19" fmla="*/ 12 h 34"/>
                      <a:gd name="T20" fmla="*/ 57 w 112"/>
                      <a:gd name="T21" fmla="*/ 12 h 34"/>
                      <a:gd name="T22" fmla="*/ 46 w 112"/>
                      <a:gd name="T23" fmla="*/ 9 h 34"/>
                      <a:gd name="T24" fmla="*/ 26 w 112"/>
                      <a:gd name="T25" fmla="*/ 2 h 34"/>
                      <a:gd name="T26" fmla="*/ 0 w 11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34"/>
                      <a:gd name="T44" fmla="*/ 112 w 112"/>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34">
                        <a:moveTo>
                          <a:pt x="0" y="0"/>
                        </a:moveTo>
                        <a:lnTo>
                          <a:pt x="28" y="1"/>
                        </a:lnTo>
                        <a:lnTo>
                          <a:pt x="57" y="9"/>
                        </a:lnTo>
                        <a:lnTo>
                          <a:pt x="78" y="11"/>
                        </a:lnTo>
                        <a:lnTo>
                          <a:pt x="96" y="14"/>
                        </a:lnTo>
                        <a:lnTo>
                          <a:pt x="102" y="25"/>
                        </a:lnTo>
                        <a:lnTo>
                          <a:pt x="111" y="33"/>
                        </a:lnTo>
                        <a:lnTo>
                          <a:pt x="102" y="30"/>
                        </a:lnTo>
                        <a:lnTo>
                          <a:pt x="95" y="18"/>
                        </a:lnTo>
                        <a:lnTo>
                          <a:pt x="71" y="12"/>
                        </a:lnTo>
                        <a:lnTo>
                          <a:pt x="57" y="12"/>
                        </a:lnTo>
                        <a:lnTo>
                          <a:pt x="46" y="9"/>
                        </a:lnTo>
                        <a:lnTo>
                          <a:pt x="26" y="2"/>
                        </a:lnTo>
                        <a:lnTo>
                          <a:pt x="0" y="0"/>
                        </a:lnTo>
                      </a:path>
                    </a:pathLst>
                  </a:custGeom>
                  <a:solidFill>
                    <a:srgbClr val="606060"/>
                  </a:solidFill>
                  <a:ln w="9525" cap="rnd">
                    <a:noFill/>
                    <a:round/>
                    <a:headEnd/>
                    <a:tailEnd/>
                  </a:ln>
                </p:spPr>
                <p:txBody>
                  <a:bodyPr/>
                  <a:lstStyle/>
                  <a:p>
                    <a:endParaRPr lang="es-ES"/>
                  </a:p>
                </p:txBody>
              </p:sp>
              <p:sp>
                <p:nvSpPr>
                  <p:cNvPr id="73" name="Freeform 807"/>
                  <p:cNvSpPr>
                    <a:spLocks/>
                  </p:cNvSpPr>
                  <p:nvPr/>
                </p:nvSpPr>
                <p:spPr bwMode="auto">
                  <a:xfrm>
                    <a:off x="1461" y="2791"/>
                    <a:ext cx="255" cy="148"/>
                  </a:xfrm>
                  <a:custGeom>
                    <a:avLst/>
                    <a:gdLst>
                      <a:gd name="T0" fmla="*/ 10 w 100"/>
                      <a:gd name="T1" fmla="*/ 57 h 58"/>
                      <a:gd name="T2" fmla="*/ 15 w 100"/>
                      <a:gd name="T3" fmla="*/ 57 h 58"/>
                      <a:gd name="T4" fmla="*/ 20 w 100"/>
                      <a:gd name="T5" fmla="*/ 53 h 58"/>
                      <a:gd name="T6" fmla="*/ 26 w 100"/>
                      <a:gd name="T7" fmla="*/ 52 h 58"/>
                      <a:gd name="T8" fmla="*/ 33 w 100"/>
                      <a:gd name="T9" fmla="*/ 53 h 58"/>
                      <a:gd name="T10" fmla="*/ 40 w 100"/>
                      <a:gd name="T11" fmla="*/ 53 h 58"/>
                      <a:gd name="T12" fmla="*/ 44 w 100"/>
                      <a:gd name="T13" fmla="*/ 52 h 58"/>
                      <a:gd name="T14" fmla="*/ 47 w 100"/>
                      <a:gd name="T15" fmla="*/ 51 h 58"/>
                      <a:gd name="T16" fmla="*/ 51 w 100"/>
                      <a:gd name="T17" fmla="*/ 48 h 58"/>
                      <a:gd name="T18" fmla="*/ 54 w 100"/>
                      <a:gd name="T19" fmla="*/ 45 h 58"/>
                      <a:gd name="T20" fmla="*/ 57 w 100"/>
                      <a:gd name="T21" fmla="*/ 41 h 58"/>
                      <a:gd name="T22" fmla="*/ 62 w 100"/>
                      <a:gd name="T23" fmla="*/ 36 h 58"/>
                      <a:gd name="T24" fmla="*/ 67 w 100"/>
                      <a:gd name="T25" fmla="*/ 39 h 58"/>
                      <a:gd name="T26" fmla="*/ 72 w 100"/>
                      <a:gd name="T27" fmla="*/ 39 h 58"/>
                      <a:gd name="T28" fmla="*/ 73 w 100"/>
                      <a:gd name="T29" fmla="*/ 38 h 58"/>
                      <a:gd name="T30" fmla="*/ 76 w 100"/>
                      <a:gd name="T31" fmla="*/ 36 h 58"/>
                      <a:gd name="T32" fmla="*/ 77 w 100"/>
                      <a:gd name="T33" fmla="*/ 35 h 58"/>
                      <a:gd name="T34" fmla="*/ 76 w 100"/>
                      <a:gd name="T35" fmla="*/ 33 h 58"/>
                      <a:gd name="T36" fmla="*/ 73 w 100"/>
                      <a:gd name="T37" fmla="*/ 30 h 58"/>
                      <a:gd name="T38" fmla="*/ 72 w 100"/>
                      <a:gd name="T39" fmla="*/ 29 h 58"/>
                      <a:gd name="T40" fmla="*/ 66 w 100"/>
                      <a:gd name="T41" fmla="*/ 28 h 58"/>
                      <a:gd name="T42" fmla="*/ 60 w 100"/>
                      <a:gd name="T43" fmla="*/ 26 h 58"/>
                      <a:gd name="T44" fmla="*/ 65 w 100"/>
                      <a:gd name="T45" fmla="*/ 21 h 58"/>
                      <a:gd name="T46" fmla="*/ 71 w 100"/>
                      <a:gd name="T47" fmla="*/ 19 h 58"/>
                      <a:gd name="T48" fmla="*/ 77 w 100"/>
                      <a:gd name="T49" fmla="*/ 19 h 58"/>
                      <a:gd name="T50" fmla="*/ 83 w 100"/>
                      <a:gd name="T51" fmla="*/ 19 h 58"/>
                      <a:gd name="T52" fmla="*/ 88 w 100"/>
                      <a:gd name="T53" fmla="*/ 20 h 58"/>
                      <a:gd name="T54" fmla="*/ 93 w 100"/>
                      <a:gd name="T55" fmla="*/ 20 h 58"/>
                      <a:gd name="T56" fmla="*/ 94 w 100"/>
                      <a:gd name="T57" fmla="*/ 19 h 58"/>
                      <a:gd name="T58" fmla="*/ 94 w 100"/>
                      <a:gd name="T59" fmla="*/ 15 h 58"/>
                      <a:gd name="T60" fmla="*/ 96 w 100"/>
                      <a:gd name="T61" fmla="*/ 15 h 58"/>
                      <a:gd name="T62" fmla="*/ 99 w 100"/>
                      <a:gd name="T63" fmla="*/ 15 h 58"/>
                      <a:gd name="T64" fmla="*/ 99 w 100"/>
                      <a:gd name="T65" fmla="*/ 14 h 58"/>
                      <a:gd name="T66" fmla="*/ 99 w 100"/>
                      <a:gd name="T67" fmla="*/ 10 h 58"/>
                      <a:gd name="T68" fmla="*/ 97 w 100"/>
                      <a:gd name="T69" fmla="*/ 10 h 58"/>
                      <a:gd name="T70" fmla="*/ 95 w 100"/>
                      <a:gd name="T71" fmla="*/ 9 h 58"/>
                      <a:gd name="T72" fmla="*/ 93 w 100"/>
                      <a:gd name="T73" fmla="*/ 7 h 58"/>
                      <a:gd name="T74" fmla="*/ 90 w 100"/>
                      <a:gd name="T75" fmla="*/ 4 h 58"/>
                      <a:gd name="T76" fmla="*/ 88 w 100"/>
                      <a:gd name="T77" fmla="*/ 4 h 58"/>
                      <a:gd name="T78" fmla="*/ 85 w 100"/>
                      <a:gd name="T79" fmla="*/ 4 h 58"/>
                      <a:gd name="T80" fmla="*/ 72 w 100"/>
                      <a:gd name="T81" fmla="*/ 1 h 58"/>
                      <a:gd name="T82" fmla="*/ 70 w 100"/>
                      <a:gd name="T83" fmla="*/ 0 h 58"/>
                      <a:gd name="T84" fmla="*/ 67 w 100"/>
                      <a:gd name="T85" fmla="*/ 0 h 58"/>
                      <a:gd name="T86" fmla="*/ 64 w 100"/>
                      <a:gd name="T87" fmla="*/ 0 h 58"/>
                      <a:gd name="T88" fmla="*/ 60 w 100"/>
                      <a:gd name="T89" fmla="*/ 2 h 58"/>
                      <a:gd name="T90" fmla="*/ 51 w 100"/>
                      <a:gd name="T91" fmla="*/ 9 h 58"/>
                      <a:gd name="T92" fmla="*/ 45 w 100"/>
                      <a:gd name="T93" fmla="*/ 10 h 58"/>
                      <a:gd name="T94" fmla="*/ 41 w 100"/>
                      <a:gd name="T95" fmla="*/ 10 h 58"/>
                      <a:gd name="T96" fmla="*/ 38 w 100"/>
                      <a:gd name="T97" fmla="*/ 14 h 58"/>
                      <a:gd name="T98" fmla="*/ 35 w 100"/>
                      <a:gd name="T99" fmla="*/ 16 h 58"/>
                      <a:gd name="T100" fmla="*/ 27 w 100"/>
                      <a:gd name="T101" fmla="*/ 23 h 58"/>
                      <a:gd name="T102" fmla="*/ 22 w 100"/>
                      <a:gd name="T103" fmla="*/ 26 h 58"/>
                      <a:gd name="T104" fmla="*/ 17 w 100"/>
                      <a:gd name="T105" fmla="*/ 33 h 58"/>
                      <a:gd name="T106" fmla="*/ 15 w 100"/>
                      <a:gd name="T107" fmla="*/ 35 h 58"/>
                      <a:gd name="T108" fmla="*/ 0 w 100"/>
                      <a:gd name="T109" fmla="*/ 35 h 58"/>
                      <a:gd name="T110" fmla="*/ 10 w 100"/>
                      <a:gd name="T111" fmla="*/ 57 h 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
                      <a:gd name="T169" fmla="*/ 0 h 58"/>
                      <a:gd name="T170" fmla="*/ 100 w 100"/>
                      <a:gd name="T171" fmla="*/ 58 h 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 h="58">
                        <a:moveTo>
                          <a:pt x="10" y="57"/>
                        </a:moveTo>
                        <a:lnTo>
                          <a:pt x="15" y="57"/>
                        </a:lnTo>
                        <a:lnTo>
                          <a:pt x="20" y="53"/>
                        </a:lnTo>
                        <a:lnTo>
                          <a:pt x="26" y="52"/>
                        </a:lnTo>
                        <a:lnTo>
                          <a:pt x="33" y="53"/>
                        </a:lnTo>
                        <a:lnTo>
                          <a:pt x="40" y="53"/>
                        </a:lnTo>
                        <a:lnTo>
                          <a:pt x="44" y="52"/>
                        </a:lnTo>
                        <a:lnTo>
                          <a:pt x="47" y="51"/>
                        </a:lnTo>
                        <a:lnTo>
                          <a:pt x="51" y="48"/>
                        </a:lnTo>
                        <a:lnTo>
                          <a:pt x="54" y="45"/>
                        </a:lnTo>
                        <a:lnTo>
                          <a:pt x="57" y="41"/>
                        </a:lnTo>
                        <a:lnTo>
                          <a:pt x="62" y="36"/>
                        </a:lnTo>
                        <a:lnTo>
                          <a:pt x="67" y="39"/>
                        </a:lnTo>
                        <a:lnTo>
                          <a:pt x="72" y="39"/>
                        </a:lnTo>
                        <a:lnTo>
                          <a:pt x="73" y="38"/>
                        </a:lnTo>
                        <a:lnTo>
                          <a:pt x="76" y="36"/>
                        </a:lnTo>
                        <a:lnTo>
                          <a:pt x="77" y="35"/>
                        </a:lnTo>
                        <a:lnTo>
                          <a:pt x="76" y="33"/>
                        </a:lnTo>
                        <a:lnTo>
                          <a:pt x="73" y="30"/>
                        </a:lnTo>
                        <a:lnTo>
                          <a:pt x="72" y="29"/>
                        </a:lnTo>
                        <a:lnTo>
                          <a:pt x="66" y="28"/>
                        </a:lnTo>
                        <a:lnTo>
                          <a:pt x="60" y="26"/>
                        </a:lnTo>
                        <a:lnTo>
                          <a:pt x="65" y="21"/>
                        </a:lnTo>
                        <a:lnTo>
                          <a:pt x="71" y="19"/>
                        </a:lnTo>
                        <a:lnTo>
                          <a:pt x="77" y="19"/>
                        </a:lnTo>
                        <a:lnTo>
                          <a:pt x="83" y="19"/>
                        </a:lnTo>
                        <a:lnTo>
                          <a:pt x="88" y="20"/>
                        </a:lnTo>
                        <a:lnTo>
                          <a:pt x="93" y="20"/>
                        </a:lnTo>
                        <a:lnTo>
                          <a:pt x="94" y="19"/>
                        </a:lnTo>
                        <a:lnTo>
                          <a:pt x="94" y="15"/>
                        </a:lnTo>
                        <a:lnTo>
                          <a:pt x="96" y="15"/>
                        </a:lnTo>
                        <a:lnTo>
                          <a:pt x="99" y="15"/>
                        </a:lnTo>
                        <a:lnTo>
                          <a:pt x="99" y="14"/>
                        </a:lnTo>
                        <a:lnTo>
                          <a:pt x="99" y="10"/>
                        </a:lnTo>
                        <a:lnTo>
                          <a:pt x="97" y="10"/>
                        </a:lnTo>
                        <a:lnTo>
                          <a:pt x="95" y="9"/>
                        </a:lnTo>
                        <a:lnTo>
                          <a:pt x="93" y="7"/>
                        </a:lnTo>
                        <a:lnTo>
                          <a:pt x="90" y="4"/>
                        </a:lnTo>
                        <a:lnTo>
                          <a:pt x="88" y="4"/>
                        </a:lnTo>
                        <a:lnTo>
                          <a:pt x="85" y="4"/>
                        </a:lnTo>
                        <a:lnTo>
                          <a:pt x="72" y="1"/>
                        </a:lnTo>
                        <a:lnTo>
                          <a:pt x="70" y="0"/>
                        </a:lnTo>
                        <a:lnTo>
                          <a:pt x="67" y="0"/>
                        </a:lnTo>
                        <a:lnTo>
                          <a:pt x="64" y="0"/>
                        </a:lnTo>
                        <a:lnTo>
                          <a:pt x="60" y="2"/>
                        </a:lnTo>
                        <a:lnTo>
                          <a:pt x="51" y="9"/>
                        </a:lnTo>
                        <a:lnTo>
                          <a:pt x="45" y="10"/>
                        </a:lnTo>
                        <a:lnTo>
                          <a:pt x="41" y="10"/>
                        </a:lnTo>
                        <a:lnTo>
                          <a:pt x="38" y="14"/>
                        </a:lnTo>
                        <a:lnTo>
                          <a:pt x="35" y="16"/>
                        </a:lnTo>
                        <a:lnTo>
                          <a:pt x="27" y="23"/>
                        </a:lnTo>
                        <a:lnTo>
                          <a:pt x="22" y="26"/>
                        </a:lnTo>
                        <a:lnTo>
                          <a:pt x="17" y="33"/>
                        </a:lnTo>
                        <a:lnTo>
                          <a:pt x="15" y="35"/>
                        </a:lnTo>
                        <a:lnTo>
                          <a:pt x="0" y="35"/>
                        </a:lnTo>
                        <a:lnTo>
                          <a:pt x="10" y="57"/>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74" name="Freeform 808"/>
                  <p:cNvSpPr>
                    <a:spLocks/>
                  </p:cNvSpPr>
                  <p:nvPr/>
                </p:nvSpPr>
                <p:spPr bwMode="auto">
                  <a:xfrm>
                    <a:off x="1558" y="2857"/>
                    <a:ext cx="61" cy="52"/>
                  </a:xfrm>
                  <a:custGeom>
                    <a:avLst/>
                    <a:gdLst>
                      <a:gd name="T0" fmla="*/ 23 w 24"/>
                      <a:gd name="T1" fmla="*/ 0 h 20"/>
                      <a:gd name="T2" fmla="*/ 23 w 24"/>
                      <a:gd name="T3" fmla="*/ 5 h 20"/>
                      <a:gd name="T4" fmla="*/ 18 w 24"/>
                      <a:gd name="T5" fmla="*/ 2 h 20"/>
                      <a:gd name="T6" fmla="*/ 16 w 24"/>
                      <a:gd name="T7" fmla="*/ 5 h 20"/>
                      <a:gd name="T8" fmla="*/ 13 w 24"/>
                      <a:gd name="T9" fmla="*/ 14 h 20"/>
                      <a:gd name="T10" fmla="*/ 8 w 24"/>
                      <a:gd name="T11" fmla="*/ 16 h 20"/>
                      <a:gd name="T12" fmla="*/ 3 w 24"/>
                      <a:gd name="T13" fmla="*/ 16 h 20"/>
                      <a:gd name="T14" fmla="*/ 0 w 24"/>
                      <a:gd name="T15" fmla="*/ 19 h 20"/>
                      <a:gd name="T16" fmla="*/ 3 w 24"/>
                      <a:gd name="T17" fmla="*/ 14 h 20"/>
                      <a:gd name="T18" fmla="*/ 7 w 24"/>
                      <a:gd name="T19" fmla="*/ 14 h 20"/>
                      <a:gd name="T20" fmla="*/ 9 w 24"/>
                      <a:gd name="T21" fmla="*/ 14 h 20"/>
                      <a:gd name="T22" fmla="*/ 13 w 24"/>
                      <a:gd name="T23" fmla="*/ 8 h 20"/>
                      <a:gd name="T24" fmla="*/ 16 w 24"/>
                      <a:gd name="T25" fmla="*/ 2 h 20"/>
                      <a:gd name="T26" fmla="*/ 18 w 24"/>
                      <a:gd name="T27" fmla="*/ 0 h 20"/>
                      <a:gd name="T28" fmla="*/ 23 w 24"/>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0"/>
                      <a:gd name="T47" fmla="*/ 24 w 24"/>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0">
                        <a:moveTo>
                          <a:pt x="23" y="0"/>
                        </a:moveTo>
                        <a:lnTo>
                          <a:pt x="23" y="5"/>
                        </a:lnTo>
                        <a:lnTo>
                          <a:pt x="18" y="2"/>
                        </a:lnTo>
                        <a:lnTo>
                          <a:pt x="16" y="5"/>
                        </a:lnTo>
                        <a:lnTo>
                          <a:pt x="13" y="14"/>
                        </a:lnTo>
                        <a:lnTo>
                          <a:pt x="8" y="16"/>
                        </a:lnTo>
                        <a:lnTo>
                          <a:pt x="3" y="16"/>
                        </a:lnTo>
                        <a:lnTo>
                          <a:pt x="0" y="19"/>
                        </a:lnTo>
                        <a:lnTo>
                          <a:pt x="3" y="14"/>
                        </a:lnTo>
                        <a:lnTo>
                          <a:pt x="7" y="14"/>
                        </a:lnTo>
                        <a:lnTo>
                          <a:pt x="9" y="14"/>
                        </a:lnTo>
                        <a:lnTo>
                          <a:pt x="13" y="8"/>
                        </a:lnTo>
                        <a:lnTo>
                          <a:pt x="16" y="2"/>
                        </a:lnTo>
                        <a:lnTo>
                          <a:pt x="18" y="0"/>
                        </a:lnTo>
                        <a:lnTo>
                          <a:pt x="23" y="0"/>
                        </a:lnTo>
                      </a:path>
                    </a:pathLst>
                  </a:custGeom>
                  <a:solidFill>
                    <a:srgbClr val="402000"/>
                  </a:solidFill>
                  <a:ln w="9525" cap="rnd">
                    <a:noFill/>
                    <a:round/>
                    <a:headEnd/>
                    <a:tailEnd/>
                  </a:ln>
                </p:spPr>
                <p:txBody>
                  <a:bodyPr/>
                  <a:lstStyle/>
                  <a:p>
                    <a:endParaRPr lang="es-ES"/>
                  </a:p>
                </p:txBody>
              </p:sp>
              <p:sp>
                <p:nvSpPr>
                  <p:cNvPr id="75" name="Freeform 809"/>
                  <p:cNvSpPr>
                    <a:spLocks/>
                  </p:cNvSpPr>
                  <p:nvPr/>
                </p:nvSpPr>
                <p:spPr bwMode="auto">
                  <a:xfrm>
                    <a:off x="1599" y="2806"/>
                    <a:ext cx="61" cy="51"/>
                  </a:xfrm>
                  <a:custGeom>
                    <a:avLst/>
                    <a:gdLst>
                      <a:gd name="T0" fmla="*/ 23 w 24"/>
                      <a:gd name="T1" fmla="*/ 5 h 20"/>
                      <a:gd name="T2" fmla="*/ 16 w 24"/>
                      <a:gd name="T3" fmla="*/ 2 h 20"/>
                      <a:gd name="T4" fmla="*/ 14 w 24"/>
                      <a:gd name="T5" fmla="*/ 0 h 20"/>
                      <a:gd name="T6" fmla="*/ 13 w 24"/>
                      <a:gd name="T7" fmla="*/ 0 h 20"/>
                      <a:gd name="T8" fmla="*/ 10 w 24"/>
                      <a:gd name="T9" fmla="*/ 2 h 20"/>
                      <a:gd name="T10" fmla="*/ 9 w 24"/>
                      <a:gd name="T11" fmla="*/ 8 h 20"/>
                      <a:gd name="T12" fmla="*/ 6 w 24"/>
                      <a:gd name="T13" fmla="*/ 10 h 20"/>
                      <a:gd name="T14" fmla="*/ 2 w 24"/>
                      <a:gd name="T15" fmla="*/ 16 h 20"/>
                      <a:gd name="T16" fmla="*/ 0 w 24"/>
                      <a:gd name="T17" fmla="*/ 16 h 20"/>
                      <a:gd name="T18" fmla="*/ 2 w 24"/>
                      <a:gd name="T19" fmla="*/ 19 h 20"/>
                      <a:gd name="T20" fmla="*/ 4 w 24"/>
                      <a:gd name="T21" fmla="*/ 19 h 20"/>
                      <a:gd name="T22" fmla="*/ 9 w 24"/>
                      <a:gd name="T23" fmla="*/ 10 h 20"/>
                      <a:gd name="T24" fmla="*/ 10 w 24"/>
                      <a:gd name="T25" fmla="*/ 5 h 20"/>
                      <a:gd name="T26" fmla="*/ 14 w 24"/>
                      <a:gd name="T27" fmla="*/ 5 h 20"/>
                      <a:gd name="T28" fmla="*/ 16 w 24"/>
                      <a:gd name="T29" fmla="*/ 5 h 20"/>
                      <a:gd name="T30" fmla="*/ 23 w 24"/>
                      <a:gd name="T31" fmla="*/ 5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0"/>
                      <a:gd name="T50" fmla="*/ 24 w 24"/>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0">
                        <a:moveTo>
                          <a:pt x="23" y="5"/>
                        </a:moveTo>
                        <a:lnTo>
                          <a:pt x="16" y="2"/>
                        </a:lnTo>
                        <a:lnTo>
                          <a:pt x="14" y="0"/>
                        </a:lnTo>
                        <a:lnTo>
                          <a:pt x="13" y="0"/>
                        </a:lnTo>
                        <a:lnTo>
                          <a:pt x="10" y="2"/>
                        </a:lnTo>
                        <a:lnTo>
                          <a:pt x="9" y="8"/>
                        </a:lnTo>
                        <a:lnTo>
                          <a:pt x="6" y="10"/>
                        </a:lnTo>
                        <a:lnTo>
                          <a:pt x="2" y="16"/>
                        </a:lnTo>
                        <a:lnTo>
                          <a:pt x="0" y="16"/>
                        </a:lnTo>
                        <a:lnTo>
                          <a:pt x="2" y="19"/>
                        </a:lnTo>
                        <a:lnTo>
                          <a:pt x="4" y="19"/>
                        </a:lnTo>
                        <a:lnTo>
                          <a:pt x="9" y="10"/>
                        </a:lnTo>
                        <a:lnTo>
                          <a:pt x="10" y="5"/>
                        </a:lnTo>
                        <a:lnTo>
                          <a:pt x="14" y="5"/>
                        </a:lnTo>
                        <a:lnTo>
                          <a:pt x="16" y="5"/>
                        </a:lnTo>
                        <a:lnTo>
                          <a:pt x="23" y="5"/>
                        </a:lnTo>
                      </a:path>
                    </a:pathLst>
                  </a:custGeom>
                  <a:solidFill>
                    <a:srgbClr val="402000"/>
                  </a:solidFill>
                  <a:ln w="9525" cap="rnd">
                    <a:noFill/>
                    <a:round/>
                    <a:headEnd/>
                    <a:tailEnd/>
                  </a:ln>
                </p:spPr>
                <p:txBody>
                  <a:bodyPr/>
                  <a:lstStyle/>
                  <a:p>
                    <a:endParaRPr lang="es-ES"/>
                  </a:p>
                </p:txBody>
              </p:sp>
              <p:sp>
                <p:nvSpPr>
                  <p:cNvPr id="76" name="Freeform 810"/>
                  <p:cNvSpPr>
                    <a:spLocks/>
                  </p:cNvSpPr>
                  <p:nvPr/>
                </p:nvSpPr>
                <p:spPr bwMode="auto">
                  <a:xfrm>
                    <a:off x="1651" y="2785"/>
                    <a:ext cx="51" cy="52"/>
                  </a:xfrm>
                  <a:custGeom>
                    <a:avLst/>
                    <a:gdLst>
                      <a:gd name="T0" fmla="*/ 0 w 20"/>
                      <a:gd name="T1" fmla="*/ 9 h 20"/>
                      <a:gd name="T2" fmla="*/ 5 w 20"/>
                      <a:gd name="T3" fmla="*/ 0 h 20"/>
                      <a:gd name="T4" fmla="*/ 5 w 20"/>
                      <a:gd name="T5" fmla="*/ 9 h 20"/>
                      <a:gd name="T6" fmla="*/ 19 w 20"/>
                      <a:gd name="T7" fmla="*/ 19 h 20"/>
                      <a:gd name="T8" fmla="*/ 15 w 20"/>
                      <a:gd name="T9" fmla="*/ 19 h 20"/>
                      <a:gd name="T10" fmla="*/ 0 w 20"/>
                      <a:gd name="T11" fmla="*/ 9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0" y="9"/>
                        </a:moveTo>
                        <a:lnTo>
                          <a:pt x="5" y="0"/>
                        </a:lnTo>
                        <a:lnTo>
                          <a:pt x="5" y="9"/>
                        </a:lnTo>
                        <a:lnTo>
                          <a:pt x="19" y="19"/>
                        </a:lnTo>
                        <a:lnTo>
                          <a:pt x="15" y="19"/>
                        </a:lnTo>
                        <a:lnTo>
                          <a:pt x="0" y="9"/>
                        </a:lnTo>
                      </a:path>
                    </a:pathLst>
                  </a:custGeom>
                  <a:solidFill>
                    <a:srgbClr val="402000"/>
                  </a:solidFill>
                  <a:ln w="9525" cap="rnd">
                    <a:noFill/>
                    <a:round/>
                    <a:headEnd/>
                    <a:tailEnd/>
                  </a:ln>
                </p:spPr>
                <p:txBody>
                  <a:bodyPr/>
                  <a:lstStyle/>
                  <a:p>
                    <a:endParaRPr lang="es-ES"/>
                  </a:p>
                </p:txBody>
              </p:sp>
              <p:sp>
                <p:nvSpPr>
                  <p:cNvPr id="77" name="Freeform 811"/>
                  <p:cNvSpPr>
                    <a:spLocks/>
                  </p:cNvSpPr>
                  <p:nvPr/>
                </p:nvSpPr>
                <p:spPr bwMode="auto">
                  <a:xfrm>
                    <a:off x="1474" y="2901"/>
                    <a:ext cx="51" cy="51"/>
                  </a:xfrm>
                  <a:custGeom>
                    <a:avLst/>
                    <a:gdLst>
                      <a:gd name="T0" fmla="*/ 0 w 20"/>
                      <a:gd name="T1" fmla="*/ 0 h 20"/>
                      <a:gd name="T2" fmla="*/ 11 w 20"/>
                      <a:gd name="T3" fmla="*/ 5 h 20"/>
                      <a:gd name="T4" fmla="*/ 19 w 20"/>
                      <a:gd name="T5" fmla="*/ 19 h 20"/>
                      <a:gd name="T6" fmla="*/ 0 w 20"/>
                      <a:gd name="T7" fmla="*/ 0 h 20"/>
                      <a:gd name="T8" fmla="*/ 0 60000 65536"/>
                      <a:gd name="T9" fmla="*/ 0 60000 65536"/>
                      <a:gd name="T10" fmla="*/ 0 60000 65536"/>
                      <a:gd name="T11" fmla="*/ 0 60000 65536"/>
                      <a:gd name="T12" fmla="*/ 0 w 20"/>
                      <a:gd name="T13" fmla="*/ 0 h 20"/>
                      <a:gd name="T14" fmla="*/ 20 w 20"/>
                      <a:gd name="T15" fmla="*/ 20 h 20"/>
                    </a:gdLst>
                    <a:ahLst/>
                    <a:cxnLst>
                      <a:cxn ang="T8">
                        <a:pos x="T0" y="T1"/>
                      </a:cxn>
                      <a:cxn ang="T9">
                        <a:pos x="T2" y="T3"/>
                      </a:cxn>
                      <a:cxn ang="T10">
                        <a:pos x="T4" y="T5"/>
                      </a:cxn>
                      <a:cxn ang="T11">
                        <a:pos x="T6" y="T7"/>
                      </a:cxn>
                    </a:cxnLst>
                    <a:rect l="T12" t="T13" r="T14" b="T15"/>
                    <a:pathLst>
                      <a:path w="20" h="20">
                        <a:moveTo>
                          <a:pt x="0" y="0"/>
                        </a:moveTo>
                        <a:lnTo>
                          <a:pt x="11" y="5"/>
                        </a:lnTo>
                        <a:lnTo>
                          <a:pt x="19" y="19"/>
                        </a:lnTo>
                        <a:lnTo>
                          <a:pt x="0" y="0"/>
                        </a:lnTo>
                      </a:path>
                    </a:pathLst>
                  </a:custGeom>
                  <a:solidFill>
                    <a:srgbClr val="402000"/>
                  </a:solidFill>
                  <a:ln w="9525" cap="rnd">
                    <a:noFill/>
                    <a:round/>
                    <a:headEnd/>
                    <a:tailEnd/>
                  </a:ln>
                </p:spPr>
                <p:txBody>
                  <a:bodyPr/>
                  <a:lstStyle/>
                  <a:p>
                    <a:endParaRPr lang="es-ES"/>
                  </a:p>
                </p:txBody>
              </p:sp>
              <p:sp>
                <p:nvSpPr>
                  <p:cNvPr id="78" name="Freeform 812"/>
                  <p:cNvSpPr>
                    <a:spLocks/>
                  </p:cNvSpPr>
                  <p:nvPr/>
                </p:nvSpPr>
                <p:spPr bwMode="auto">
                  <a:xfrm>
                    <a:off x="1425" y="2870"/>
                    <a:ext cx="79" cy="107"/>
                  </a:xfrm>
                  <a:custGeom>
                    <a:avLst/>
                    <a:gdLst>
                      <a:gd name="T0" fmla="*/ 20 w 31"/>
                      <a:gd name="T1" fmla="*/ 2 h 42"/>
                      <a:gd name="T2" fmla="*/ 24 w 31"/>
                      <a:gd name="T3" fmla="*/ 8 h 42"/>
                      <a:gd name="T4" fmla="*/ 26 w 31"/>
                      <a:gd name="T5" fmla="*/ 13 h 42"/>
                      <a:gd name="T6" fmla="*/ 28 w 31"/>
                      <a:gd name="T7" fmla="*/ 21 h 42"/>
                      <a:gd name="T8" fmla="*/ 28 w 31"/>
                      <a:gd name="T9" fmla="*/ 25 h 42"/>
                      <a:gd name="T10" fmla="*/ 30 w 31"/>
                      <a:gd name="T11" fmla="*/ 32 h 42"/>
                      <a:gd name="T12" fmla="*/ 6 w 31"/>
                      <a:gd name="T13" fmla="*/ 41 h 42"/>
                      <a:gd name="T14" fmla="*/ 0 w 31"/>
                      <a:gd name="T15" fmla="*/ 0 h 42"/>
                      <a:gd name="T16" fmla="*/ 10 w 31"/>
                      <a:gd name="T17" fmla="*/ 2 h 42"/>
                      <a:gd name="T18" fmla="*/ 20 w 31"/>
                      <a:gd name="T19" fmla="*/ 2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20" y="2"/>
                        </a:moveTo>
                        <a:lnTo>
                          <a:pt x="24" y="8"/>
                        </a:lnTo>
                        <a:lnTo>
                          <a:pt x="26" y="13"/>
                        </a:lnTo>
                        <a:lnTo>
                          <a:pt x="28" y="21"/>
                        </a:lnTo>
                        <a:lnTo>
                          <a:pt x="28" y="25"/>
                        </a:lnTo>
                        <a:lnTo>
                          <a:pt x="30" y="32"/>
                        </a:lnTo>
                        <a:lnTo>
                          <a:pt x="6" y="41"/>
                        </a:lnTo>
                        <a:lnTo>
                          <a:pt x="0" y="0"/>
                        </a:lnTo>
                        <a:lnTo>
                          <a:pt x="10" y="2"/>
                        </a:lnTo>
                        <a:lnTo>
                          <a:pt x="20" y="2"/>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79" name="Freeform 813"/>
                  <p:cNvSpPr>
                    <a:spLocks/>
                  </p:cNvSpPr>
                  <p:nvPr/>
                </p:nvSpPr>
                <p:spPr bwMode="auto">
                  <a:xfrm>
                    <a:off x="1433" y="2880"/>
                    <a:ext cx="61" cy="87"/>
                  </a:xfrm>
                  <a:custGeom>
                    <a:avLst/>
                    <a:gdLst>
                      <a:gd name="T0" fmla="*/ 14 w 24"/>
                      <a:gd name="T1" fmla="*/ 1 h 34"/>
                      <a:gd name="T2" fmla="*/ 18 w 24"/>
                      <a:gd name="T3" fmla="*/ 5 h 34"/>
                      <a:gd name="T4" fmla="*/ 21 w 24"/>
                      <a:gd name="T5" fmla="*/ 14 h 34"/>
                      <a:gd name="T6" fmla="*/ 23 w 24"/>
                      <a:gd name="T7" fmla="*/ 18 h 34"/>
                      <a:gd name="T8" fmla="*/ 23 w 24"/>
                      <a:gd name="T9" fmla="*/ 24 h 34"/>
                      <a:gd name="T10" fmla="*/ 6 w 24"/>
                      <a:gd name="T11" fmla="*/ 33 h 34"/>
                      <a:gd name="T12" fmla="*/ 0 w 24"/>
                      <a:gd name="T13" fmla="*/ 0 h 34"/>
                      <a:gd name="T14" fmla="*/ 8 w 24"/>
                      <a:gd name="T15" fmla="*/ 1 h 34"/>
                      <a:gd name="T16" fmla="*/ 14 w 24"/>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4"/>
                      <a:gd name="T29" fmla="*/ 24 w 2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4">
                        <a:moveTo>
                          <a:pt x="14" y="1"/>
                        </a:moveTo>
                        <a:lnTo>
                          <a:pt x="18" y="5"/>
                        </a:lnTo>
                        <a:lnTo>
                          <a:pt x="21" y="14"/>
                        </a:lnTo>
                        <a:lnTo>
                          <a:pt x="23" y="18"/>
                        </a:lnTo>
                        <a:lnTo>
                          <a:pt x="23" y="24"/>
                        </a:lnTo>
                        <a:lnTo>
                          <a:pt x="6" y="33"/>
                        </a:lnTo>
                        <a:lnTo>
                          <a:pt x="0" y="0"/>
                        </a:lnTo>
                        <a:lnTo>
                          <a:pt x="8" y="1"/>
                        </a:lnTo>
                        <a:lnTo>
                          <a:pt x="14" y="1"/>
                        </a:lnTo>
                      </a:path>
                    </a:pathLst>
                  </a:custGeom>
                  <a:solidFill>
                    <a:srgbClr val="E0E0E0"/>
                  </a:solidFill>
                  <a:ln w="9525" cap="rnd">
                    <a:noFill/>
                    <a:round/>
                    <a:headEnd/>
                    <a:tailEnd/>
                  </a:ln>
                </p:spPr>
                <p:txBody>
                  <a:bodyPr/>
                  <a:lstStyle/>
                  <a:p>
                    <a:endParaRPr lang="es-ES"/>
                  </a:p>
                </p:txBody>
              </p:sp>
              <p:sp>
                <p:nvSpPr>
                  <p:cNvPr id="80" name="Freeform 814"/>
                  <p:cNvSpPr>
                    <a:spLocks/>
                  </p:cNvSpPr>
                  <p:nvPr/>
                </p:nvSpPr>
                <p:spPr bwMode="auto">
                  <a:xfrm>
                    <a:off x="1185" y="2303"/>
                    <a:ext cx="251" cy="314"/>
                  </a:xfrm>
                  <a:custGeom>
                    <a:avLst/>
                    <a:gdLst>
                      <a:gd name="T0" fmla="*/ 65 w 98"/>
                      <a:gd name="T1" fmla="*/ 4 h 123"/>
                      <a:gd name="T2" fmla="*/ 74 w 98"/>
                      <a:gd name="T3" fmla="*/ 10 h 123"/>
                      <a:gd name="T4" fmla="*/ 79 w 98"/>
                      <a:gd name="T5" fmla="*/ 19 h 123"/>
                      <a:gd name="T6" fmla="*/ 83 w 98"/>
                      <a:gd name="T7" fmla="*/ 28 h 123"/>
                      <a:gd name="T8" fmla="*/ 86 w 98"/>
                      <a:gd name="T9" fmla="*/ 34 h 123"/>
                      <a:gd name="T10" fmla="*/ 86 w 98"/>
                      <a:gd name="T11" fmla="*/ 39 h 123"/>
                      <a:gd name="T12" fmla="*/ 83 w 98"/>
                      <a:gd name="T13" fmla="*/ 45 h 123"/>
                      <a:gd name="T14" fmla="*/ 87 w 98"/>
                      <a:gd name="T15" fmla="*/ 50 h 123"/>
                      <a:gd name="T16" fmla="*/ 94 w 98"/>
                      <a:gd name="T17" fmla="*/ 63 h 123"/>
                      <a:gd name="T18" fmla="*/ 97 w 98"/>
                      <a:gd name="T19" fmla="*/ 70 h 123"/>
                      <a:gd name="T20" fmla="*/ 97 w 98"/>
                      <a:gd name="T21" fmla="*/ 72 h 123"/>
                      <a:gd name="T22" fmla="*/ 97 w 98"/>
                      <a:gd name="T23" fmla="*/ 75 h 123"/>
                      <a:gd name="T24" fmla="*/ 94 w 98"/>
                      <a:gd name="T25" fmla="*/ 76 h 123"/>
                      <a:gd name="T26" fmla="*/ 89 w 98"/>
                      <a:gd name="T27" fmla="*/ 76 h 123"/>
                      <a:gd name="T28" fmla="*/ 87 w 98"/>
                      <a:gd name="T29" fmla="*/ 77 h 123"/>
                      <a:gd name="T30" fmla="*/ 87 w 98"/>
                      <a:gd name="T31" fmla="*/ 82 h 123"/>
                      <a:gd name="T32" fmla="*/ 89 w 98"/>
                      <a:gd name="T33" fmla="*/ 88 h 123"/>
                      <a:gd name="T34" fmla="*/ 86 w 98"/>
                      <a:gd name="T35" fmla="*/ 92 h 123"/>
                      <a:gd name="T36" fmla="*/ 87 w 98"/>
                      <a:gd name="T37" fmla="*/ 96 h 123"/>
                      <a:gd name="T38" fmla="*/ 85 w 98"/>
                      <a:gd name="T39" fmla="*/ 99 h 123"/>
                      <a:gd name="T40" fmla="*/ 83 w 98"/>
                      <a:gd name="T41" fmla="*/ 107 h 123"/>
                      <a:gd name="T42" fmla="*/ 80 w 98"/>
                      <a:gd name="T43" fmla="*/ 110 h 123"/>
                      <a:gd name="T44" fmla="*/ 75 w 98"/>
                      <a:gd name="T45" fmla="*/ 110 h 123"/>
                      <a:gd name="T46" fmla="*/ 69 w 98"/>
                      <a:gd name="T47" fmla="*/ 108 h 123"/>
                      <a:gd name="T48" fmla="*/ 62 w 98"/>
                      <a:gd name="T49" fmla="*/ 107 h 123"/>
                      <a:gd name="T50" fmla="*/ 63 w 98"/>
                      <a:gd name="T51" fmla="*/ 122 h 123"/>
                      <a:gd name="T52" fmla="*/ 11 w 98"/>
                      <a:gd name="T53" fmla="*/ 102 h 123"/>
                      <a:gd name="T54" fmla="*/ 15 w 98"/>
                      <a:gd name="T55" fmla="*/ 92 h 123"/>
                      <a:gd name="T56" fmla="*/ 14 w 98"/>
                      <a:gd name="T57" fmla="*/ 82 h 123"/>
                      <a:gd name="T58" fmla="*/ 0 w 98"/>
                      <a:gd name="T59" fmla="*/ 66 h 123"/>
                      <a:gd name="T60" fmla="*/ 0 w 98"/>
                      <a:gd name="T61" fmla="*/ 23 h 123"/>
                      <a:gd name="T62" fmla="*/ 9 w 98"/>
                      <a:gd name="T63" fmla="*/ 11 h 123"/>
                      <a:gd name="T64" fmla="*/ 22 w 98"/>
                      <a:gd name="T65" fmla="*/ 4 h 123"/>
                      <a:gd name="T66" fmla="*/ 34 w 98"/>
                      <a:gd name="T67" fmla="*/ 0 h 123"/>
                      <a:gd name="T68" fmla="*/ 50 w 98"/>
                      <a:gd name="T69" fmla="*/ 3 h 123"/>
                      <a:gd name="T70" fmla="*/ 65 w 98"/>
                      <a:gd name="T71" fmla="*/ 4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123"/>
                      <a:gd name="T110" fmla="*/ 98 w 98"/>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123">
                        <a:moveTo>
                          <a:pt x="65" y="4"/>
                        </a:moveTo>
                        <a:lnTo>
                          <a:pt x="74" y="10"/>
                        </a:lnTo>
                        <a:lnTo>
                          <a:pt x="79" y="19"/>
                        </a:lnTo>
                        <a:lnTo>
                          <a:pt x="83" y="28"/>
                        </a:lnTo>
                        <a:lnTo>
                          <a:pt x="86" y="34"/>
                        </a:lnTo>
                        <a:lnTo>
                          <a:pt x="86" y="39"/>
                        </a:lnTo>
                        <a:lnTo>
                          <a:pt x="83" y="45"/>
                        </a:lnTo>
                        <a:lnTo>
                          <a:pt x="87" y="50"/>
                        </a:lnTo>
                        <a:lnTo>
                          <a:pt x="94" y="63"/>
                        </a:lnTo>
                        <a:lnTo>
                          <a:pt x="97" y="70"/>
                        </a:lnTo>
                        <a:lnTo>
                          <a:pt x="97" y="72"/>
                        </a:lnTo>
                        <a:lnTo>
                          <a:pt x="97" y="75"/>
                        </a:lnTo>
                        <a:lnTo>
                          <a:pt x="94" y="76"/>
                        </a:lnTo>
                        <a:lnTo>
                          <a:pt x="89" y="76"/>
                        </a:lnTo>
                        <a:lnTo>
                          <a:pt x="87" y="77"/>
                        </a:lnTo>
                        <a:lnTo>
                          <a:pt x="87" y="82"/>
                        </a:lnTo>
                        <a:lnTo>
                          <a:pt x="89" y="88"/>
                        </a:lnTo>
                        <a:lnTo>
                          <a:pt x="86" y="92"/>
                        </a:lnTo>
                        <a:lnTo>
                          <a:pt x="87" y="96"/>
                        </a:lnTo>
                        <a:lnTo>
                          <a:pt x="85" y="99"/>
                        </a:lnTo>
                        <a:lnTo>
                          <a:pt x="83" y="107"/>
                        </a:lnTo>
                        <a:lnTo>
                          <a:pt x="80" y="110"/>
                        </a:lnTo>
                        <a:lnTo>
                          <a:pt x="75" y="110"/>
                        </a:lnTo>
                        <a:lnTo>
                          <a:pt x="69" y="108"/>
                        </a:lnTo>
                        <a:lnTo>
                          <a:pt x="62" y="107"/>
                        </a:lnTo>
                        <a:lnTo>
                          <a:pt x="63" y="122"/>
                        </a:lnTo>
                        <a:lnTo>
                          <a:pt x="11" y="102"/>
                        </a:lnTo>
                        <a:lnTo>
                          <a:pt x="15" y="92"/>
                        </a:lnTo>
                        <a:lnTo>
                          <a:pt x="14" y="82"/>
                        </a:lnTo>
                        <a:lnTo>
                          <a:pt x="0" y="66"/>
                        </a:lnTo>
                        <a:lnTo>
                          <a:pt x="0" y="23"/>
                        </a:lnTo>
                        <a:lnTo>
                          <a:pt x="9" y="11"/>
                        </a:lnTo>
                        <a:lnTo>
                          <a:pt x="22" y="4"/>
                        </a:lnTo>
                        <a:lnTo>
                          <a:pt x="34" y="0"/>
                        </a:lnTo>
                        <a:lnTo>
                          <a:pt x="50" y="3"/>
                        </a:lnTo>
                        <a:lnTo>
                          <a:pt x="65" y="4"/>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81" name="Freeform 815"/>
                  <p:cNvSpPr>
                    <a:spLocks/>
                  </p:cNvSpPr>
                  <p:nvPr/>
                </p:nvSpPr>
                <p:spPr bwMode="auto">
                  <a:xfrm>
                    <a:off x="1339" y="2444"/>
                    <a:ext cx="51" cy="51"/>
                  </a:xfrm>
                  <a:custGeom>
                    <a:avLst/>
                    <a:gdLst>
                      <a:gd name="T0" fmla="*/ 0 w 20"/>
                      <a:gd name="T1" fmla="*/ 0 h 20"/>
                      <a:gd name="T2" fmla="*/ 13 w 20"/>
                      <a:gd name="T3" fmla="*/ 10 h 20"/>
                      <a:gd name="T4" fmla="*/ 19 w 20"/>
                      <a:gd name="T5" fmla="*/ 19 h 20"/>
                      <a:gd name="T6" fmla="*/ 13 w 20"/>
                      <a:gd name="T7" fmla="*/ 13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13" y="10"/>
                        </a:lnTo>
                        <a:lnTo>
                          <a:pt x="19" y="19"/>
                        </a:lnTo>
                        <a:lnTo>
                          <a:pt x="13" y="13"/>
                        </a:lnTo>
                        <a:lnTo>
                          <a:pt x="0" y="0"/>
                        </a:lnTo>
                      </a:path>
                    </a:pathLst>
                  </a:custGeom>
                  <a:solidFill>
                    <a:srgbClr val="402000"/>
                  </a:solidFill>
                  <a:ln w="9525" cap="rnd">
                    <a:noFill/>
                    <a:round/>
                    <a:headEnd/>
                    <a:tailEnd/>
                  </a:ln>
                </p:spPr>
                <p:txBody>
                  <a:bodyPr/>
                  <a:lstStyle/>
                  <a:p>
                    <a:endParaRPr lang="es-ES"/>
                  </a:p>
                </p:txBody>
              </p:sp>
              <p:sp>
                <p:nvSpPr>
                  <p:cNvPr id="82" name="Freeform 816"/>
                  <p:cNvSpPr>
                    <a:spLocks/>
                  </p:cNvSpPr>
                  <p:nvPr/>
                </p:nvSpPr>
                <p:spPr bwMode="auto">
                  <a:xfrm>
                    <a:off x="1339" y="2416"/>
                    <a:ext cx="51" cy="53"/>
                  </a:xfrm>
                  <a:custGeom>
                    <a:avLst/>
                    <a:gdLst>
                      <a:gd name="T0" fmla="*/ 19 w 20"/>
                      <a:gd name="T1" fmla="*/ 0 h 21"/>
                      <a:gd name="T2" fmla="*/ 15 w 20"/>
                      <a:gd name="T3" fmla="*/ 12 h 21"/>
                      <a:gd name="T4" fmla="*/ 16 w 20"/>
                      <a:gd name="T5" fmla="*/ 15 h 21"/>
                      <a:gd name="T6" fmla="*/ 16 w 20"/>
                      <a:gd name="T7" fmla="*/ 17 h 21"/>
                      <a:gd name="T8" fmla="*/ 16 w 20"/>
                      <a:gd name="T9" fmla="*/ 20 h 21"/>
                      <a:gd name="T10" fmla="*/ 15 w 20"/>
                      <a:gd name="T11" fmla="*/ 15 h 21"/>
                      <a:gd name="T12" fmla="*/ 10 w 20"/>
                      <a:gd name="T13" fmla="*/ 15 h 21"/>
                      <a:gd name="T14" fmla="*/ 8 w 20"/>
                      <a:gd name="T15" fmla="*/ 12 h 21"/>
                      <a:gd name="T16" fmla="*/ 0 w 20"/>
                      <a:gd name="T17" fmla="*/ 10 h 21"/>
                      <a:gd name="T18" fmla="*/ 8 w 20"/>
                      <a:gd name="T19" fmla="*/ 5 h 21"/>
                      <a:gd name="T20" fmla="*/ 19 w 2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19" y="0"/>
                        </a:moveTo>
                        <a:lnTo>
                          <a:pt x="15" y="12"/>
                        </a:lnTo>
                        <a:lnTo>
                          <a:pt x="16" y="15"/>
                        </a:lnTo>
                        <a:lnTo>
                          <a:pt x="16" y="17"/>
                        </a:lnTo>
                        <a:lnTo>
                          <a:pt x="16" y="20"/>
                        </a:lnTo>
                        <a:lnTo>
                          <a:pt x="15" y="15"/>
                        </a:lnTo>
                        <a:lnTo>
                          <a:pt x="10" y="15"/>
                        </a:lnTo>
                        <a:lnTo>
                          <a:pt x="8" y="12"/>
                        </a:lnTo>
                        <a:lnTo>
                          <a:pt x="0" y="10"/>
                        </a:lnTo>
                        <a:lnTo>
                          <a:pt x="8" y="5"/>
                        </a:lnTo>
                        <a:lnTo>
                          <a:pt x="19" y="0"/>
                        </a:lnTo>
                      </a:path>
                    </a:pathLst>
                  </a:custGeom>
                  <a:solidFill>
                    <a:srgbClr val="402000"/>
                  </a:solidFill>
                  <a:ln w="9525" cap="rnd">
                    <a:noFill/>
                    <a:round/>
                    <a:headEnd/>
                    <a:tailEnd/>
                  </a:ln>
                </p:spPr>
                <p:txBody>
                  <a:bodyPr/>
                  <a:lstStyle/>
                  <a:p>
                    <a:endParaRPr lang="es-ES"/>
                  </a:p>
                </p:txBody>
              </p:sp>
              <p:sp>
                <p:nvSpPr>
                  <p:cNvPr id="83" name="Freeform 817"/>
                  <p:cNvSpPr>
                    <a:spLocks/>
                  </p:cNvSpPr>
                  <p:nvPr/>
                </p:nvSpPr>
                <p:spPr bwMode="auto">
                  <a:xfrm>
                    <a:off x="1349" y="2385"/>
                    <a:ext cx="51" cy="54"/>
                  </a:xfrm>
                  <a:custGeom>
                    <a:avLst/>
                    <a:gdLst>
                      <a:gd name="T0" fmla="*/ 19 w 20"/>
                      <a:gd name="T1" fmla="*/ 10 h 21"/>
                      <a:gd name="T2" fmla="*/ 17 w 20"/>
                      <a:gd name="T3" fmla="*/ 17 h 21"/>
                      <a:gd name="T4" fmla="*/ 15 w 20"/>
                      <a:gd name="T5" fmla="*/ 20 h 21"/>
                      <a:gd name="T6" fmla="*/ 11 w 20"/>
                      <a:gd name="T7" fmla="*/ 15 h 21"/>
                      <a:gd name="T8" fmla="*/ 8 w 20"/>
                      <a:gd name="T9" fmla="*/ 10 h 21"/>
                      <a:gd name="T10" fmla="*/ 2 w 20"/>
                      <a:gd name="T11" fmla="*/ 10 h 21"/>
                      <a:gd name="T12" fmla="*/ 0 w 20"/>
                      <a:gd name="T13" fmla="*/ 12 h 21"/>
                      <a:gd name="T14" fmla="*/ 3 w 20"/>
                      <a:gd name="T15" fmla="*/ 5 h 21"/>
                      <a:gd name="T16" fmla="*/ 7 w 20"/>
                      <a:gd name="T17" fmla="*/ 2 h 21"/>
                      <a:gd name="T18" fmla="*/ 7 w 20"/>
                      <a:gd name="T19" fmla="*/ 0 h 21"/>
                      <a:gd name="T20" fmla="*/ 10 w 20"/>
                      <a:gd name="T21" fmla="*/ 5 h 21"/>
                      <a:gd name="T22" fmla="*/ 10 w 20"/>
                      <a:gd name="T23" fmla="*/ 2 h 21"/>
                      <a:gd name="T24" fmla="*/ 13 w 20"/>
                      <a:gd name="T25" fmla="*/ 5 h 21"/>
                      <a:gd name="T26" fmla="*/ 15 w 20"/>
                      <a:gd name="T27" fmla="*/ 5 h 21"/>
                      <a:gd name="T28" fmla="*/ 19 w 20"/>
                      <a:gd name="T29" fmla="*/ 1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21"/>
                      <a:gd name="T47" fmla="*/ 20 w 2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21">
                        <a:moveTo>
                          <a:pt x="19" y="10"/>
                        </a:moveTo>
                        <a:lnTo>
                          <a:pt x="17" y="17"/>
                        </a:lnTo>
                        <a:lnTo>
                          <a:pt x="15" y="20"/>
                        </a:lnTo>
                        <a:lnTo>
                          <a:pt x="11" y="15"/>
                        </a:lnTo>
                        <a:lnTo>
                          <a:pt x="8" y="10"/>
                        </a:lnTo>
                        <a:lnTo>
                          <a:pt x="2" y="10"/>
                        </a:lnTo>
                        <a:lnTo>
                          <a:pt x="0" y="12"/>
                        </a:lnTo>
                        <a:lnTo>
                          <a:pt x="3" y="5"/>
                        </a:lnTo>
                        <a:lnTo>
                          <a:pt x="7" y="2"/>
                        </a:lnTo>
                        <a:lnTo>
                          <a:pt x="7" y="0"/>
                        </a:lnTo>
                        <a:lnTo>
                          <a:pt x="10" y="5"/>
                        </a:lnTo>
                        <a:lnTo>
                          <a:pt x="10" y="2"/>
                        </a:lnTo>
                        <a:lnTo>
                          <a:pt x="13" y="5"/>
                        </a:lnTo>
                        <a:lnTo>
                          <a:pt x="15" y="5"/>
                        </a:lnTo>
                        <a:lnTo>
                          <a:pt x="19" y="10"/>
                        </a:lnTo>
                      </a:path>
                    </a:pathLst>
                  </a:custGeom>
                  <a:solidFill>
                    <a:srgbClr val="402000"/>
                  </a:solidFill>
                  <a:ln w="9525" cap="rnd">
                    <a:noFill/>
                    <a:round/>
                    <a:headEnd/>
                    <a:tailEnd/>
                  </a:ln>
                </p:spPr>
                <p:txBody>
                  <a:bodyPr/>
                  <a:lstStyle/>
                  <a:p>
                    <a:endParaRPr lang="es-ES"/>
                  </a:p>
                </p:txBody>
              </p:sp>
              <p:sp>
                <p:nvSpPr>
                  <p:cNvPr id="84" name="Freeform 818"/>
                  <p:cNvSpPr>
                    <a:spLocks/>
                  </p:cNvSpPr>
                  <p:nvPr/>
                </p:nvSpPr>
                <p:spPr bwMode="auto">
                  <a:xfrm>
                    <a:off x="1244" y="2413"/>
                    <a:ext cx="51" cy="64"/>
                  </a:xfrm>
                  <a:custGeom>
                    <a:avLst/>
                    <a:gdLst>
                      <a:gd name="T0" fmla="*/ 19 w 20"/>
                      <a:gd name="T1" fmla="*/ 4 h 25"/>
                      <a:gd name="T2" fmla="*/ 14 w 20"/>
                      <a:gd name="T3" fmla="*/ 2 h 25"/>
                      <a:gd name="T4" fmla="*/ 5 w 20"/>
                      <a:gd name="T5" fmla="*/ 2 h 25"/>
                      <a:gd name="T6" fmla="*/ 3 w 20"/>
                      <a:gd name="T7" fmla="*/ 6 h 25"/>
                      <a:gd name="T8" fmla="*/ 1 w 20"/>
                      <a:gd name="T9" fmla="*/ 12 h 25"/>
                      <a:gd name="T10" fmla="*/ 3 w 20"/>
                      <a:gd name="T11" fmla="*/ 15 h 25"/>
                      <a:gd name="T12" fmla="*/ 4 w 20"/>
                      <a:gd name="T13" fmla="*/ 19 h 25"/>
                      <a:gd name="T14" fmla="*/ 8 w 20"/>
                      <a:gd name="T15" fmla="*/ 14 h 25"/>
                      <a:gd name="T16" fmla="*/ 10 w 20"/>
                      <a:gd name="T17" fmla="*/ 10 h 25"/>
                      <a:gd name="T18" fmla="*/ 19 w 20"/>
                      <a:gd name="T19" fmla="*/ 9 h 25"/>
                      <a:gd name="T20" fmla="*/ 13 w 20"/>
                      <a:gd name="T21" fmla="*/ 14 h 25"/>
                      <a:gd name="T22" fmla="*/ 8 w 20"/>
                      <a:gd name="T23" fmla="*/ 16 h 25"/>
                      <a:gd name="T24" fmla="*/ 8 w 20"/>
                      <a:gd name="T25" fmla="*/ 20 h 25"/>
                      <a:gd name="T26" fmla="*/ 9 w 20"/>
                      <a:gd name="T27" fmla="*/ 24 h 25"/>
                      <a:gd name="T28" fmla="*/ 13 w 20"/>
                      <a:gd name="T29" fmla="*/ 24 h 25"/>
                      <a:gd name="T30" fmla="*/ 4 w 20"/>
                      <a:gd name="T31" fmla="*/ 24 h 25"/>
                      <a:gd name="T32" fmla="*/ 0 w 20"/>
                      <a:gd name="T33" fmla="*/ 18 h 25"/>
                      <a:gd name="T34" fmla="*/ 0 w 20"/>
                      <a:gd name="T35" fmla="*/ 10 h 25"/>
                      <a:gd name="T36" fmla="*/ 0 w 20"/>
                      <a:gd name="T37" fmla="*/ 4 h 25"/>
                      <a:gd name="T38" fmla="*/ 4 w 20"/>
                      <a:gd name="T39" fmla="*/ 1 h 25"/>
                      <a:gd name="T40" fmla="*/ 10 w 20"/>
                      <a:gd name="T41" fmla="*/ 0 h 25"/>
                      <a:gd name="T42" fmla="*/ 17 w 20"/>
                      <a:gd name="T43" fmla="*/ 1 h 25"/>
                      <a:gd name="T44" fmla="*/ 19 w 20"/>
                      <a:gd name="T45" fmla="*/ 4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25"/>
                      <a:gd name="T71" fmla="*/ 20 w 2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25">
                        <a:moveTo>
                          <a:pt x="19" y="4"/>
                        </a:moveTo>
                        <a:lnTo>
                          <a:pt x="14" y="2"/>
                        </a:lnTo>
                        <a:lnTo>
                          <a:pt x="5" y="2"/>
                        </a:lnTo>
                        <a:lnTo>
                          <a:pt x="3" y="6"/>
                        </a:lnTo>
                        <a:lnTo>
                          <a:pt x="1" y="12"/>
                        </a:lnTo>
                        <a:lnTo>
                          <a:pt x="3" y="15"/>
                        </a:lnTo>
                        <a:lnTo>
                          <a:pt x="4" y="19"/>
                        </a:lnTo>
                        <a:lnTo>
                          <a:pt x="8" y="14"/>
                        </a:lnTo>
                        <a:lnTo>
                          <a:pt x="10" y="10"/>
                        </a:lnTo>
                        <a:lnTo>
                          <a:pt x="19" y="9"/>
                        </a:lnTo>
                        <a:lnTo>
                          <a:pt x="13" y="14"/>
                        </a:lnTo>
                        <a:lnTo>
                          <a:pt x="8" y="16"/>
                        </a:lnTo>
                        <a:lnTo>
                          <a:pt x="8" y="20"/>
                        </a:lnTo>
                        <a:lnTo>
                          <a:pt x="9" y="24"/>
                        </a:lnTo>
                        <a:lnTo>
                          <a:pt x="13" y="24"/>
                        </a:lnTo>
                        <a:lnTo>
                          <a:pt x="4" y="24"/>
                        </a:lnTo>
                        <a:lnTo>
                          <a:pt x="0" y="18"/>
                        </a:lnTo>
                        <a:lnTo>
                          <a:pt x="0" y="10"/>
                        </a:lnTo>
                        <a:lnTo>
                          <a:pt x="0" y="4"/>
                        </a:lnTo>
                        <a:lnTo>
                          <a:pt x="4" y="1"/>
                        </a:lnTo>
                        <a:lnTo>
                          <a:pt x="10" y="0"/>
                        </a:lnTo>
                        <a:lnTo>
                          <a:pt x="17" y="1"/>
                        </a:lnTo>
                        <a:lnTo>
                          <a:pt x="19" y="4"/>
                        </a:lnTo>
                      </a:path>
                    </a:pathLst>
                  </a:custGeom>
                  <a:solidFill>
                    <a:srgbClr val="402000"/>
                  </a:solidFill>
                  <a:ln w="9525" cap="rnd">
                    <a:noFill/>
                    <a:round/>
                    <a:headEnd/>
                    <a:tailEnd/>
                  </a:ln>
                </p:spPr>
                <p:txBody>
                  <a:bodyPr/>
                  <a:lstStyle/>
                  <a:p>
                    <a:endParaRPr lang="es-ES"/>
                  </a:p>
                </p:txBody>
              </p:sp>
              <p:sp>
                <p:nvSpPr>
                  <p:cNvPr id="85" name="Freeform 819"/>
                  <p:cNvSpPr>
                    <a:spLocks/>
                  </p:cNvSpPr>
                  <p:nvPr/>
                </p:nvSpPr>
                <p:spPr bwMode="auto">
                  <a:xfrm>
                    <a:off x="1254" y="2408"/>
                    <a:ext cx="54" cy="84"/>
                  </a:xfrm>
                  <a:custGeom>
                    <a:avLst/>
                    <a:gdLst>
                      <a:gd name="T0" fmla="*/ 20 w 21"/>
                      <a:gd name="T1" fmla="*/ 7 h 33"/>
                      <a:gd name="T2" fmla="*/ 17 w 21"/>
                      <a:gd name="T3" fmla="*/ 2 h 33"/>
                      <a:gd name="T4" fmla="*/ 11 w 21"/>
                      <a:gd name="T5" fmla="*/ 0 h 33"/>
                      <a:gd name="T6" fmla="*/ 5 w 21"/>
                      <a:gd name="T7" fmla="*/ 1 h 33"/>
                      <a:gd name="T8" fmla="*/ 2 w 21"/>
                      <a:gd name="T9" fmla="*/ 3 h 33"/>
                      <a:gd name="T10" fmla="*/ 1 w 21"/>
                      <a:gd name="T11" fmla="*/ 8 h 33"/>
                      <a:gd name="T12" fmla="*/ 1 w 21"/>
                      <a:gd name="T13" fmla="*/ 13 h 33"/>
                      <a:gd name="T14" fmla="*/ 2 w 21"/>
                      <a:gd name="T15" fmla="*/ 15 h 33"/>
                      <a:gd name="T16" fmla="*/ 2 w 21"/>
                      <a:gd name="T17" fmla="*/ 18 h 33"/>
                      <a:gd name="T18" fmla="*/ 2 w 21"/>
                      <a:gd name="T19" fmla="*/ 23 h 33"/>
                      <a:gd name="T20" fmla="*/ 7 w 21"/>
                      <a:gd name="T21" fmla="*/ 28 h 33"/>
                      <a:gd name="T22" fmla="*/ 10 w 21"/>
                      <a:gd name="T23" fmla="*/ 28 h 33"/>
                      <a:gd name="T24" fmla="*/ 13 w 21"/>
                      <a:gd name="T25" fmla="*/ 28 h 33"/>
                      <a:gd name="T26" fmla="*/ 13 w 21"/>
                      <a:gd name="T27" fmla="*/ 29 h 33"/>
                      <a:gd name="T28" fmla="*/ 11 w 21"/>
                      <a:gd name="T29" fmla="*/ 32 h 33"/>
                      <a:gd name="T30" fmla="*/ 7 w 21"/>
                      <a:gd name="T31" fmla="*/ 30 h 33"/>
                      <a:gd name="T32" fmla="*/ 3 w 21"/>
                      <a:gd name="T33" fmla="*/ 28 h 33"/>
                      <a:gd name="T34" fmla="*/ 1 w 21"/>
                      <a:gd name="T35" fmla="*/ 24 h 33"/>
                      <a:gd name="T36" fmla="*/ 1 w 21"/>
                      <a:gd name="T37" fmla="*/ 17 h 33"/>
                      <a:gd name="T38" fmla="*/ 0 w 21"/>
                      <a:gd name="T39" fmla="*/ 13 h 33"/>
                      <a:gd name="T40" fmla="*/ 0 w 21"/>
                      <a:gd name="T41" fmla="*/ 8 h 33"/>
                      <a:gd name="T42" fmla="*/ 2 w 21"/>
                      <a:gd name="T43" fmla="*/ 3 h 33"/>
                      <a:gd name="T44" fmla="*/ 3 w 21"/>
                      <a:gd name="T45" fmla="*/ 0 h 33"/>
                      <a:gd name="T46" fmla="*/ 8 w 21"/>
                      <a:gd name="T47" fmla="*/ 0 h 33"/>
                      <a:gd name="T48" fmla="*/ 17 w 21"/>
                      <a:gd name="T49" fmla="*/ 0 h 33"/>
                      <a:gd name="T50" fmla="*/ 18 w 21"/>
                      <a:gd name="T51" fmla="*/ 2 h 33"/>
                      <a:gd name="T52" fmla="*/ 20 w 21"/>
                      <a:gd name="T53" fmla="*/ 7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3"/>
                      <a:gd name="T83" fmla="*/ 21 w 21"/>
                      <a:gd name="T84" fmla="*/ 33 h 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3">
                        <a:moveTo>
                          <a:pt x="20" y="7"/>
                        </a:moveTo>
                        <a:lnTo>
                          <a:pt x="17" y="2"/>
                        </a:lnTo>
                        <a:lnTo>
                          <a:pt x="11" y="0"/>
                        </a:lnTo>
                        <a:lnTo>
                          <a:pt x="5" y="1"/>
                        </a:lnTo>
                        <a:lnTo>
                          <a:pt x="2" y="3"/>
                        </a:lnTo>
                        <a:lnTo>
                          <a:pt x="1" y="8"/>
                        </a:lnTo>
                        <a:lnTo>
                          <a:pt x="1" y="13"/>
                        </a:lnTo>
                        <a:lnTo>
                          <a:pt x="2" y="15"/>
                        </a:lnTo>
                        <a:lnTo>
                          <a:pt x="2" y="18"/>
                        </a:lnTo>
                        <a:lnTo>
                          <a:pt x="2" y="23"/>
                        </a:lnTo>
                        <a:lnTo>
                          <a:pt x="7" y="28"/>
                        </a:lnTo>
                        <a:lnTo>
                          <a:pt x="10" y="28"/>
                        </a:lnTo>
                        <a:lnTo>
                          <a:pt x="13" y="28"/>
                        </a:lnTo>
                        <a:lnTo>
                          <a:pt x="13" y="29"/>
                        </a:lnTo>
                        <a:lnTo>
                          <a:pt x="11" y="32"/>
                        </a:lnTo>
                        <a:lnTo>
                          <a:pt x="7" y="30"/>
                        </a:lnTo>
                        <a:lnTo>
                          <a:pt x="3" y="28"/>
                        </a:lnTo>
                        <a:lnTo>
                          <a:pt x="1" y="24"/>
                        </a:lnTo>
                        <a:lnTo>
                          <a:pt x="1" y="17"/>
                        </a:lnTo>
                        <a:lnTo>
                          <a:pt x="0" y="13"/>
                        </a:lnTo>
                        <a:lnTo>
                          <a:pt x="0" y="8"/>
                        </a:lnTo>
                        <a:lnTo>
                          <a:pt x="2" y="3"/>
                        </a:lnTo>
                        <a:lnTo>
                          <a:pt x="3" y="0"/>
                        </a:lnTo>
                        <a:lnTo>
                          <a:pt x="8" y="0"/>
                        </a:lnTo>
                        <a:lnTo>
                          <a:pt x="17" y="0"/>
                        </a:lnTo>
                        <a:lnTo>
                          <a:pt x="18" y="2"/>
                        </a:lnTo>
                        <a:lnTo>
                          <a:pt x="20" y="7"/>
                        </a:lnTo>
                      </a:path>
                    </a:pathLst>
                  </a:custGeom>
                  <a:solidFill>
                    <a:srgbClr val="402000"/>
                  </a:solidFill>
                  <a:ln w="9525" cap="rnd">
                    <a:noFill/>
                    <a:round/>
                    <a:headEnd/>
                    <a:tailEnd/>
                  </a:ln>
                </p:spPr>
                <p:txBody>
                  <a:bodyPr/>
                  <a:lstStyle/>
                  <a:p>
                    <a:endParaRPr lang="es-ES"/>
                  </a:p>
                </p:txBody>
              </p:sp>
              <p:sp>
                <p:nvSpPr>
                  <p:cNvPr id="86" name="Freeform 820"/>
                  <p:cNvSpPr>
                    <a:spLocks/>
                  </p:cNvSpPr>
                  <p:nvPr/>
                </p:nvSpPr>
                <p:spPr bwMode="auto">
                  <a:xfrm>
                    <a:off x="1275" y="2495"/>
                    <a:ext cx="51" cy="74"/>
                  </a:xfrm>
                  <a:custGeom>
                    <a:avLst/>
                    <a:gdLst>
                      <a:gd name="T0" fmla="*/ 0 w 20"/>
                      <a:gd name="T1" fmla="*/ 0 h 29"/>
                      <a:gd name="T2" fmla="*/ 2 w 20"/>
                      <a:gd name="T3" fmla="*/ 4 h 29"/>
                      <a:gd name="T4" fmla="*/ 5 w 20"/>
                      <a:gd name="T5" fmla="*/ 12 h 29"/>
                      <a:gd name="T6" fmla="*/ 10 w 20"/>
                      <a:gd name="T7" fmla="*/ 17 h 29"/>
                      <a:gd name="T8" fmla="*/ 16 w 20"/>
                      <a:gd name="T9" fmla="*/ 25 h 29"/>
                      <a:gd name="T10" fmla="*/ 19 w 20"/>
                      <a:gd name="T11" fmla="*/ 28 h 29"/>
                      <a:gd name="T12" fmla="*/ 13 w 20"/>
                      <a:gd name="T13" fmla="*/ 24 h 29"/>
                      <a:gd name="T14" fmla="*/ 7 w 20"/>
                      <a:gd name="T15" fmla="*/ 17 h 29"/>
                      <a:gd name="T16" fmla="*/ 3 w 20"/>
                      <a:gd name="T17" fmla="*/ 1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0" y="0"/>
                        </a:moveTo>
                        <a:lnTo>
                          <a:pt x="2" y="4"/>
                        </a:lnTo>
                        <a:lnTo>
                          <a:pt x="5" y="12"/>
                        </a:lnTo>
                        <a:lnTo>
                          <a:pt x="10" y="17"/>
                        </a:lnTo>
                        <a:lnTo>
                          <a:pt x="16" y="25"/>
                        </a:lnTo>
                        <a:lnTo>
                          <a:pt x="19" y="28"/>
                        </a:lnTo>
                        <a:lnTo>
                          <a:pt x="13" y="24"/>
                        </a:lnTo>
                        <a:lnTo>
                          <a:pt x="7" y="17"/>
                        </a:lnTo>
                        <a:lnTo>
                          <a:pt x="3" y="10"/>
                        </a:lnTo>
                        <a:lnTo>
                          <a:pt x="0" y="0"/>
                        </a:lnTo>
                      </a:path>
                    </a:pathLst>
                  </a:custGeom>
                  <a:solidFill>
                    <a:srgbClr val="402000"/>
                  </a:solidFill>
                  <a:ln w="9525" cap="rnd">
                    <a:noFill/>
                    <a:round/>
                    <a:headEnd/>
                    <a:tailEnd/>
                  </a:ln>
                </p:spPr>
                <p:txBody>
                  <a:bodyPr/>
                  <a:lstStyle/>
                  <a:p>
                    <a:endParaRPr lang="es-ES"/>
                  </a:p>
                </p:txBody>
              </p:sp>
              <p:sp>
                <p:nvSpPr>
                  <p:cNvPr id="87" name="Freeform 821"/>
                  <p:cNvSpPr>
                    <a:spLocks/>
                  </p:cNvSpPr>
                  <p:nvPr/>
                </p:nvSpPr>
                <p:spPr bwMode="auto">
                  <a:xfrm>
                    <a:off x="1167" y="2260"/>
                    <a:ext cx="228" cy="263"/>
                  </a:xfrm>
                  <a:custGeom>
                    <a:avLst/>
                    <a:gdLst>
                      <a:gd name="T0" fmla="*/ 80 w 89"/>
                      <a:gd name="T1" fmla="*/ 28 h 103"/>
                      <a:gd name="T2" fmla="*/ 67 w 89"/>
                      <a:gd name="T3" fmla="*/ 27 h 103"/>
                      <a:gd name="T4" fmla="*/ 59 w 89"/>
                      <a:gd name="T5" fmla="*/ 27 h 103"/>
                      <a:gd name="T6" fmla="*/ 53 w 89"/>
                      <a:gd name="T7" fmla="*/ 36 h 103"/>
                      <a:gd name="T8" fmla="*/ 55 w 89"/>
                      <a:gd name="T9" fmla="*/ 43 h 103"/>
                      <a:gd name="T10" fmla="*/ 60 w 89"/>
                      <a:gd name="T11" fmla="*/ 48 h 103"/>
                      <a:gd name="T12" fmla="*/ 61 w 89"/>
                      <a:gd name="T13" fmla="*/ 55 h 103"/>
                      <a:gd name="T14" fmla="*/ 59 w 89"/>
                      <a:gd name="T15" fmla="*/ 61 h 103"/>
                      <a:gd name="T16" fmla="*/ 61 w 89"/>
                      <a:gd name="T17" fmla="*/ 68 h 103"/>
                      <a:gd name="T18" fmla="*/ 55 w 89"/>
                      <a:gd name="T19" fmla="*/ 68 h 103"/>
                      <a:gd name="T20" fmla="*/ 54 w 89"/>
                      <a:gd name="T21" fmla="*/ 60 h 103"/>
                      <a:gd name="T22" fmla="*/ 51 w 89"/>
                      <a:gd name="T23" fmla="*/ 55 h 103"/>
                      <a:gd name="T24" fmla="*/ 45 w 89"/>
                      <a:gd name="T25" fmla="*/ 55 h 103"/>
                      <a:gd name="T26" fmla="*/ 38 w 89"/>
                      <a:gd name="T27" fmla="*/ 57 h 103"/>
                      <a:gd name="T28" fmla="*/ 36 w 89"/>
                      <a:gd name="T29" fmla="*/ 63 h 103"/>
                      <a:gd name="T30" fmla="*/ 35 w 89"/>
                      <a:gd name="T31" fmla="*/ 72 h 103"/>
                      <a:gd name="T32" fmla="*/ 36 w 89"/>
                      <a:gd name="T33" fmla="*/ 78 h 103"/>
                      <a:gd name="T34" fmla="*/ 36 w 89"/>
                      <a:gd name="T35" fmla="*/ 84 h 103"/>
                      <a:gd name="T36" fmla="*/ 35 w 89"/>
                      <a:gd name="T37" fmla="*/ 88 h 103"/>
                      <a:gd name="T38" fmla="*/ 32 w 89"/>
                      <a:gd name="T39" fmla="*/ 93 h 103"/>
                      <a:gd name="T40" fmla="*/ 28 w 89"/>
                      <a:gd name="T41" fmla="*/ 96 h 103"/>
                      <a:gd name="T42" fmla="*/ 21 w 89"/>
                      <a:gd name="T43" fmla="*/ 102 h 103"/>
                      <a:gd name="T44" fmla="*/ 7 w 89"/>
                      <a:gd name="T45" fmla="*/ 84 h 103"/>
                      <a:gd name="T46" fmla="*/ 2 w 89"/>
                      <a:gd name="T47" fmla="*/ 70 h 103"/>
                      <a:gd name="T48" fmla="*/ 1 w 89"/>
                      <a:gd name="T49" fmla="*/ 48 h 103"/>
                      <a:gd name="T50" fmla="*/ 0 w 89"/>
                      <a:gd name="T51" fmla="*/ 32 h 103"/>
                      <a:gd name="T52" fmla="*/ 1 w 89"/>
                      <a:gd name="T53" fmla="*/ 16 h 103"/>
                      <a:gd name="T54" fmla="*/ 5 w 89"/>
                      <a:gd name="T55" fmla="*/ 8 h 103"/>
                      <a:gd name="T56" fmla="*/ 14 w 89"/>
                      <a:gd name="T57" fmla="*/ 2 h 103"/>
                      <a:gd name="T58" fmla="*/ 22 w 89"/>
                      <a:gd name="T59" fmla="*/ 1 h 103"/>
                      <a:gd name="T60" fmla="*/ 36 w 89"/>
                      <a:gd name="T61" fmla="*/ 0 h 103"/>
                      <a:gd name="T62" fmla="*/ 52 w 89"/>
                      <a:gd name="T63" fmla="*/ 1 h 103"/>
                      <a:gd name="T64" fmla="*/ 70 w 89"/>
                      <a:gd name="T65" fmla="*/ 4 h 103"/>
                      <a:gd name="T66" fmla="*/ 79 w 89"/>
                      <a:gd name="T67" fmla="*/ 9 h 103"/>
                      <a:gd name="T68" fmla="*/ 84 w 89"/>
                      <a:gd name="T69" fmla="*/ 14 h 103"/>
                      <a:gd name="T70" fmla="*/ 88 w 89"/>
                      <a:gd name="T71" fmla="*/ 21 h 103"/>
                      <a:gd name="T72" fmla="*/ 86 w 89"/>
                      <a:gd name="T73" fmla="*/ 25 h 103"/>
                      <a:gd name="T74" fmla="*/ 80 w 89"/>
                      <a:gd name="T75" fmla="*/ 28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103"/>
                      <a:gd name="T116" fmla="*/ 89 w 8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103">
                        <a:moveTo>
                          <a:pt x="80" y="28"/>
                        </a:moveTo>
                        <a:lnTo>
                          <a:pt x="67" y="27"/>
                        </a:lnTo>
                        <a:lnTo>
                          <a:pt x="59" y="27"/>
                        </a:lnTo>
                        <a:lnTo>
                          <a:pt x="53" y="36"/>
                        </a:lnTo>
                        <a:lnTo>
                          <a:pt x="55" y="43"/>
                        </a:lnTo>
                        <a:lnTo>
                          <a:pt x="60" y="48"/>
                        </a:lnTo>
                        <a:lnTo>
                          <a:pt x="61" y="55"/>
                        </a:lnTo>
                        <a:lnTo>
                          <a:pt x="59" y="61"/>
                        </a:lnTo>
                        <a:lnTo>
                          <a:pt x="61" y="68"/>
                        </a:lnTo>
                        <a:lnTo>
                          <a:pt x="55" y="68"/>
                        </a:lnTo>
                        <a:lnTo>
                          <a:pt x="54" y="60"/>
                        </a:lnTo>
                        <a:lnTo>
                          <a:pt x="51" y="55"/>
                        </a:lnTo>
                        <a:lnTo>
                          <a:pt x="45" y="55"/>
                        </a:lnTo>
                        <a:lnTo>
                          <a:pt x="38" y="57"/>
                        </a:lnTo>
                        <a:lnTo>
                          <a:pt x="36" y="63"/>
                        </a:lnTo>
                        <a:lnTo>
                          <a:pt x="35" y="72"/>
                        </a:lnTo>
                        <a:lnTo>
                          <a:pt x="36" y="78"/>
                        </a:lnTo>
                        <a:lnTo>
                          <a:pt x="36" y="84"/>
                        </a:lnTo>
                        <a:lnTo>
                          <a:pt x="35" y="88"/>
                        </a:lnTo>
                        <a:lnTo>
                          <a:pt x="32" y="93"/>
                        </a:lnTo>
                        <a:lnTo>
                          <a:pt x="28" y="96"/>
                        </a:lnTo>
                        <a:lnTo>
                          <a:pt x="21" y="102"/>
                        </a:lnTo>
                        <a:lnTo>
                          <a:pt x="7" y="84"/>
                        </a:lnTo>
                        <a:lnTo>
                          <a:pt x="2" y="70"/>
                        </a:lnTo>
                        <a:lnTo>
                          <a:pt x="1" y="48"/>
                        </a:lnTo>
                        <a:lnTo>
                          <a:pt x="0" y="32"/>
                        </a:lnTo>
                        <a:lnTo>
                          <a:pt x="1" y="16"/>
                        </a:lnTo>
                        <a:lnTo>
                          <a:pt x="5" y="8"/>
                        </a:lnTo>
                        <a:lnTo>
                          <a:pt x="14" y="2"/>
                        </a:lnTo>
                        <a:lnTo>
                          <a:pt x="22" y="1"/>
                        </a:lnTo>
                        <a:lnTo>
                          <a:pt x="36" y="0"/>
                        </a:lnTo>
                        <a:lnTo>
                          <a:pt x="52" y="1"/>
                        </a:lnTo>
                        <a:lnTo>
                          <a:pt x="70" y="4"/>
                        </a:lnTo>
                        <a:lnTo>
                          <a:pt x="79" y="9"/>
                        </a:lnTo>
                        <a:lnTo>
                          <a:pt x="84" y="14"/>
                        </a:lnTo>
                        <a:lnTo>
                          <a:pt x="88" y="21"/>
                        </a:lnTo>
                        <a:lnTo>
                          <a:pt x="86" y="25"/>
                        </a:lnTo>
                        <a:lnTo>
                          <a:pt x="80" y="28"/>
                        </a:lnTo>
                      </a:path>
                    </a:pathLst>
                  </a:custGeom>
                  <a:solidFill>
                    <a:srgbClr val="603000"/>
                  </a:solidFill>
                  <a:ln w="9525" cap="rnd">
                    <a:noFill/>
                    <a:round/>
                    <a:headEnd/>
                    <a:tailEnd/>
                  </a:ln>
                </p:spPr>
                <p:txBody>
                  <a:bodyPr/>
                  <a:lstStyle/>
                  <a:p>
                    <a:endParaRPr lang="es-ES"/>
                  </a:p>
                </p:txBody>
              </p:sp>
              <p:sp>
                <p:nvSpPr>
                  <p:cNvPr id="88" name="Freeform 822"/>
                  <p:cNvSpPr>
                    <a:spLocks/>
                  </p:cNvSpPr>
                  <p:nvPr/>
                </p:nvSpPr>
                <p:spPr bwMode="auto">
                  <a:xfrm>
                    <a:off x="1173" y="2260"/>
                    <a:ext cx="217" cy="255"/>
                  </a:xfrm>
                  <a:custGeom>
                    <a:avLst/>
                    <a:gdLst>
                      <a:gd name="T0" fmla="*/ 80 w 85"/>
                      <a:gd name="T1" fmla="*/ 15 h 100"/>
                      <a:gd name="T2" fmla="*/ 82 w 85"/>
                      <a:gd name="T3" fmla="*/ 24 h 100"/>
                      <a:gd name="T4" fmla="*/ 63 w 85"/>
                      <a:gd name="T5" fmla="*/ 25 h 100"/>
                      <a:gd name="T6" fmla="*/ 45 w 85"/>
                      <a:gd name="T7" fmla="*/ 20 h 100"/>
                      <a:gd name="T8" fmla="*/ 54 w 85"/>
                      <a:gd name="T9" fmla="*/ 22 h 100"/>
                      <a:gd name="T10" fmla="*/ 55 w 85"/>
                      <a:gd name="T11" fmla="*/ 26 h 100"/>
                      <a:gd name="T12" fmla="*/ 46 w 85"/>
                      <a:gd name="T13" fmla="*/ 26 h 100"/>
                      <a:gd name="T14" fmla="*/ 45 w 85"/>
                      <a:gd name="T15" fmla="*/ 26 h 100"/>
                      <a:gd name="T16" fmla="*/ 50 w 85"/>
                      <a:gd name="T17" fmla="*/ 33 h 100"/>
                      <a:gd name="T18" fmla="*/ 49 w 85"/>
                      <a:gd name="T19" fmla="*/ 36 h 100"/>
                      <a:gd name="T20" fmla="*/ 52 w 85"/>
                      <a:gd name="T21" fmla="*/ 43 h 100"/>
                      <a:gd name="T22" fmla="*/ 38 w 85"/>
                      <a:gd name="T23" fmla="*/ 39 h 100"/>
                      <a:gd name="T24" fmla="*/ 57 w 85"/>
                      <a:gd name="T25" fmla="*/ 48 h 100"/>
                      <a:gd name="T26" fmla="*/ 46 w 85"/>
                      <a:gd name="T27" fmla="*/ 47 h 100"/>
                      <a:gd name="T28" fmla="*/ 57 w 85"/>
                      <a:gd name="T29" fmla="*/ 51 h 100"/>
                      <a:gd name="T30" fmla="*/ 54 w 85"/>
                      <a:gd name="T31" fmla="*/ 55 h 100"/>
                      <a:gd name="T32" fmla="*/ 37 w 85"/>
                      <a:gd name="T33" fmla="*/ 53 h 100"/>
                      <a:gd name="T34" fmla="*/ 25 w 85"/>
                      <a:gd name="T35" fmla="*/ 55 h 100"/>
                      <a:gd name="T36" fmla="*/ 26 w 85"/>
                      <a:gd name="T37" fmla="*/ 59 h 100"/>
                      <a:gd name="T38" fmla="*/ 22 w 85"/>
                      <a:gd name="T39" fmla="*/ 61 h 100"/>
                      <a:gd name="T40" fmla="*/ 32 w 85"/>
                      <a:gd name="T41" fmla="*/ 68 h 100"/>
                      <a:gd name="T42" fmla="*/ 24 w 85"/>
                      <a:gd name="T43" fmla="*/ 67 h 100"/>
                      <a:gd name="T44" fmla="*/ 32 w 85"/>
                      <a:gd name="T45" fmla="*/ 78 h 100"/>
                      <a:gd name="T46" fmla="*/ 26 w 85"/>
                      <a:gd name="T47" fmla="*/ 78 h 100"/>
                      <a:gd name="T48" fmla="*/ 30 w 85"/>
                      <a:gd name="T49" fmla="*/ 90 h 100"/>
                      <a:gd name="T50" fmla="*/ 18 w 85"/>
                      <a:gd name="T51" fmla="*/ 72 h 100"/>
                      <a:gd name="T52" fmla="*/ 28 w 85"/>
                      <a:gd name="T53" fmla="*/ 92 h 100"/>
                      <a:gd name="T54" fmla="*/ 15 w 85"/>
                      <a:gd name="T55" fmla="*/ 85 h 100"/>
                      <a:gd name="T56" fmla="*/ 19 w 85"/>
                      <a:gd name="T57" fmla="*/ 94 h 100"/>
                      <a:gd name="T58" fmla="*/ 13 w 85"/>
                      <a:gd name="T59" fmla="*/ 92 h 100"/>
                      <a:gd name="T60" fmla="*/ 1 w 85"/>
                      <a:gd name="T61" fmla="*/ 60 h 100"/>
                      <a:gd name="T62" fmla="*/ 7 w 85"/>
                      <a:gd name="T63" fmla="*/ 39 h 100"/>
                      <a:gd name="T64" fmla="*/ 15 w 85"/>
                      <a:gd name="T65" fmla="*/ 42 h 100"/>
                      <a:gd name="T66" fmla="*/ 1 w 85"/>
                      <a:gd name="T67" fmla="*/ 35 h 100"/>
                      <a:gd name="T68" fmla="*/ 10 w 85"/>
                      <a:gd name="T69" fmla="*/ 21 h 100"/>
                      <a:gd name="T70" fmla="*/ 18 w 85"/>
                      <a:gd name="T71" fmla="*/ 21 h 100"/>
                      <a:gd name="T72" fmla="*/ 3 w 85"/>
                      <a:gd name="T73" fmla="*/ 10 h 100"/>
                      <a:gd name="T74" fmla="*/ 20 w 85"/>
                      <a:gd name="T75" fmla="*/ 7 h 100"/>
                      <a:gd name="T76" fmla="*/ 15 w 85"/>
                      <a:gd name="T77" fmla="*/ 3 h 100"/>
                      <a:gd name="T78" fmla="*/ 36 w 85"/>
                      <a:gd name="T79" fmla="*/ 2 h 100"/>
                      <a:gd name="T80" fmla="*/ 44 w 85"/>
                      <a:gd name="T81" fmla="*/ 4 h 100"/>
                      <a:gd name="T82" fmla="*/ 46 w 85"/>
                      <a:gd name="T83" fmla="*/ 1 h 100"/>
                      <a:gd name="T84" fmla="*/ 62 w 85"/>
                      <a:gd name="T85" fmla="*/ 9 h 100"/>
                      <a:gd name="T86" fmla="*/ 60 w 85"/>
                      <a:gd name="T87" fmla="*/ 3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00"/>
                      <a:gd name="T134" fmla="*/ 85 w 85"/>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00">
                        <a:moveTo>
                          <a:pt x="69" y="7"/>
                        </a:moveTo>
                        <a:lnTo>
                          <a:pt x="76" y="10"/>
                        </a:lnTo>
                        <a:lnTo>
                          <a:pt x="80" y="15"/>
                        </a:lnTo>
                        <a:lnTo>
                          <a:pt x="82" y="19"/>
                        </a:lnTo>
                        <a:lnTo>
                          <a:pt x="84" y="21"/>
                        </a:lnTo>
                        <a:lnTo>
                          <a:pt x="82" y="24"/>
                        </a:lnTo>
                        <a:lnTo>
                          <a:pt x="78" y="26"/>
                        </a:lnTo>
                        <a:lnTo>
                          <a:pt x="68" y="25"/>
                        </a:lnTo>
                        <a:lnTo>
                          <a:pt x="63" y="25"/>
                        </a:lnTo>
                        <a:lnTo>
                          <a:pt x="57" y="21"/>
                        </a:lnTo>
                        <a:lnTo>
                          <a:pt x="51" y="20"/>
                        </a:lnTo>
                        <a:lnTo>
                          <a:pt x="45" y="20"/>
                        </a:lnTo>
                        <a:lnTo>
                          <a:pt x="38" y="20"/>
                        </a:lnTo>
                        <a:lnTo>
                          <a:pt x="49" y="21"/>
                        </a:lnTo>
                        <a:lnTo>
                          <a:pt x="54" y="22"/>
                        </a:lnTo>
                        <a:lnTo>
                          <a:pt x="57" y="25"/>
                        </a:lnTo>
                        <a:lnTo>
                          <a:pt x="55" y="26"/>
                        </a:lnTo>
                        <a:lnTo>
                          <a:pt x="54" y="28"/>
                        </a:lnTo>
                        <a:lnTo>
                          <a:pt x="50" y="26"/>
                        </a:lnTo>
                        <a:lnTo>
                          <a:pt x="46" y="26"/>
                        </a:lnTo>
                        <a:lnTo>
                          <a:pt x="40" y="24"/>
                        </a:lnTo>
                        <a:lnTo>
                          <a:pt x="38" y="24"/>
                        </a:lnTo>
                        <a:lnTo>
                          <a:pt x="45" y="26"/>
                        </a:lnTo>
                        <a:lnTo>
                          <a:pt x="49" y="30"/>
                        </a:lnTo>
                        <a:lnTo>
                          <a:pt x="51" y="31"/>
                        </a:lnTo>
                        <a:lnTo>
                          <a:pt x="50" y="33"/>
                        </a:lnTo>
                        <a:lnTo>
                          <a:pt x="45" y="31"/>
                        </a:lnTo>
                        <a:lnTo>
                          <a:pt x="40" y="31"/>
                        </a:lnTo>
                        <a:lnTo>
                          <a:pt x="49" y="36"/>
                        </a:lnTo>
                        <a:lnTo>
                          <a:pt x="51" y="37"/>
                        </a:lnTo>
                        <a:lnTo>
                          <a:pt x="51" y="42"/>
                        </a:lnTo>
                        <a:lnTo>
                          <a:pt x="52" y="43"/>
                        </a:lnTo>
                        <a:lnTo>
                          <a:pt x="49" y="41"/>
                        </a:lnTo>
                        <a:lnTo>
                          <a:pt x="44" y="39"/>
                        </a:lnTo>
                        <a:lnTo>
                          <a:pt x="38" y="39"/>
                        </a:lnTo>
                        <a:lnTo>
                          <a:pt x="48" y="43"/>
                        </a:lnTo>
                        <a:lnTo>
                          <a:pt x="54" y="45"/>
                        </a:lnTo>
                        <a:lnTo>
                          <a:pt x="57" y="48"/>
                        </a:lnTo>
                        <a:lnTo>
                          <a:pt x="58" y="51"/>
                        </a:lnTo>
                        <a:lnTo>
                          <a:pt x="54" y="49"/>
                        </a:lnTo>
                        <a:lnTo>
                          <a:pt x="46" y="47"/>
                        </a:lnTo>
                        <a:lnTo>
                          <a:pt x="43" y="47"/>
                        </a:lnTo>
                        <a:lnTo>
                          <a:pt x="51" y="49"/>
                        </a:lnTo>
                        <a:lnTo>
                          <a:pt x="57" y="51"/>
                        </a:lnTo>
                        <a:lnTo>
                          <a:pt x="58" y="55"/>
                        </a:lnTo>
                        <a:lnTo>
                          <a:pt x="57" y="56"/>
                        </a:lnTo>
                        <a:lnTo>
                          <a:pt x="54" y="55"/>
                        </a:lnTo>
                        <a:lnTo>
                          <a:pt x="49" y="53"/>
                        </a:lnTo>
                        <a:lnTo>
                          <a:pt x="40" y="53"/>
                        </a:lnTo>
                        <a:lnTo>
                          <a:pt x="37" y="53"/>
                        </a:lnTo>
                        <a:lnTo>
                          <a:pt x="28" y="54"/>
                        </a:lnTo>
                        <a:lnTo>
                          <a:pt x="19" y="51"/>
                        </a:lnTo>
                        <a:lnTo>
                          <a:pt x="25" y="55"/>
                        </a:lnTo>
                        <a:lnTo>
                          <a:pt x="34" y="56"/>
                        </a:lnTo>
                        <a:lnTo>
                          <a:pt x="32" y="61"/>
                        </a:lnTo>
                        <a:lnTo>
                          <a:pt x="26" y="59"/>
                        </a:lnTo>
                        <a:lnTo>
                          <a:pt x="19" y="56"/>
                        </a:lnTo>
                        <a:lnTo>
                          <a:pt x="14" y="53"/>
                        </a:lnTo>
                        <a:lnTo>
                          <a:pt x="22" y="61"/>
                        </a:lnTo>
                        <a:lnTo>
                          <a:pt x="28" y="62"/>
                        </a:lnTo>
                        <a:lnTo>
                          <a:pt x="32" y="65"/>
                        </a:lnTo>
                        <a:lnTo>
                          <a:pt x="32" y="68"/>
                        </a:lnTo>
                        <a:lnTo>
                          <a:pt x="26" y="67"/>
                        </a:lnTo>
                        <a:lnTo>
                          <a:pt x="21" y="65"/>
                        </a:lnTo>
                        <a:lnTo>
                          <a:pt x="24" y="67"/>
                        </a:lnTo>
                        <a:lnTo>
                          <a:pt x="30" y="70"/>
                        </a:lnTo>
                        <a:lnTo>
                          <a:pt x="32" y="71"/>
                        </a:lnTo>
                        <a:lnTo>
                          <a:pt x="32" y="78"/>
                        </a:lnTo>
                        <a:lnTo>
                          <a:pt x="26" y="76"/>
                        </a:lnTo>
                        <a:lnTo>
                          <a:pt x="21" y="73"/>
                        </a:lnTo>
                        <a:lnTo>
                          <a:pt x="26" y="78"/>
                        </a:lnTo>
                        <a:lnTo>
                          <a:pt x="33" y="82"/>
                        </a:lnTo>
                        <a:lnTo>
                          <a:pt x="32" y="85"/>
                        </a:lnTo>
                        <a:lnTo>
                          <a:pt x="30" y="90"/>
                        </a:lnTo>
                        <a:lnTo>
                          <a:pt x="26" y="85"/>
                        </a:lnTo>
                        <a:lnTo>
                          <a:pt x="21" y="78"/>
                        </a:lnTo>
                        <a:lnTo>
                          <a:pt x="18" y="72"/>
                        </a:lnTo>
                        <a:lnTo>
                          <a:pt x="21" y="83"/>
                        </a:lnTo>
                        <a:lnTo>
                          <a:pt x="24" y="85"/>
                        </a:lnTo>
                        <a:lnTo>
                          <a:pt x="28" y="92"/>
                        </a:lnTo>
                        <a:lnTo>
                          <a:pt x="25" y="97"/>
                        </a:lnTo>
                        <a:lnTo>
                          <a:pt x="20" y="91"/>
                        </a:lnTo>
                        <a:lnTo>
                          <a:pt x="15" y="85"/>
                        </a:lnTo>
                        <a:lnTo>
                          <a:pt x="13" y="78"/>
                        </a:lnTo>
                        <a:lnTo>
                          <a:pt x="15" y="88"/>
                        </a:lnTo>
                        <a:lnTo>
                          <a:pt x="19" y="94"/>
                        </a:lnTo>
                        <a:lnTo>
                          <a:pt x="22" y="97"/>
                        </a:lnTo>
                        <a:lnTo>
                          <a:pt x="19" y="99"/>
                        </a:lnTo>
                        <a:lnTo>
                          <a:pt x="13" y="92"/>
                        </a:lnTo>
                        <a:lnTo>
                          <a:pt x="6" y="82"/>
                        </a:lnTo>
                        <a:lnTo>
                          <a:pt x="3" y="73"/>
                        </a:lnTo>
                        <a:lnTo>
                          <a:pt x="1" y="60"/>
                        </a:lnTo>
                        <a:lnTo>
                          <a:pt x="1" y="49"/>
                        </a:lnTo>
                        <a:lnTo>
                          <a:pt x="0" y="37"/>
                        </a:lnTo>
                        <a:lnTo>
                          <a:pt x="7" y="39"/>
                        </a:lnTo>
                        <a:lnTo>
                          <a:pt x="15" y="43"/>
                        </a:lnTo>
                        <a:lnTo>
                          <a:pt x="26" y="47"/>
                        </a:lnTo>
                        <a:lnTo>
                          <a:pt x="15" y="42"/>
                        </a:lnTo>
                        <a:lnTo>
                          <a:pt x="12" y="38"/>
                        </a:lnTo>
                        <a:lnTo>
                          <a:pt x="4" y="36"/>
                        </a:lnTo>
                        <a:lnTo>
                          <a:pt x="1" y="35"/>
                        </a:lnTo>
                        <a:lnTo>
                          <a:pt x="1" y="28"/>
                        </a:lnTo>
                        <a:lnTo>
                          <a:pt x="1" y="20"/>
                        </a:lnTo>
                        <a:lnTo>
                          <a:pt x="10" y="21"/>
                        </a:lnTo>
                        <a:lnTo>
                          <a:pt x="16" y="24"/>
                        </a:lnTo>
                        <a:lnTo>
                          <a:pt x="24" y="28"/>
                        </a:lnTo>
                        <a:lnTo>
                          <a:pt x="18" y="21"/>
                        </a:lnTo>
                        <a:lnTo>
                          <a:pt x="9" y="20"/>
                        </a:lnTo>
                        <a:lnTo>
                          <a:pt x="1" y="16"/>
                        </a:lnTo>
                        <a:lnTo>
                          <a:pt x="3" y="10"/>
                        </a:lnTo>
                        <a:lnTo>
                          <a:pt x="6" y="7"/>
                        </a:lnTo>
                        <a:lnTo>
                          <a:pt x="13" y="4"/>
                        </a:lnTo>
                        <a:lnTo>
                          <a:pt x="20" y="7"/>
                        </a:lnTo>
                        <a:lnTo>
                          <a:pt x="26" y="12"/>
                        </a:lnTo>
                        <a:lnTo>
                          <a:pt x="22" y="6"/>
                        </a:lnTo>
                        <a:lnTo>
                          <a:pt x="15" y="3"/>
                        </a:lnTo>
                        <a:lnTo>
                          <a:pt x="22" y="1"/>
                        </a:lnTo>
                        <a:lnTo>
                          <a:pt x="28" y="1"/>
                        </a:lnTo>
                        <a:lnTo>
                          <a:pt x="36" y="2"/>
                        </a:lnTo>
                        <a:lnTo>
                          <a:pt x="42" y="6"/>
                        </a:lnTo>
                        <a:lnTo>
                          <a:pt x="50" y="8"/>
                        </a:lnTo>
                        <a:lnTo>
                          <a:pt x="44" y="4"/>
                        </a:lnTo>
                        <a:lnTo>
                          <a:pt x="40" y="2"/>
                        </a:lnTo>
                        <a:lnTo>
                          <a:pt x="38" y="0"/>
                        </a:lnTo>
                        <a:lnTo>
                          <a:pt x="46" y="1"/>
                        </a:lnTo>
                        <a:lnTo>
                          <a:pt x="52" y="1"/>
                        </a:lnTo>
                        <a:lnTo>
                          <a:pt x="57" y="4"/>
                        </a:lnTo>
                        <a:lnTo>
                          <a:pt x="62" y="9"/>
                        </a:lnTo>
                        <a:lnTo>
                          <a:pt x="66" y="15"/>
                        </a:lnTo>
                        <a:lnTo>
                          <a:pt x="63" y="8"/>
                        </a:lnTo>
                        <a:lnTo>
                          <a:pt x="60" y="3"/>
                        </a:lnTo>
                        <a:lnTo>
                          <a:pt x="69" y="7"/>
                        </a:lnTo>
                      </a:path>
                    </a:pathLst>
                  </a:custGeom>
                  <a:solidFill>
                    <a:srgbClr val="A05000"/>
                  </a:solidFill>
                  <a:ln w="9525" cap="rnd">
                    <a:noFill/>
                    <a:round/>
                    <a:headEnd/>
                    <a:tailEnd/>
                  </a:ln>
                </p:spPr>
                <p:txBody>
                  <a:bodyPr/>
                  <a:lstStyle/>
                  <a:p>
                    <a:endParaRPr lang="es-ES"/>
                  </a:p>
                </p:txBody>
              </p:sp>
              <p:sp>
                <p:nvSpPr>
                  <p:cNvPr id="89" name="Freeform 823"/>
                  <p:cNvSpPr>
                    <a:spLocks/>
                  </p:cNvSpPr>
                  <p:nvPr/>
                </p:nvSpPr>
                <p:spPr bwMode="auto">
                  <a:xfrm>
                    <a:off x="1606" y="2893"/>
                    <a:ext cx="238" cy="170"/>
                  </a:xfrm>
                  <a:custGeom>
                    <a:avLst/>
                    <a:gdLst>
                      <a:gd name="T0" fmla="*/ 0 w 93"/>
                      <a:gd name="T1" fmla="*/ 39 h 67"/>
                      <a:gd name="T2" fmla="*/ 11 w 93"/>
                      <a:gd name="T3" fmla="*/ 36 h 67"/>
                      <a:gd name="T4" fmla="*/ 16 w 93"/>
                      <a:gd name="T5" fmla="*/ 34 h 67"/>
                      <a:gd name="T6" fmla="*/ 19 w 93"/>
                      <a:gd name="T7" fmla="*/ 32 h 67"/>
                      <a:gd name="T8" fmla="*/ 21 w 93"/>
                      <a:gd name="T9" fmla="*/ 28 h 67"/>
                      <a:gd name="T10" fmla="*/ 27 w 93"/>
                      <a:gd name="T11" fmla="*/ 21 h 67"/>
                      <a:gd name="T12" fmla="*/ 37 w 93"/>
                      <a:gd name="T13" fmla="*/ 12 h 67"/>
                      <a:gd name="T14" fmla="*/ 39 w 93"/>
                      <a:gd name="T15" fmla="*/ 8 h 67"/>
                      <a:gd name="T16" fmla="*/ 41 w 93"/>
                      <a:gd name="T17" fmla="*/ 6 h 67"/>
                      <a:gd name="T18" fmla="*/ 46 w 93"/>
                      <a:gd name="T19" fmla="*/ 4 h 67"/>
                      <a:gd name="T20" fmla="*/ 62 w 93"/>
                      <a:gd name="T21" fmla="*/ 2 h 67"/>
                      <a:gd name="T22" fmla="*/ 66 w 93"/>
                      <a:gd name="T23" fmla="*/ 0 h 67"/>
                      <a:gd name="T24" fmla="*/ 70 w 93"/>
                      <a:gd name="T25" fmla="*/ 2 h 67"/>
                      <a:gd name="T26" fmla="*/ 72 w 93"/>
                      <a:gd name="T27" fmla="*/ 3 h 67"/>
                      <a:gd name="T28" fmla="*/ 82 w 93"/>
                      <a:gd name="T29" fmla="*/ 7 h 67"/>
                      <a:gd name="T30" fmla="*/ 86 w 93"/>
                      <a:gd name="T31" fmla="*/ 9 h 67"/>
                      <a:gd name="T32" fmla="*/ 88 w 93"/>
                      <a:gd name="T33" fmla="*/ 10 h 67"/>
                      <a:gd name="T34" fmla="*/ 89 w 93"/>
                      <a:gd name="T35" fmla="*/ 18 h 67"/>
                      <a:gd name="T36" fmla="*/ 90 w 93"/>
                      <a:gd name="T37" fmla="*/ 20 h 67"/>
                      <a:gd name="T38" fmla="*/ 90 w 93"/>
                      <a:gd name="T39" fmla="*/ 22 h 67"/>
                      <a:gd name="T40" fmla="*/ 92 w 93"/>
                      <a:gd name="T41" fmla="*/ 25 h 67"/>
                      <a:gd name="T42" fmla="*/ 92 w 93"/>
                      <a:gd name="T43" fmla="*/ 27 h 67"/>
                      <a:gd name="T44" fmla="*/ 90 w 93"/>
                      <a:gd name="T45" fmla="*/ 30 h 67"/>
                      <a:gd name="T46" fmla="*/ 87 w 93"/>
                      <a:gd name="T47" fmla="*/ 30 h 67"/>
                      <a:gd name="T48" fmla="*/ 80 w 93"/>
                      <a:gd name="T49" fmla="*/ 25 h 67"/>
                      <a:gd name="T50" fmla="*/ 72 w 93"/>
                      <a:gd name="T51" fmla="*/ 24 h 67"/>
                      <a:gd name="T52" fmla="*/ 65 w 93"/>
                      <a:gd name="T53" fmla="*/ 25 h 67"/>
                      <a:gd name="T54" fmla="*/ 74 w 93"/>
                      <a:gd name="T55" fmla="*/ 27 h 67"/>
                      <a:gd name="T56" fmla="*/ 78 w 93"/>
                      <a:gd name="T57" fmla="*/ 30 h 67"/>
                      <a:gd name="T58" fmla="*/ 84 w 93"/>
                      <a:gd name="T59" fmla="*/ 32 h 67"/>
                      <a:gd name="T60" fmla="*/ 84 w 93"/>
                      <a:gd name="T61" fmla="*/ 34 h 67"/>
                      <a:gd name="T62" fmla="*/ 84 w 93"/>
                      <a:gd name="T63" fmla="*/ 37 h 67"/>
                      <a:gd name="T64" fmla="*/ 83 w 93"/>
                      <a:gd name="T65" fmla="*/ 39 h 67"/>
                      <a:gd name="T66" fmla="*/ 81 w 93"/>
                      <a:gd name="T67" fmla="*/ 38 h 67"/>
                      <a:gd name="T68" fmla="*/ 72 w 93"/>
                      <a:gd name="T69" fmla="*/ 36 h 67"/>
                      <a:gd name="T70" fmla="*/ 65 w 93"/>
                      <a:gd name="T71" fmla="*/ 34 h 67"/>
                      <a:gd name="T72" fmla="*/ 59 w 93"/>
                      <a:gd name="T73" fmla="*/ 36 h 67"/>
                      <a:gd name="T74" fmla="*/ 56 w 93"/>
                      <a:gd name="T75" fmla="*/ 38 h 67"/>
                      <a:gd name="T76" fmla="*/ 52 w 93"/>
                      <a:gd name="T77" fmla="*/ 43 h 67"/>
                      <a:gd name="T78" fmla="*/ 50 w 93"/>
                      <a:gd name="T79" fmla="*/ 48 h 67"/>
                      <a:gd name="T80" fmla="*/ 46 w 93"/>
                      <a:gd name="T81" fmla="*/ 52 h 67"/>
                      <a:gd name="T82" fmla="*/ 44 w 93"/>
                      <a:gd name="T83" fmla="*/ 57 h 67"/>
                      <a:gd name="T84" fmla="*/ 39 w 93"/>
                      <a:gd name="T85" fmla="*/ 60 h 67"/>
                      <a:gd name="T86" fmla="*/ 35 w 93"/>
                      <a:gd name="T87" fmla="*/ 61 h 67"/>
                      <a:gd name="T88" fmla="*/ 31 w 93"/>
                      <a:gd name="T89" fmla="*/ 62 h 67"/>
                      <a:gd name="T90" fmla="*/ 25 w 93"/>
                      <a:gd name="T91" fmla="*/ 61 h 67"/>
                      <a:gd name="T92" fmla="*/ 21 w 93"/>
                      <a:gd name="T93" fmla="*/ 61 h 67"/>
                      <a:gd name="T94" fmla="*/ 15 w 93"/>
                      <a:gd name="T95" fmla="*/ 62 h 67"/>
                      <a:gd name="T96" fmla="*/ 0 w 93"/>
                      <a:gd name="T97" fmla="*/ 66 h 67"/>
                      <a:gd name="T98" fmla="*/ 0 w 93"/>
                      <a:gd name="T99" fmla="*/ 39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3"/>
                      <a:gd name="T151" fmla="*/ 0 h 67"/>
                      <a:gd name="T152" fmla="*/ 93 w 93"/>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3" h="67">
                        <a:moveTo>
                          <a:pt x="0" y="39"/>
                        </a:moveTo>
                        <a:lnTo>
                          <a:pt x="11" y="36"/>
                        </a:lnTo>
                        <a:lnTo>
                          <a:pt x="16" y="34"/>
                        </a:lnTo>
                        <a:lnTo>
                          <a:pt x="19" y="32"/>
                        </a:lnTo>
                        <a:lnTo>
                          <a:pt x="21" y="28"/>
                        </a:lnTo>
                        <a:lnTo>
                          <a:pt x="27" y="21"/>
                        </a:lnTo>
                        <a:lnTo>
                          <a:pt x="37" y="12"/>
                        </a:lnTo>
                        <a:lnTo>
                          <a:pt x="39" y="8"/>
                        </a:lnTo>
                        <a:lnTo>
                          <a:pt x="41" y="6"/>
                        </a:lnTo>
                        <a:lnTo>
                          <a:pt x="46" y="4"/>
                        </a:lnTo>
                        <a:lnTo>
                          <a:pt x="62" y="2"/>
                        </a:lnTo>
                        <a:lnTo>
                          <a:pt x="66" y="0"/>
                        </a:lnTo>
                        <a:lnTo>
                          <a:pt x="70" y="2"/>
                        </a:lnTo>
                        <a:lnTo>
                          <a:pt x="72" y="3"/>
                        </a:lnTo>
                        <a:lnTo>
                          <a:pt x="82" y="7"/>
                        </a:lnTo>
                        <a:lnTo>
                          <a:pt x="86" y="9"/>
                        </a:lnTo>
                        <a:lnTo>
                          <a:pt x="88" y="10"/>
                        </a:lnTo>
                        <a:lnTo>
                          <a:pt x="89" y="18"/>
                        </a:lnTo>
                        <a:lnTo>
                          <a:pt x="90" y="20"/>
                        </a:lnTo>
                        <a:lnTo>
                          <a:pt x="90" y="22"/>
                        </a:lnTo>
                        <a:lnTo>
                          <a:pt x="92" y="25"/>
                        </a:lnTo>
                        <a:lnTo>
                          <a:pt x="92" y="27"/>
                        </a:lnTo>
                        <a:lnTo>
                          <a:pt x="90" y="30"/>
                        </a:lnTo>
                        <a:lnTo>
                          <a:pt x="87" y="30"/>
                        </a:lnTo>
                        <a:lnTo>
                          <a:pt x="80" y="25"/>
                        </a:lnTo>
                        <a:lnTo>
                          <a:pt x="72" y="24"/>
                        </a:lnTo>
                        <a:lnTo>
                          <a:pt x="65" y="25"/>
                        </a:lnTo>
                        <a:lnTo>
                          <a:pt x="74" y="27"/>
                        </a:lnTo>
                        <a:lnTo>
                          <a:pt x="78" y="30"/>
                        </a:lnTo>
                        <a:lnTo>
                          <a:pt x="84" y="32"/>
                        </a:lnTo>
                        <a:lnTo>
                          <a:pt x="84" y="34"/>
                        </a:lnTo>
                        <a:lnTo>
                          <a:pt x="84" y="37"/>
                        </a:lnTo>
                        <a:lnTo>
                          <a:pt x="83" y="39"/>
                        </a:lnTo>
                        <a:lnTo>
                          <a:pt x="81" y="38"/>
                        </a:lnTo>
                        <a:lnTo>
                          <a:pt x="72" y="36"/>
                        </a:lnTo>
                        <a:lnTo>
                          <a:pt x="65" y="34"/>
                        </a:lnTo>
                        <a:lnTo>
                          <a:pt x="59" y="36"/>
                        </a:lnTo>
                        <a:lnTo>
                          <a:pt x="56" y="38"/>
                        </a:lnTo>
                        <a:lnTo>
                          <a:pt x="52" y="43"/>
                        </a:lnTo>
                        <a:lnTo>
                          <a:pt x="50" y="48"/>
                        </a:lnTo>
                        <a:lnTo>
                          <a:pt x="46" y="52"/>
                        </a:lnTo>
                        <a:lnTo>
                          <a:pt x="44" y="57"/>
                        </a:lnTo>
                        <a:lnTo>
                          <a:pt x="39" y="60"/>
                        </a:lnTo>
                        <a:lnTo>
                          <a:pt x="35" y="61"/>
                        </a:lnTo>
                        <a:lnTo>
                          <a:pt x="31" y="62"/>
                        </a:lnTo>
                        <a:lnTo>
                          <a:pt x="25" y="61"/>
                        </a:lnTo>
                        <a:lnTo>
                          <a:pt x="21" y="61"/>
                        </a:lnTo>
                        <a:lnTo>
                          <a:pt x="15" y="62"/>
                        </a:lnTo>
                        <a:lnTo>
                          <a:pt x="0" y="66"/>
                        </a:lnTo>
                        <a:lnTo>
                          <a:pt x="0" y="39"/>
                        </a:lnTo>
                      </a:path>
                    </a:pathLst>
                  </a:custGeom>
                  <a:solidFill>
                    <a:srgbClr val="FFC080"/>
                  </a:solidFill>
                  <a:ln w="12700" cap="rnd" cmpd="sng">
                    <a:solidFill>
                      <a:srgbClr val="402000"/>
                    </a:solidFill>
                    <a:prstDash val="solid"/>
                    <a:round/>
                    <a:headEnd/>
                    <a:tailEnd/>
                  </a:ln>
                </p:spPr>
                <p:txBody>
                  <a:bodyPr/>
                  <a:lstStyle/>
                  <a:p>
                    <a:endParaRPr lang="es-ES"/>
                  </a:p>
                </p:txBody>
              </p:sp>
              <p:sp>
                <p:nvSpPr>
                  <p:cNvPr id="90" name="Freeform 824"/>
                  <p:cNvSpPr>
                    <a:spLocks/>
                  </p:cNvSpPr>
                  <p:nvPr/>
                </p:nvSpPr>
                <p:spPr bwMode="auto">
                  <a:xfrm>
                    <a:off x="1752" y="2921"/>
                    <a:ext cx="77" cy="51"/>
                  </a:xfrm>
                  <a:custGeom>
                    <a:avLst/>
                    <a:gdLst>
                      <a:gd name="T0" fmla="*/ 29 w 30"/>
                      <a:gd name="T1" fmla="*/ 19 h 20"/>
                      <a:gd name="T2" fmla="*/ 24 w 30"/>
                      <a:gd name="T3" fmla="*/ 14 h 20"/>
                      <a:gd name="T4" fmla="*/ 20 w 30"/>
                      <a:gd name="T5" fmla="*/ 11 h 20"/>
                      <a:gd name="T6" fmla="*/ 15 w 30"/>
                      <a:gd name="T7" fmla="*/ 7 h 20"/>
                      <a:gd name="T8" fmla="*/ 10 w 30"/>
                      <a:gd name="T9" fmla="*/ 4 h 20"/>
                      <a:gd name="T10" fmla="*/ 4 w 30"/>
                      <a:gd name="T11" fmla="*/ 4 h 20"/>
                      <a:gd name="T12" fmla="*/ 0 w 30"/>
                      <a:gd name="T13" fmla="*/ 7 h 20"/>
                      <a:gd name="T14" fmla="*/ 6 w 30"/>
                      <a:gd name="T15" fmla="*/ 2 h 20"/>
                      <a:gd name="T16" fmla="*/ 12 w 30"/>
                      <a:gd name="T17" fmla="*/ 0 h 20"/>
                      <a:gd name="T18" fmla="*/ 20 w 30"/>
                      <a:gd name="T19" fmla="*/ 9 h 20"/>
                      <a:gd name="T20" fmla="*/ 24 w 30"/>
                      <a:gd name="T21" fmla="*/ 9 h 20"/>
                      <a:gd name="T22" fmla="*/ 29 w 30"/>
                      <a:gd name="T23" fmla="*/ 16 h 20"/>
                      <a:gd name="T24" fmla="*/ 29 w 30"/>
                      <a:gd name="T25" fmla="*/ 19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20"/>
                      <a:gd name="T41" fmla="*/ 30 w 3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20">
                        <a:moveTo>
                          <a:pt x="29" y="19"/>
                        </a:moveTo>
                        <a:lnTo>
                          <a:pt x="24" y="14"/>
                        </a:lnTo>
                        <a:lnTo>
                          <a:pt x="20" y="11"/>
                        </a:lnTo>
                        <a:lnTo>
                          <a:pt x="15" y="7"/>
                        </a:lnTo>
                        <a:lnTo>
                          <a:pt x="10" y="4"/>
                        </a:lnTo>
                        <a:lnTo>
                          <a:pt x="4" y="4"/>
                        </a:lnTo>
                        <a:lnTo>
                          <a:pt x="0" y="7"/>
                        </a:lnTo>
                        <a:lnTo>
                          <a:pt x="6" y="2"/>
                        </a:lnTo>
                        <a:lnTo>
                          <a:pt x="12" y="0"/>
                        </a:lnTo>
                        <a:lnTo>
                          <a:pt x="20" y="9"/>
                        </a:lnTo>
                        <a:lnTo>
                          <a:pt x="24" y="9"/>
                        </a:lnTo>
                        <a:lnTo>
                          <a:pt x="29" y="16"/>
                        </a:lnTo>
                        <a:lnTo>
                          <a:pt x="29" y="19"/>
                        </a:lnTo>
                      </a:path>
                    </a:pathLst>
                  </a:custGeom>
                  <a:solidFill>
                    <a:srgbClr val="402000"/>
                  </a:solidFill>
                  <a:ln w="9525" cap="rnd">
                    <a:noFill/>
                    <a:round/>
                    <a:headEnd/>
                    <a:tailEnd/>
                  </a:ln>
                </p:spPr>
                <p:txBody>
                  <a:bodyPr/>
                  <a:lstStyle/>
                  <a:p>
                    <a:endParaRPr lang="es-ES"/>
                  </a:p>
                </p:txBody>
              </p:sp>
              <p:sp>
                <p:nvSpPr>
                  <p:cNvPr id="91" name="Freeform 825"/>
                  <p:cNvSpPr>
                    <a:spLocks/>
                  </p:cNvSpPr>
                  <p:nvPr/>
                </p:nvSpPr>
                <p:spPr bwMode="auto">
                  <a:xfrm>
                    <a:off x="1724" y="2901"/>
                    <a:ext cx="66" cy="50"/>
                  </a:xfrm>
                  <a:custGeom>
                    <a:avLst/>
                    <a:gdLst>
                      <a:gd name="T0" fmla="*/ 17 w 26"/>
                      <a:gd name="T1" fmla="*/ 0 h 20"/>
                      <a:gd name="T2" fmla="*/ 21 w 26"/>
                      <a:gd name="T3" fmla="*/ 0 h 20"/>
                      <a:gd name="T4" fmla="*/ 25 w 26"/>
                      <a:gd name="T5" fmla="*/ 5 h 20"/>
                      <a:gd name="T6" fmla="*/ 22 w 26"/>
                      <a:gd name="T7" fmla="*/ 5 h 20"/>
                      <a:gd name="T8" fmla="*/ 19 w 26"/>
                      <a:gd name="T9" fmla="*/ 3 h 20"/>
                      <a:gd name="T10" fmla="*/ 10 w 26"/>
                      <a:gd name="T11" fmla="*/ 9 h 20"/>
                      <a:gd name="T12" fmla="*/ 5 w 26"/>
                      <a:gd name="T13" fmla="*/ 15 h 20"/>
                      <a:gd name="T14" fmla="*/ 1 w 26"/>
                      <a:gd name="T15" fmla="*/ 19 h 20"/>
                      <a:gd name="T16" fmla="*/ 0 w 26"/>
                      <a:gd name="T17" fmla="*/ 15 h 20"/>
                      <a:gd name="T18" fmla="*/ 4 w 26"/>
                      <a:gd name="T19" fmla="*/ 13 h 20"/>
                      <a:gd name="T20" fmla="*/ 11 w 26"/>
                      <a:gd name="T21" fmla="*/ 5 h 20"/>
                      <a:gd name="T22" fmla="*/ 17 w 26"/>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20"/>
                      <a:gd name="T38" fmla="*/ 26 w 26"/>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20">
                        <a:moveTo>
                          <a:pt x="17" y="0"/>
                        </a:moveTo>
                        <a:lnTo>
                          <a:pt x="21" y="0"/>
                        </a:lnTo>
                        <a:lnTo>
                          <a:pt x="25" y="5"/>
                        </a:lnTo>
                        <a:lnTo>
                          <a:pt x="22" y="5"/>
                        </a:lnTo>
                        <a:lnTo>
                          <a:pt x="19" y="3"/>
                        </a:lnTo>
                        <a:lnTo>
                          <a:pt x="10" y="9"/>
                        </a:lnTo>
                        <a:lnTo>
                          <a:pt x="5" y="15"/>
                        </a:lnTo>
                        <a:lnTo>
                          <a:pt x="1" y="19"/>
                        </a:lnTo>
                        <a:lnTo>
                          <a:pt x="0" y="15"/>
                        </a:lnTo>
                        <a:lnTo>
                          <a:pt x="4" y="13"/>
                        </a:lnTo>
                        <a:lnTo>
                          <a:pt x="11" y="5"/>
                        </a:lnTo>
                        <a:lnTo>
                          <a:pt x="17" y="0"/>
                        </a:lnTo>
                      </a:path>
                    </a:pathLst>
                  </a:custGeom>
                  <a:solidFill>
                    <a:srgbClr val="402000"/>
                  </a:solidFill>
                  <a:ln w="9525" cap="rnd">
                    <a:noFill/>
                    <a:round/>
                    <a:headEnd/>
                    <a:tailEnd/>
                  </a:ln>
                </p:spPr>
                <p:txBody>
                  <a:bodyPr/>
                  <a:lstStyle/>
                  <a:p>
                    <a:endParaRPr lang="es-ES"/>
                  </a:p>
                </p:txBody>
              </p:sp>
              <p:sp>
                <p:nvSpPr>
                  <p:cNvPr id="92" name="Freeform 826"/>
                  <p:cNvSpPr>
                    <a:spLocks/>
                  </p:cNvSpPr>
                  <p:nvPr/>
                </p:nvSpPr>
                <p:spPr bwMode="auto">
                  <a:xfrm>
                    <a:off x="1772" y="2944"/>
                    <a:ext cx="52" cy="50"/>
                  </a:xfrm>
                  <a:custGeom>
                    <a:avLst/>
                    <a:gdLst>
                      <a:gd name="T0" fmla="*/ 0 w 20"/>
                      <a:gd name="T1" fmla="*/ 0 h 20"/>
                      <a:gd name="T2" fmla="*/ 0 w 20"/>
                      <a:gd name="T3" fmla="*/ 5 h 20"/>
                      <a:gd name="T4" fmla="*/ 7 w 20"/>
                      <a:gd name="T5" fmla="*/ 13 h 20"/>
                      <a:gd name="T6" fmla="*/ 19 w 20"/>
                      <a:gd name="T7" fmla="*/ 19 h 20"/>
                      <a:gd name="T8" fmla="*/ 0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0" y="0"/>
                        </a:moveTo>
                        <a:lnTo>
                          <a:pt x="0" y="5"/>
                        </a:lnTo>
                        <a:lnTo>
                          <a:pt x="7" y="13"/>
                        </a:lnTo>
                        <a:lnTo>
                          <a:pt x="19" y="19"/>
                        </a:lnTo>
                        <a:lnTo>
                          <a:pt x="0" y="0"/>
                        </a:lnTo>
                      </a:path>
                    </a:pathLst>
                  </a:custGeom>
                  <a:solidFill>
                    <a:srgbClr val="402000"/>
                  </a:solidFill>
                  <a:ln w="9525" cap="rnd">
                    <a:noFill/>
                    <a:round/>
                    <a:headEnd/>
                    <a:tailEnd/>
                  </a:ln>
                </p:spPr>
                <p:txBody>
                  <a:bodyPr/>
                  <a:lstStyle/>
                  <a:p>
                    <a:endParaRPr lang="es-ES"/>
                  </a:p>
                </p:txBody>
              </p:sp>
              <p:sp>
                <p:nvSpPr>
                  <p:cNvPr id="93" name="Freeform 827"/>
                  <p:cNvSpPr>
                    <a:spLocks/>
                  </p:cNvSpPr>
                  <p:nvPr/>
                </p:nvSpPr>
                <p:spPr bwMode="auto">
                  <a:xfrm>
                    <a:off x="1673" y="2934"/>
                    <a:ext cx="51" cy="50"/>
                  </a:xfrm>
                  <a:custGeom>
                    <a:avLst/>
                    <a:gdLst>
                      <a:gd name="T0" fmla="*/ 19 w 20"/>
                      <a:gd name="T1" fmla="*/ 0 h 20"/>
                      <a:gd name="T2" fmla="*/ 15 w 20"/>
                      <a:gd name="T3" fmla="*/ 8 h 20"/>
                      <a:gd name="T4" fmla="*/ 15 w 20"/>
                      <a:gd name="T5" fmla="*/ 10 h 20"/>
                      <a:gd name="T6" fmla="*/ 0 w 20"/>
                      <a:gd name="T7" fmla="*/ 19 h 20"/>
                      <a:gd name="T8" fmla="*/ 19 w 20"/>
                      <a:gd name="T9" fmla="*/ 0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9" y="0"/>
                        </a:moveTo>
                        <a:lnTo>
                          <a:pt x="15" y="8"/>
                        </a:lnTo>
                        <a:lnTo>
                          <a:pt x="15" y="10"/>
                        </a:lnTo>
                        <a:lnTo>
                          <a:pt x="0" y="19"/>
                        </a:lnTo>
                        <a:lnTo>
                          <a:pt x="19" y="0"/>
                        </a:lnTo>
                      </a:path>
                    </a:pathLst>
                  </a:custGeom>
                  <a:solidFill>
                    <a:srgbClr val="402000"/>
                  </a:solidFill>
                  <a:ln w="9525" cap="rnd">
                    <a:noFill/>
                    <a:round/>
                    <a:headEnd/>
                    <a:tailEnd/>
                  </a:ln>
                </p:spPr>
                <p:txBody>
                  <a:bodyPr/>
                  <a:lstStyle/>
                  <a:p>
                    <a:endParaRPr lang="es-ES"/>
                  </a:p>
                </p:txBody>
              </p:sp>
              <p:sp>
                <p:nvSpPr>
                  <p:cNvPr id="94" name="Freeform 828"/>
                  <p:cNvSpPr>
                    <a:spLocks/>
                  </p:cNvSpPr>
                  <p:nvPr/>
                </p:nvSpPr>
                <p:spPr bwMode="auto">
                  <a:xfrm>
                    <a:off x="1655" y="2931"/>
                    <a:ext cx="51" cy="51"/>
                  </a:xfrm>
                  <a:custGeom>
                    <a:avLst/>
                    <a:gdLst>
                      <a:gd name="T0" fmla="*/ 19 w 20"/>
                      <a:gd name="T1" fmla="*/ 0 h 20"/>
                      <a:gd name="T2" fmla="*/ 15 w 20"/>
                      <a:gd name="T3" fmla="*/ 5 h 20"/>
                      <a:gd name="T4" fmla="*/ 11 w 20"/>
                      <a:gd name="T5" fmla="*/ 10 h 20"/>
                      <a:gd name="T6" fmla="*/ 0 w 20"/>
                      <a:gd name="T7" fmla="*/ 19 h 20"/>
                      <a:gd name="T8" fmla="*/ 11 w 20"/>
                      <a:gd name="T9" fmla="*/ 9 h 20"/>
                      <a:gd name="T10" fmla="*/ 19 w 20"/>
                      <a:gd name="T11" fmla="*/ 0 h 20"/>
                      <a:gd name="T12" fmla="*/ 0 60000 65536"/>
                      <a:gd name="T13" fmla="*/ 0 60000 65536"/>
                      <a:gd name="T14" fmla="*/ 0 60000 65536"/>
                      <a:gd name="T15" fmla="*/ 0 60000 65536"/>
                      <a:gd name="T16" fmla="*/ 0 60000 65536"/>
                      <a:gd name="T17" fmla="*/ 0 60000 65536"/>
                      <a:gd name="T18" fmla="*/ 0 w 20"/>
                      <a:gd name="T19" fmla="*/ 0 h 20"/>
                      <a:gd name="T20" fmla="*/ 20 w 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0" h="20">
                        <a:moveTo>
                          <a:pt x="19" y="0"/>
                        </a:moveTo>
                        <a:lnTo>
                          <a:pt x="15" y="5"/>
                        </a:lnTo>
                        <a:lnTo>
                          <a:pt x="11" y="10"/>
                        </a:lnTo>
                        <a:lnTo>
                          <a:pt x="0" y="19"/>
                        </a:lnTo>
                        <a:lnTo>
                          <a:pt x="11" y="9"/>
                        </a:lnTo>
                        <a:lnTo>
                          <a:pt x="19" y="0"/>
                        </a:lnTo>
                      </a:path>
                    </a:pathLst>
                  </a:custGeom>
                  <a:solidFill>
                    <a:srgbClr val="402000"/>
                  </a:solidFill>
                  <a:ln w="9525" cap="rnd">
                    <a:noFill/>
                    <a:round/>
                    <a:headEnd/>
                    <a:tailEnd/>
                  </a:ln>
                </p:spPr>
                <p:txBody>
                  <a:bodyPr/>
                  <a:lstStyle/>
                  <a:p>
                    <a:endParaRPr lang="es-ES"/>
                  </a:p>
                </p:txBody>
              </p:sp>
              <p:sp>
                <p:nvSpPr>
                  <p:cNvPr id="95" name="Freeform 829"/>
                  <p:cNvSpPr>
                    <a:spLocks/>
                  </p:cNvSpPr>
                  <p:nvPr/>
                </p:nvSpPr>
                <p:spPr bwMode="auto">
                  <a:xfrm>
                    <a:off x="1601" y="2994"/>
                    <a:ext cx="51" cy="51"/>
                  </a:xfrm>
                  <a:custGeom>
                    <a:avLst/>
                    <a:gdLst>
                      <a:gd name="T0" fmla="*/ 0 w 20"/>
                      <a:gd name="T1" fmla="*/ 0 h 20"/>
                      <a:gd name="T2" fmla="*/ 11 w 20"/>
                      <a:gd name="T3" fmla="*/ 5 h 20"/>
                      <a:gd name="T4" fmla="*/ 15 w 20"/>
                      <a:gd name="T5" fmla="*/ 13 h 20"/>
                      <a:gd name="T6" fmla="*/ 15 w 20"/>
                      <a:gd name="T7" fmla="*/ 19 h 20"/>
                      <a:gd name="T8" fmla="*/ 19 w 20"/>
                      <a:gd name="T9" fmla="*/ 10 h 20"/>
                      <a:gd name="T10" fmla="*/ 15 w 20"/>
                      <a:gd name="T11" fmla="*/ 4 h 20"/>
                      <a:gd name="T12" fmla="*/ 0 w 20"/>
                      <a:gd name="T13" fmla="*/ 0 h 20"/>
                      <a:gd name="T14" fmla="*/ 0 60000 65536"/>
                      <a:gd name="T15" fmla="*/ 0 60000 65536"/>
                      <a:gd name="T16" fmla="*/ 0 60000 65536"/>
                      <a:gd name="T17" fmla="*/ 0 60000 65536"/>
                      <a:gd name="T18" fmla="*/ 0 60000 65536"/>
                      <a:gd name="T19" fmla="*/ 0 60000 65536"/>
                      <a:gd name="T20" fmla="*/ 0 60000 65536"/>
                      <a:gd name="T21" fmla="*/ 0 w 20"/>
                      <a:gd name="T22" fmla="*/ 0 h 20"/>
                      <a:gd name="T23" fmla="*/ 20 w 2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0">
                        <a:moveTo>
                          <a:pt x="0" y="0"/>
                        </a:moveTo>
                        <a:lnTo>
                          <a:pt x="11" y="5"/>
                        </a:lnTo>
                        <a:lnTo>
                          <a:pt x="15" y="13"/>
                        </a:lnTo>
                        <a:lnTo>
                          <a:pt x="15" y="19"/>
                        </a:lnTo>
                        <a:lnTo>
                          <a:pt x="19" y="10"/>
                        </a:lnTo>
                        <a:lnTo>
                          <a:pt x="15" y="4"/>
                        </a:lnTo>
                        <a:lnTo>
                          <a:pt x="0" y="0"/>
                        </a:lnTo>
                      </a:path>
                    </a:pathLst>
                  </a:custGeom>
                  <a:solidFill>
                    <a:srgbClr val="402000"/>
                  </a:solidFill>
                  <a:ln w="9525" cap="rnd">
                    <a:noFill/>
                    <a:round/>
                    <a:headEnd/>
                    <a:tailEnd/>
                  </a:ln>
                </p:spPr>
                <p:txBody>
                  <a:bodyPr/>
                  <a:lstStyle/>
                  <a:p>
                    <a:endParaRPr lang="es-ES"/>
                  </a:p>
                </p:txBody>
              </p:sp>
              <p:sp>
                <p:nvSpPr>
                  <p:cNvPr id="96" name="Freeform 830"/>
                  <p:cNvSpPr>
                    <a:spLocks/>
                  </p:cNvSpPr>
                  <p:nvPr/>
                </p:nvSpPr>
                <p:spPr bwMode="auto">
                  <a:xfrm>
                    <a:off x="1331" y="2624"/>
                    <a:ext cx="150" cy="421"/>
                  </a:xfrm>
                  <a:custGeom>
                    <a:avLst/>
                    <a:gdLst>
                      <a:gd name="T0" fmla="*/ 8 w 59"/>
                      <a:gd name="T1" fmla="*/ 0 h 165"/>
                      <a:gd name="T2" fmla="*/ 14 w 59"/>
                      <a:gd name="T3" fmla="*/ 7 h 165"/>
                      <a:gd name="T4" fmla="*/ 15 w 59"/>
                      <a:gd name="T5" fmla="*/ 16 h 165"/>
                      <a:gd name="T6" fmla="*/ 24 w 59"/>
                      <a:gd name="T7" fmla="*/ 26 h 165"/>
                      <a:gd name="T8" fmla="*/ 41 w 59"/>
                      <a:gd name="T9" fmla="*/ 70 h 165"/>
                      <a:gd name="T10" fmla="*/ 49 w 59"/>
                      <a:gd name="T11" fmla="*/ 110 h 165"/>
                      <a:gd name="T12" fmla="*/ 58 w 59"/>
                      <a:gd name="T13" fmla="*/ 164 h 165"/>
                      <a:gd name="T14" fmla="*/ 33 w 59"/>
                      <a:gd name="T15" fmla="*/ 140 h 165"/>
                      <a:gd name="T16" fmla="*/ 0 w 59"/>
                      <a:gd name="T17" fmla="*/ 21 h 165"/>
                      <a:gd name="T18" fmla="*/ 8 w 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65"/>
                      <a:gd name="T32" fmla="*/ 59 w 59"/>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65">
                        <a:moveTo>
                          <a:pt x="8" y="0"/>
                        </a:moveTo>
                        <a:lnTo>
                          <a:pt x="14" y="7"/>
                        </a:lnTo>
                        <a:lnTo>
                          <a:pt x="15" y="16"/>
                        </a:lnTo>
                        <a:lnTo>
                          <a:pt x="24" y="26"/>
                        </a:lnTo>
                        <a:lnTo>
                          <a:pt x="41" y="70"/>
                        </a:lnTo>
                        <a:lnTo>
                          <a:pt x="49" y="110"/>
                        </a:lnTo>
                        <a:lnTo>
                          <a:pt x="58" y="164"/>
                        </a:lnTo>
                        <a:lnTo>
                          <a:pt x="33" y="140"/>
                        </a:lnTo>
                        <a:lnTo>
                          <a:pt x="0" y="21"/>
                        </a:lnTo>
                        <a:lnTo>
                          <a:pt x="8" y="0"/>
                        </a:lnTo>
                      </a:path>
                    </a:pathLst>
                  </a:custGeom>
                  <a:solidFill>
                    <a:srgbClr val="400000"/>
                  </a:solidFill>
                  <a:ln w="12700" cap="rnd" cmpd="sng">
                    <a:solidFill>
                      <a:srgbClr val="000000"/>
                    </a:solidFill>
                    <a:prstDash val="solid"/>
                    <a:round/>
                    <a:headEnd/>
                    <a:tailEnd/>
                  </a:ln>
                </p:spPr>
                <p:txBody>
                  <a:bodyPr/>
                  <a:lstStyle/>
                  <a:p>
                    <a:endParaRPr lang="es-ES"/>
                  </a:p>
                </p:txBody>
              </p:sp>
              <p:sp>
                <p:nvSpPr>
                  <p:cNvPr id="97" name="Freeform 831"/>
                  <p:cNvSpPr>
                    <a:spLocks/>
                  </p:cNvSpPr>
                  <p:nvPr/>
                </p:nvSpPr>
                <p:spPr bwMode="auto">
                  <a:xfrm>
                    <a:off x="1096" y="2543"/>
                    <a:ext cx="541" cy="699"/>
                  </a:xfrm>
                  <a:custGeom>
                    <a:avLst/>
                    <a:gdLst>
                      <a:gd name="T0" fmla="*/ 39 w 212"/>
                      <a:gd name="T1" fmla="*/ 15 h 274"/>
                      <a:gd name="T2" fmla="*/ 45 w 212"/>
                      <a:gd name="T3" fmla="*/ 0 h 274"/>
                      <a:gd name="T4" fmla="*/ 97 w 212"/>
                      <a:gd name="T5" fmla="*/ 26 h 274"/>
                      <a:gd name="T6" fmla="*/ 99 w 212"/>
                      <a:gd name="T7" fmla="*/ 44 h 274"/>
                      <a:gd name="T8" fmla="*/ 104 w 212"/>
                      <a:gd name="T9" fmla="*/ 51 h 274"/>
                      <a:gd name="T10" fmla="*/ 109 w 212"/>
                      <a:gd name="T11" fmla="*/ 58 h 274"/>
                      <a:gd name="T12" fmla="*/ 112 w 212"/>
                      <a:gd name="T13" fmla="*/ 71 h 274"/>
                      <a:gd name="T14" fmla="*/ 124 w 212"/>
                      <a:gd name="T15" fmla="*/ 102 h 274"/>
                      <a:gd name="T16" fmla="*/ 134 w 212"/>
                      <a:gd name="T17" fmla="*/ 141 h 274"/>
                      <a:gd name="T18" fmla="*/ 137 w 212"/>
                      <a:gd name="T19" fmla="*/ 166 h 274"/>
                      <a:gd name="T20" fmla="*/ 178 w 212"/>
                      <a:gd name="T21" fmla="*/ 167 h 274"/>
                      <a:gd name="T22" fmla="*/ 185 w 212"/>
                      <a:gd name="T23" fmla="*/ 172 h 274"/>
                      <a:gd name="T24" fmla="*/ 205 w 212"/>
                      <a:gd name="T25" fmla="*/ 172 h 274"/>
                      <a:gd name="T26" fmla="*/ 209 w 212"/>
                      <a:gd name="T27" fmla="*/ 182 h 274"/>
                      <a:gd name="T28" fmla="*/ 211 w 212"/>
                      <a:gd name="T29" fmla="*/ 193 h 274"/>
                      <a:gd name="T30" fmla="*/ 209 w 212"/>
                      <a:gd name="T31" fmla="*/ 203 h 274"/>
                      <a:gd name="T32" fmla="*/ 191 w 212"/>
                      <a:gd name="T33" fmla="*/ 207 h 274"/>
                      <a:gd name="T34" fmla="*/ 183 w 212"/>
                      <a:gd name="T35" fmla="*/ 221 h 274"/>
                      <a:gd name="T36" fmla="*/ 167 w 212"/>
                      <a:gd name="T37" fmla="*/ 226 h 274"/>
                      <a:gd name="T38" fmla="*/ 154 w 212"/>
                      <a:gd name="T39" fmla="*/ 226 h 274"/>
                      <a:gd name="T40" fmla="*/ 140 w 212"/>
                      <a:gd name="T41" fmla="*/ 229 h 274"/>
                      <a:gd name="T42" fmla="*/ 140 w 212"/>
                      <a:gd name="T43" fmla="*/ 237 h 274"/>
                      <a:gd name="T44" fmla="*/ 140 w 212"/>
                      <a:gd name="T45" fmla="*/ 251 h 274"/>
                      <a:gd name="T46" fmla="*/ 139 w 212"/>
                      <a:gd name="T47" fmla="*/ 261 h 274"/>
                      <a:gd name="T48" fmla="*/ 131 w 212"/>
                      <a:gd name="T49" fmla="*/ 262 h 274"/>
                      <a:gd name="T50" fmla="*/ 122 w 212"/>
                      <a:gd name="T51" fmla="*/ 263 h 274"/>
                      <a:gd name="T52" fmla="*/ 112 w 212"/>
                      <a:gd name="T53" fmla="*/ 273 h 274"/>
                      <a:gd name="T54" fmla="*/ 101 w 212"/>
                      <a:gd name="T55" fmla="*/ 273 h 274"/>
                      <a:gd name="T56" fmla="*/ 92 w 212"/>
                      <a:gd name="T57" fmla="*/ 271 h 274"/>
                      <a:gd name="T58" fmla="*/ 77 w 212"/>
                      <a:gd name="T59" fmla="*/ 267 h 274"/>
                      <a:gd name="T60" fmla="*/ 61 w 212"/>
                      <a:gd name="T61" fmla="*/ 268 h 274"/>
                      <a:gd name="T62" fmla="*/ 44 w 212"/>
                      <a:gd name="T63" fmla="*/ 273 h 274"/>
                      <a:gd name="T64" fmla="*/ 28 w 212"/>
                      <a:gd name="T65" fmla="*/ 269 h 274"/>
                      <a:gd name="T66" fmla="*/ 17 w 212"/>
                      <a:gd name="T67" fmla="*/ 256 h 274"/>
                      <a:gd name="T68" fmla="*/ 17 w 212"/>
                      <a:gd name="T69" fmla="*/ 240 h 274"/>
                      <a:gd name="T70" fmla="*/ 14 w 212"/>
                      <a:gd name="T71" fmla="*/ 221 h 274"/>
                      <a:gd name="T72" fmla="*/ 11 w 212"/>
                      <a:gd name="T73" fmla="*/ 195 h 274"/>
                      <a:gd name="T74" fmla="*/ 7 w 212"/>
                      <a:gd name="T75" fmla="*/ 173 h 274"/>
                      <a:gd name="T76" fmla="*/ 0 w 212"/>
                      <a:gd name="T77" fmla="*/ 138 h 274"/>
                      <a:gd name="T78" fmla="*/ 1 w 212"/>
                      <a:gd name="T79" fmla="*/ 102 h 274"/>
                      <a:gd name="T80" fmla="*/ 1 w 212"/>
                      <a:gd name="T81" fmla="*/ 73 h 274"/>
                      <a:gd name="T82" fmla="*/ 2 w 212"/>
                      <a:gd name="T83" fmla="*/ 51 h 274"/>
                      <a:gd name="T84" fmla="*/ 7 w 212"/>
                      <a:gd name="T85" fmla="*/ 41 h 274"/>
                      <a:gd name="T86" fmla="*/ 15 w 212"/>
                      <a:gd name="T87" fmla="*/ 34 h 274"/>
                      <a:gd name="T88" fmla="*/ 26 w 212"/>
                      <a:gd name="T89" fmla="*/ 21 h 274"/>
                      <a:gd name="T90" fmla="*/ 39 w 212"/>
                      <a:gd name="T91" fmla="*/ 15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274"/>
                      <a:gd name="T140" fmla="*/ 212 w 212"/>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274">
                        <a:moveTo>
                          <a:pt x="39" y="15"/>
                        </a:moveTo>
                        <a:lnTo>
                          <a:pt x="45" y="0"/>
                        </a:lnTo>
                        <a:lnTo>
                          <a:pt x="97" y="26"/>
                        </a:lnTo>
                        <a:lnTo>
                          <a:pt x="99" y="44"/>
                        </a:lnTo>
                        <a:lnTo>
                          <a:pt x="104" y="51"/>
                        </a:lnTo>
                        <a:lnTo>
                          <a:pt x="109" y="58"/>
                        </a:lnTo>
                        <a:lnTo>
                          <a:pt x="112" y="71"/>
                        </a:lnTo>
                        <a:lnTo>
                          <a:pt x="124" y="102"/>
                        </a:lnTo>
                        <a:lnTo>
                          <a:pt x="134" y="141"/>
                        </a:lnTo>
                        <a:lnTo>
                          <a:pt x="137" y="166"/>
                        </a:lnTo>
                        <a:lnTo>
                          <a:pt x="178" y="167"/>
                        </a:lnTo>
                        <a:lnTo>
                          <a:pt x="185" y="172"/>
                        </a:lnTo>
                        <a:lnTo>
                          <a:pt x="205" y="172"/>
                        </a:lnTo>
                        <a:lnTo>
                          <a:pt x="209" y="182"/>
                        </a:lnTo>
                        <a:lnTo>
                          <a:pt x="211" y="193"/>
                        </a:lnTo>
                        <a:lnTo>
                          <a:pt x="209" y="203"/>
                        </a:lnTo>
                        <a:lnTo>
                          <a:pt x="191" y="207"/>
                        </a:lnTo>
                        <a:lnTo>
                          <a:pt x="183" y="221"/>
                        </a:lnTo>
                        <a:lnTo>
                          <a:pt x="167" y="226"/>
                        </a:lnTo>
                        <a:lnTo>
                          <a:pt x="154" y="226"/>
                        </a:lnTo>
                        <a:lnTo>
                          <a:pt x="140" y="229"/>
                        </a:lnTo>
                        <a:lnTo>
                          <a:pt x="140" y="237"/>
                        </a:lnTo>
                        <a:lnTo>
                          <a:pt x="140" y="251"/>
                        </a:lnTo>
                        <a:lnTo>
                          <a:pt x="139" y="261"/>
                        </a:lnTo>
                        <a:lnTo>
                          <a:pt x="131" y="262"/>
                        </a:lnTo>
                        <a:lnTo>
                          <a:pt x="122" y="263"/>
                        </a:lnTo>
                        <a:lnTo>
                          <a:pt x="112" y="273"/>
                        </a:lnTo>
                        <a:lnTo>
                          <a:pt x="101" y="273"/>
                        </a:lnTo>
                        <a:lnTo>
                          <a:pt x="92" y="271"/>
                        </a:lnTo>
                        <a:lnTo>
                          <a:pt x="77" y="267"/>
                        </a:lnTo>
                        <a:lnTo>
                          <a:pt x="61" y="268"/>
                        </a:lnTo>
                        <a:lnTo>
                          <a:pt x="44" y="273"/>
                        </a:lnTo>
                        <a:lnTo>
                          <a:pt x="28" y="269"/>
                        </a:lnTo>
                        <a:lnTo>
                          <a:pt x="17" y="256"/>
                        </a:lnTo>
                        <a:lnTo>
                          <a:pt x="17" y="240"/>
                        </a:lnTo>
                        <a:lnTo>
                          <a:pt x="14" y="221"/>
                        </a:lnTo>
                        <a:lnTo>
                          <a:pt x="11" y="195"/>
                        </a:lnTo>
                        <a:lnTo>
                          <a:pt x="7" y="173"/>
                        </a:lnTo>
                        <a:lnTo>
                          <a:pt x="0" y="138"/>
                        </a:lnTo>
                        <a:lnTo>
                          <a:pt x="1" y="102"/>
                        </a:lnTo>
                        <a:lnTo>
                          <a:pt x="1" y="73"/>
                        </a:lnTo>
                        <a:lnTo>
                          <a:pt x="2" y="51"/>
                        </a:lnTo>
                        <a:lnTo>
                          <a:pt x="7" y="41"/>
                        </a:lnTo>
                        <a:lnTo>
                          <a:pt x="15" y="34"/>
                        </a:lnTo>
                        <a:lnTo>
                          <a:pt x="26" y="21"/>
                        </a:lnTo>
                        <a:lnTo>
                          <a:pt x="39" y="15"/>
                        </a:lnTo>
                      </a:path>
                    </a:pathLst>
                  </a:custGeom>
                  <a:solidFill>
                    <a:srgbClr val="C0C0C0"/>
                  </a:solidFill>
                  <a:ln w="12700" cap="rnd" cmpd="sng">
                    <a:solidFill>
                      <a:srgbClr val="000000"/>
                    </a:solidFill>
                    <a:prstDash val="solid"/>
                    <a:round/>
                    <a:headEnd/>
                    <a:tailEnd/>
                  </a:ln>
                </p:spPr>
                <p:txBody>
                  <a:bodyPr/>
                  <a:lstStyle/>
                  <a:p>
                    <a:endParaRPr lang="es-ES"/>
                  </a:p>
                </p:txBody>
              </p:sp>
              <p:sp>
                <p:nvSpPr>
                  <p:cNvPr id="98" name="Freeform 832"/>
                  <p:cNvSpPr>
                    <a:spLocks/>
                  </p:cNvSpPr>
                  <p:nvPr/>
                </p:nvSpPr>
                <p:spPr bwMode="auto">
                  <a:xfrm>
                    <a:off x="1111" y="2583"/>
                    <a:ext cx="342" cy="654"/>
                  </a:xfrm>
                  <a:custGeom>
                    <a:avLst/>
                    <a:gdLst>
                      <a:gd name="T0" fmla="*/ 115 w 134"/>
                      <a:gd name="T1" fmla="*/ 211 h 256"/>
                      <a:gd name="T2" fmla="*/ 85 w 134"/>
                      <a:gd name="T3" fmla="*/ 208 h 256"/>
                      <a:gd name="T4" fmla="*/ 57 w 134"/>
                      <a:gd name="T5" fmla="*/ 198 h 256"/>
                      <a:gd name="T6" fmla="*/ 46 w 134"/>
                      <a:gd name="T7" fmla="*/ 175 h 256"/>
                      <a:gd name="T8" fmla="*/ 50 w 134"/>
                      <a:gd name="T9" fmla="*/ 161 h 256"/>
                      <a:gd name="T10" fmla="*/ 29 w 134"/>
                      <a:gd name="T11" fmla="*/ 127 h 256"/>
                      <a:gd name="T12" fmla="*/ 49 w 134"/>
                      <a:gd name="T13" fmla="*/ 141 h 256"/>
                      <a:gd name="T14" fmla="*/ 38 w 134"/>
                      <a:gd name="T15" fmla="*/ 113 h 256"/>
                      <a:gd name="T16" fmla="*/ 21 w 134"/>
                      <a:gd name="T17" fmla="*/ 75 h 256"/>
                      <a:gd name="T18" fmla="*/ 46 w 134"/>
                      <a:gd name="T19" fmla="*/ 107 h 256"/>
                      <a:gd name="T20" fmla="*/ 50 w 134"/>
                      <a:gd name="T21" fmla="*/ 57 h 256"/>
                      <a:gd name="T22" fmla="*/ 63 w 134"/>
                      <a:gd name="T23" fmla="*/ 39 h 256"/>
                      <a:gd name="T24" fmla="*/ 80 w 134"/>
                      <a:gd name="T25" fmla="*/ 32 h 256"/>
                      <a:gd name="T26" fmla="*/ 46 w 134"/>
                      <a:gd name="T27" fmla="*/ 18 h 256"/>
                      <a:gd name="T28" fmla="*/ 29 w 134"/>
                      <a:gd name="T29" fmla="*/ 33 h 256"/>
                      <a:gd name="T30" fmla="*/ 40 w 134"/>
                      <a:gd name="T31" fmla="*/ 18 h 256"/>
                      <a:gd name="T32" fmla="*/ 59 w 134"/>
                      <a:gd name="T33" fmla="*/ 13 h 256"/>
                      <a:gd name="T34" fmla="*/ 46 w 134"/>
                      <a:gd name="T35" fmla="*/ 7 h 256"/>
                      <a:gd name="T36" fmla="*/ 34 w 134"/>
                      <a:gd name="T37" fmla="*/ 0 h 256"/>
                      <a:gd name="T38" fmla="*/ 19 w 134"/>
                      <a:gd name="T39" fmla="*/ 13 h 256"/>
                      <a:gd name="T40" fmla="*/ 4 w 134"/>
                      <a:gd name="T41" fmla="*/ 27 h 256"/>
                      <a:gd name="T42" fmla="*/ 0 w 134"/>
                      <a:gd name="T43" fmla="*/ 50 h 256"/>
                      <a:gd name="T44" fmla="*/ 1 w 134"/>
                      <a:gd name="T45" fmla="*/ 95 h 256"/>
                      <a:gd name="T46" fmla="*/ 5 w 134"/>
                      <a:gd name="T47" fmla="*/ 149 h 256"/>
                      <a:gd name="T48" fmla="*/ 13 w 134"/>
                      <a:gd name="T49" fmla="*/ 200 h 256"/>
                      <a:gd name="T50" fmla="*/ 16 w 134"/>
                      <a:gd name="T51" fmla="*/ 232 h 256"/>
                      <a:gd name="T52" fmla="*/ 23 w 134"/>
                      <a:gd name="T53" fmla="*/ 247 h 256"/>
                      <a:gd name="T54" fmla="*/ 40 w 134"/>
                      <a:gd name="T55" fmla="*/ 255 h 256"/>
                      <a:gd name="T56" fmla="*/ 52 w 134"/>
                      <a:gd name="T57" fmla="*/ 251 h 256"/>
                      <a:gd name="T58" fmla="*/ 62 w 134"/>
                      <a:gd name="T59" fmla="*/ 238 h 256"/>
                      <a:gd name="T60" fmla="*/ 65 w 134"/>
                      <a:gd name="T61" fmla="*/ 233 h 256"/>
                      <a:gd name="T62" fmla="*/ 79 w 134"/>
                      <a:gd name="T63" fmla="*/ 247 h 256"/>
                      <a:gd name="T64" fmla="*/ 97 w 134"/>
                      <a:gd name="T65" fmla="*/ 252 h 256"/>
                      <a:gd name="T66" fmla="*/ 110 w 134"/>
                      <a:gd name="T67" fmla="*/ 248 h 256"/>
                      <a:gd name="T68" fmla="*/ 101 w 134"/>
                      <a:gd name="T69" fmla="*/ 238 h 256"/>
                      <a:gd name="T70" fmla="*/ 87 w 134"/>
                      <a:gd name="T71" fmla="*/ 221 h 256"/>
                      <a:gd name="T72" fmla="*/ 110 w 134"/>
                      <a:gd name="T73" fmla="*/ 235 h 256"/>
                      <a:gd name="T74" fmla="*/ 129 w 134"/>
                      <a:gd name="T75" fmla="*/ 241 h 256"/>
                      <a:gd name="T76" fmla="*/ 133 w 134"/>
                      <a:gd name="T77" fmla="*/ 232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4"/>
                      <a:gd name="T118" fmla="*/ 0 h 256"/>
                      <a:gd name="T119" fmla="*/ 134 w 134"/>
                      <a:gd name="T120" fmla="*/ 256 h 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4" h="256">
                        <a:moveTo>
                          <a:pt x="133" y="214"/>
                        </a:moveTo>
                        <a:lnTo>
                          <a:pt x="115" y="211"/>
                        </a:lnTo>
                        <a:lnTo>
                          <a:pt x="100" y="210"/>
                        </a:lnTo>
                        <a:lnTo>
                          <a:pt x="85" y="208"/>
                        </a:lnTo>
                        <a:lnTo>
                          <a:pt x="65" y="205"/>
                        </a:lnTo>
                        <a:lnTo>
                          <a:pt x="57" y="198"/>
                        </a:lnTo>
                        <a:lnTo>
                          <a:pt x="34" y="165"/>
                        </a:lnTo>
                        <a:lnTo>
                          <a:pt x="46" y="175"/>
                        </a:lnTo>
                        <a:lnTo>
                          <a:pt x="55" y="182"/>
                        </a:lnTo>
                        <a:lnTo>
                          <a:pt x="50" y="161"/>
                        </a:lnTo>
                        <a:lnTo>
                          <a:pt x="41" y="150"/>
                        </a:lnTo>
                        <a:lnTo>
                          <a:pt x="29" y="127"/>
                        </a:lnTo>
                        <a:lnTo>
                          <a:pt x="40" y="139"/>
                        </a:lnTo>
                        <a:lnTo>
                          <a:pt x="49" y="141"/>
                        </a:lnTo>
                        <a:lnTo>
                          <a:pt x="46" y="125"/>
                        </a:lnTo>
                        <a:lnTo>
                          <a:pt x="38" y="113"/>
                        </a:lnTo>
                        <a:lnTo>
                          <a:pt x="29" y="103"/>
                        </a:lnTo>
                        <a:lnTo>
                          <a:pt x="21" y="75"/>
                        </a:lnTo>
                        <a:lnTo>
                          <a:pt x="38" y="98"/>
                        </a:lnTo>
                        <a:lnTo>
                          <a:pt x="46" y="107"/>
                        </a:lnTo>
                        <a:lnTo>
                          <a:pt x="47" y="72"/>
                        </a:lnTo>
                        <a:lnTo>
                          <a:pt x="50" y="57"/>
                        </a:lnTo>
                        <a:lnTo>
                          <a:pt x="55" y="50"/>
                        </a:lnTo>
                        <a:lnTo>
                          <a:pt x="63" y="39"/>
                        </a:lnTo>
                        <a:lnTo>
                          <a:pt x="74" y="34"/>
                        </a:lnTo>
                        <a:lnTo>
                          <a:pt x="80" y="32"/>
                        </a:lnTo>
                        <a:lnTo>
                          <a:pt x="63" y="13"/>
                        </a:lnTo>
                        <a:lnTo>
                          <a:pt x="46" y="18"/>
                        </a:lnTo>
                        <a:lnTo>
                          <a:pt x="34" y="26"/>
                        </a:lnTo>
                        <a:lnTo>
                          <a:pt x="29" y="33"/>
                        </a:lnTo>
                        <a:lnTo>
                          <a:pt x="33" y="22"/>
                        </a:lnTo>
                        <a:lnTo>
                          <a:pt x="40" y="18"/>
                        </a:lnTo>
                        <a:lnTo>
                          <a:pt x="51" y="13"/>
                        </a:lnTo>
                        <a:lnTo>
                          <a:pt x="59" y="13"/>
                        </a:lnTo>
                        <a:lnTo>
                          <a:pt x="55" y="8"/>
                        </a:lnTo>
                        <a:lnTo>
                          <a:pt x="46" y="7"/>
                        </a:lnTo>
                        <a:lnTo>
                          <a:pt x="38" y="2"/>
                        </a:lnTo>
                        <a:lnTo>
                          <a:pt x="34" y="0"/>
                        </a:lnTo>
                        <a:lnTo>
                          <a:pt x="23" y="7"/>
                        </a:lnTo>
                        <a:lnTo>
                          <a:pt x="19" y="13"/>
                        </a:lnTo>
                        <a:lnTo>
                          <a:pt x="13" y="22"/>
                        </a:lnTo>
                        <a:lnTo>
                          <a:pt x="4" y="27"/>
                        </a:lnTo>
                        <a:lnTo>
                          <a:pt x="3" y="36"/>
                        </a:lnTo>
                        <a:lnTo>
                          <a:pt x="0" y="50"/>
                        </a:lnTo>
                        <a:lnTo>
                          <a:pt x="0" y="73"/>
                        </a:lnTo>
                        <a:lnTo>
                          <a:pt x="1" y="95"/>
                        </a:lnTo>
                        <a:lnTo>
                          <a:pt x="2" y="121"/>
                        </a:lnTo>
                        <a:lnTo>
                          <a:pt x="5" y="149"/>
                        </a:lnTo>
                        <a:lnTo>
                          <a:pt x="10" y="175"/>
                        </a:lnTo>
                        <a:lnTo>
                          <a:pt x="13" y="200"/>
                        </a:lnTo>
                        <a:lnTo>
                          <a:pt x="16" y="217"/>
                        </a:lnTo>
                        <a:lnTo>
                          <a:pt x="16" y="232"/>
                        </a:lnTo>
                        <a:lnTo>
                          <a:pt x="19" y="241"/>
                        </a:lnTo>
                        <a:lnTo>
                          <a:pt x="23" y="247"/>
                        </a:lnTo>
                        <a:lnTo>
                          <a:pt x="31" y="253"/>
                        </a:lnTo>
                        <a:lnTo>
                          <a:pt x="40" y="255"/>
                        </a:lnTo>
                        <a:lnTo>
                          <a:pt x="46" y="252"/>
                        </a:lnTo>
                        <a:lnTo>
                          <a:pt x="52" y="251"/>
                        </a:lnTo>
                        <a:lnTo>
                          <a:pt x="68" y="247"/>
                        </a:lnTo>
                        <a:lnTo>
                          <a:pt x="62" y="238"/>
                        </a:lnTo>
                        <a:lnTo>
                          <a:pt x="55" y="223"/>
                        </a:lnTo>
                        <a:lnTo>
                          <a:pt x="65" y="233"/>
                        </a:lnTo>
                        <a:lnTo>
                          <a:pt x="74" y="241"/>
                        </a:lnTo>
                        <a:lnTo>
                          <a:pt x="79" y="247"/>
                        </a:lnTo>
                        <a:lnTo>
                          <a:pt x="87" y="252"/>
                        </a:lnTo>
                        <a:lnTo>
                          <a:pt x="97" y="252"/>
                        </a:lnTo>
                        <a:lnTo>
                          <a:pt x="105" y="252"/>
                        </a:lnTo>
                        <a:lnTo>
                          <a:pt x="110" y="248"/>
                        </a:lnTo>
                        <a:lnTo>
                          <a:pt x="112" y="246"/>
                        </a:lnTo>
                        <a:lnTo>
                          <a:pt x="101" y="238"/>
                        </a:lnTo>
                        <a:lnTo>
                          <a:pt x="91" y="227"/>
                        </a:lnTo>
                        <a:lnTo>
                          <a:pt x="87" y="221"/>
                        </a:lnTo>
                        <a:lnTo>
                          <a:pt x="95" y="222"/>
                        </a:lnTo>
                        <a:lnTo>
                          <a:pt x="110" y="235"/>
                        </a:lnTo>
                        <a:lnTo>
                          <a:pt x="115" y="241"/>
                        </a:lnTo>
                        <a:lnTo>
                          <a:pt x="129" y="241"/>
                        </a:lnTo>
                        <a:lnTo>
                          <a:pt x="133" y="239"/>
                        </a:lnTo>
                        <a:lnTo>
                          <a:pt x="133" y="232"/>
                        </a:lnTo>
                        <a:lnTo>
                          <a:pt x="133" y="214"/>
                        </a:lnTo>
                      </a:path>
                    </a:pathLst>
                  </a:custGeom>
                  <a:solidFill>
                    <a:srgbClr val="E0E0E0"/>
                  </a:solidFill>
                  <a:ln w="9525" cap="rnd">
                    <a:noFill/>
                    <a:round/>
                    <a:headEnd/>
                    <a:tailEnd/>
                  </a:ln>
                </p:spPr>
                <p:txBody>
                  <a:bodyPr/>
                  <a:lstStyle/>
                  <a:p>
                    <a:endParaRPr lang="es-ES"/>
                  </a:p>
                </p:txBody>
              </p:sp>
              <p:sp>
                <p:nvSpPr>
                  <p:cNvPr id="99" name="Freeform 833"/>
                  <p:cNvSpPr>
                    <a:spLocks/>
                  </p:cNvSpPr>
                  <p:nvPr/>
                </p:nvSpPr>
                <p:spPr bwMode="auto">
                  <a:xfrm>
                    <a:off x="1137" y="2905"/>
                    <a:ext cx="99" cy="304"/>
                  </a:xfrm>
                  <a:custGeom>
                    <a:avLst/>
                    <a:gdLst>
                      <a:gd name="T0" fmla="*/ 38 w 39"/>
                      <a:gd name="T1" fmla="*/ 118 h 119"/>
                      <a:gd name="T2" fmla="*/ 30 w 39"/>
                      <a:gd name="T3" fmla="*/ 114 h 119"/>
                      <a:gd name="T4" fmla="*/ 23 w 39"/>
                      <a:gd name="T5" fmla="*/ 105 h 119"/>
                      <a:gd name="T6" fmla="*/ 17 w 39"/>
                      <a:gd name="T7" fmla="*/ 87 h 119"/>
                      <a:gd name="T8" fmla="*/ 14 w 39"/>
                      <a:gd name="T9" fmla="*/ 73 h 119"/>
                      <a:gd name="T10" fmla="*/ 9 w 39"/>
                      <a:gd name="T11" fmla="*/ 56 h 119"/>
                      <a:gd name="T12" fmla="*/ 7 w 39"/>
                      <a:gd name="T13" fmla="*/ 40 h 119"/>
                      <a:gd name="T14" fmla="*/ 3 w 39"/>
                      <a:gd name="T15" fmla="*/ 18 h 119"/>
                      <a:gd name="T16" fmla="*/ 0 w 39"/>
                      <a:gd name="T17" fmla="*/ 0 h 119"/>
                      <a:gd name="T18" fmla="*/ 8 w 39"/>
                      <a:gd name="T19" fmla="*/ 36 h 119"/>
                      <a:gd name="T20" fmla="*/ 14 w 39"/>
                      <a:gd name="T21" fmla="*/ 61 h 119"/>
                      <a:gd name="T22" fmla="*/ 21 w 39"/>
                      <a:gd name="T23" fmla="*/ 80 h 119"/>
                      <a:gd name="T24" fmla="*/ 33 w 39"/>
                      <a:gd name="T25" fmla="*/ 99 h 119"/>
                      <a:gd name="T26" fmla="*/ 38 w 39"/>
                      <a:gd name="T27" fmla="*/ 118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19"/>
                      <a:gd name="T44" fmla="*/ 39 w 3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19">
                        <a:moveTo>
                          <a:pt x="38" y="118"/>
                        </a:moveTo>
                        <a:lnTo>
                          <a:pt x="30" y="114"/>
                        </a:lnTo>
                        <a:lnTo>
                          <a:pt x="23" y="105"/>
                        </a:lnTo>
                        <a:lnTo>
                          <a:pt x="17" y="87"/>
                        </a:lnTo>
                        <a:lnTo>
                          <a:pt x="14" y="73"/>
                        </a:lnTo>
                        <a:lnTo>
                          <a:pt x="9" y="56"/>
                        </a:lnTo>
                        <a:lnTo>
                          <a:pt x="7" y="40"/>
                        </a:lnTo>
                        <a:lnTo>
                          <a:pt x="3" y="18"/>
                        </a:lnTo>
                        <a:lnTo>
                          <a:pt x="0" y="0"/>
                        </a:lnTo>
                        <a:lnTo>
                          <a:pt x="8" y="36"/>
                        </a:lnTo>
                        <a:lnTo>
                          <a:pt x="14" y="61"/>
                        </a:lnTo>
                        <a:lnTo>
                          <a:pt x="21" y="80"/>
                        </a:lnTo>
                        <a:lnTo>
                          <a:pt x="33" y="99"/>
                        </a:lnTo>
                        <a:lnTo>
                          <a:pt x="38" y="118"/>
                        </a:lnTo>
                      </a:path>
                    </a:pathLst>
                  </a:custGeom>
                  <a:solidFill>
                    <a:srgbClr val="C0C0C0"/>
                  </a:solidFill>
                  <a:ln w="9525" cap="rnd">
                    <a:noFill/>
                    <a:round/>
                    <a:headEnd/>
                    <a:tailEnd/>
                  </a:ln>
                </p:spPr>
                <p:txBody>
                  <a:bodyPr/>
                  <a:lstStyle/>
                  <a:p>
                    <a:endParaRPr lang="es-ES"/>
                  </a:p>
                </p:txBody>
              </p:sp>
              <p:sp>
                <p:nvSpPr>
                  <p:cNvPr id="100" name="Freeform 834"/>
                  <p:cNvSpPr>
                    <a:spLocks/>
                  </p:cNvSpPr>
                  <p:nvPr/>
                </p:nvSpPr>
                <p:spPr bwMode="auto">
                  <a:xfrm>
                    <a:off x="1236" y="2665"/>
                    <a:ext cx="398" cy="454"/>
                  </a:xfrm>
                  <a:custGeom>
                    <a:avLst/>
                    <a:gdLst>
                      <a:gd name="T0" fmla="*/ 48 w 156"/>
                      <a:gd name="T1" fmla="*/ 7 h 178"/>
                      <a:gd name="T2" fmla="*/ 60 w 156"/>
                      <a:gd name="T3" fmla="*/ 33 h 178"/>
                      <a:gd name="T4" fmla="*/ 57 w 156"/>
                      <a:gd name="T5" fmla="*/ 58 h 178"/>
                      <a:gd name="T6" fmla="*/ 60 w 156"/>
                      <a:gd name="T7" fmla="*/ 87 h 178"/>
                      <a:gd name="T8" fmla="*/ 60 w 156"/>
                      <a:gd name="T9" fmla="*/ 95 h 178"/>
                      <a:gd name="T10" fmla="*/ 57 w 156"/>
                      <a:gd name="T11" fmla="*/ 105 h 178"/>
                      <a:gd name="T12" fmla="*/ 64 w 156"/>
                      <a:gd name="T13" fmla="*/ 111 h 178"/>
                      <a:gd name="T14" fmla="*/ 70 w 156"/>
                      <a:gd name="T15" fmla="*/ 119 h 178"/>
                      <a:gd name="T16" fmla="*/ 80 w 156"/>
                      <a:gd name="T17" fmla="*/ 119 h 178"/>
                      <a:gd name="T18" fmla="*/ 116 w 156"/>
                      <a:gd name="T19" fmla="*/ 120 h 178"/>
                      <a:gd name="T20" fmla="*/ 133 w 156"/>
                      <a:gd name="T21" fmla="*/ 126 h 178"/>
                      <a:gd name="T22" fmla="*/ 155 w 156"/>
                      <a:gd name="T23" fmla="*/ 132 h 178"/>
                      <a:gd name="T24" fmla="*/ 155 w 156"/>
                      <a:gd name="T25" fmla="*/ 153 h 178"/>
                      <a:gd name="T26" fmla="*/ 141 w 156"/>
                      <a:gd name="T27" fmla="*/ 149 h 178"/>
                      <a:gd name="T28" fmla="*/ 138 w 156"/>
                      <a:gd name="T29" fmla="*/ 139 h 178"/>
                      <a:gd name="T30" fmla="*/ 135 w 156"/>
                      <a:gd name="T31" fmla="*/ 156 h 178"/>
                      <a:gd name="T32" fmla="*/ 127 w 156"/>
                      <a:gd name="T33" fmla="*/ 171 h 178"/>
                      <a:gd name="T34" fmla="*/ 102 w 156"/>
                      <a:gd name="T35" fmla="*/ 177 h 178"/>
                      <a:gd name="T36" fmla="*/ 105 w 156"/>
                      <a:gd name="T37" fmla="*/ 167 h 178"/>
                      <a:gd name="T38" fmla="*/ 118 w 156"/>
                      <a:gd name="T39" fmla="*/ 149 h 178"/>
                      <a:gd name="T40" fmla="*/ 108 w 156"/>
                      <a:gd name="T41" fmla="*/ 141 h 178"/>
                      <a:gd name="T42" fmla="*/ 102 w 156"/>
                      <a:gd name="T43" fmla="*/ 157 h 178"/>
                      <a:gd name="T44" fmla="*/ 85 w 156"/>
                      <a:gd name="T45" fmla="*/ 175 h 178"/>
                      <a:gd name="T46" fmla="*/ 61 w 156"/>
                      <a:gd name="T47" fmla="*/ 175 h 178"/>
                      <a:gd name="T48" fmla="*/ 87 w 156"/>
                      <a:gd name="T49" fmla="*/ 155 h 178"/>
                      <a:gd name="T50" fmla="*/ 98 w 156"/>
                      <a:gd name="T51" fmla="*/ 141 h 178"/>
                      <a:gd name="T52" fmla="*/ 92 w 156"/>
                      <a:gd name="T53" fmla="*/ 135 h 178"/>
                      <a:gd name="T54" fmla="*/ 82 w 156"/>
                      <a:gd name="T55" fmla="*/ 148 h 178"/>
                      <a:gd name="T56" fmla="*/ 66 w 156"/>
                      <a:gd name="T57" fmla="*/ 162 h 178"/>
                      <a:gd name="T58" fmla="*/ 52 w 156"/>
                      <a:gd name="T59" fmla="*/ 172 h 178"/>
                      <a:gd name="T60" fmla="*/ 34 w 156"/>
                      <a:gd name="T61" fmla="*/ 173 h 178"/>
                      <a:gd name="T62" fmla="*/ 45 w 156"/>
                      <a:gd name="T63" fmla="*/ 162 h 178"/>
                      <a:gd name="T64" fmla="*/ 60 w 156"/>
                      <a:gd name="T65" fmla="*/ 149 h 178"/>
                      <a:gd name="T66" fmla="*/ 56 w 156"/>
                      <a:gd name="T67" fmla="*/ 141 h 178"/>
                      <a:gd name="T68" fmla="*/ 48 w 156"/>
                      <a:gd name="T69" fmla="*/ 154 h 178"/>
                      <a:gd name="T70" fmla="*/ 34 w 156"/>
                      <a:gd name="T71" fmla="*/ 166 h 178"/>
                      <a:gd name="T72" fmla="*/ 18 w 156"/>
                      <a:gd name="T73" fmla="*/ 167 h 178"/>
                      <a:gd name="T74" fmla="*/ 8 w 156"/>
                      <a:gd name="T75" fmla="*/ 151 h 178"/>
                      <a:gd name="T76" fmla="*/ 39 w 156"/>
                      <a:gd name="T77" fmla="*/ 145 h 178"/>
                      <a:gd name="T78" fmla="*/ 58 w 156"/>
                      <a:gd name="T79" fmla="*/ 132 h 178"/>
                      <a:gd name="T80" fmla="*/ 62 w 156"/>
                      <a:gd name="T81" fmla="*/ 120 h 178"/>
                      <a:gd name="T82" fmla="*/ 54 w 156"/>
                      <a:gd name="T83" fmla="*/ 126 h 178"/>
                      <a:gd name="T84" fmla="*/ 33 w 156"/>
                      <a:gd name="T85" fmla="*/ 142 h 178"/>
                      <a:gd name="T86" fmla="*/ 8 w 156"/>
                      <a:gd name="T87" fmla="*/ 151 h 178"/>
                      <a:gd name="T88" fmla="*/ 3 w 156"/>
                      <a:gd name="T89" fmla="*/ 117 h 178"/>
                      <a:gd name="T90" fmla="*/ 18 w 156"/>
                      <a:gd name="T91" fmla="*/ 113 h 178"/>
                      <a:gd name="T92" fmla="*/ 48 w 156"/>
                      <a:gd name="T93" fmla="*/ 116 h 178"/>
                      <a:gd name="T94" fmla="*/ 52 w 156"/>
                      <a:gd name="T95" fmla="*/ 110 h 178"/>
                      <a:gd name="T96" fmla="*/ 37 w 156"/>
                      <a:gd name="T97" fmla="*/ 112 h 178"/>
                      <a:gd name="T98" fmla="*/ 3 w 156"/>
                      <a:gd name="T99" fmla="*/ 105 h 178"/>
                      <a:gd name="T100" fmla="*/ 1 w 156"/>
                      <a:gd name="T101" fmla="*/ 74 h 178"/>
                      <a:gd name="T102" fmla="*/ 2 w 156"/>
                      <a:gd name="T103" fmla="*/ 40 h 178"/>
                      <a:gd name="T104" fmla="*/ 19 w 156"/>
                      <a:gd name="T105" fmla="*/ 23 h 178"/>
                      <a:gd name="T106" fmla="*/ 2 w 156"/>
                      <a:gd name="T107" fmla="*/ 31 h 178"/>
                      <a:gd name="T108" fmla="*/ 12 w 156"/>
                      <a:gd name="T109" fmla="*/ 10 h 178"/>
                      <a:gd name="T110" fmla="*/ 28 w 156"/>
                      <a:gd name="T111" fmla="*/ 0 h 1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6"/>
                      <a:gd name="T169" fmla="*/ 0 h 178"/>
                      <a:gd name="T170" fmla="*/ 156 w 156"/>
                      <a:gd name="T171" fmla="*/ 178 h 1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6" h="178">
                        <a:moveTo>
                          <a:pt x="28" y="0"/>
                        </a:moveTo>
                        <a:lnTo>
                          <a:pt x="48" y="7"/>
                        </a:lnTo>
                        <a:lnTo>
                          <a:pt x="56" y="15"/>
                        </a:lnTo>
                        <a:lnTo>
                          <a:pt x="60" y="33"/>
                        </a:lnTo>
                        <a:lnTo>
                          <a:pt x="60" y="50"/>
                        </a:lnTo>
                        <a:lnTo>
                          <a:pt x="57" y="58"/>
                        </a:lnTo>
                        <a:lnTo>
                          <a:pt x="60" y="75"/>
                        </a:lnTo>
                        <a:lnTo>
                          <a:pt x="60" y="87"/>
                        </a:lnTo>
                        <a:lnTo>
                          <a:pt x="56" y="90"/>
                        </a:lnTo>
                        <a:lnTo>
                          <a:pt x="60" y="95"/>
                        </a:lnTo>
                        <a:lnTo>
                          <a:pt x="61" y="100"/>
                        </a:lnTo>
                        <a:lnTo>
                          <a:pt x="57" y="105"/>
                        </a:lnTo>
                        <a:lnTo>
                          <a:pt x="57" y="110"/>
                        </a:lnTo>
                        <a:lnTo>
                          <a:pt x="64" y="111"/>
                        </a:lnTo>
                        <a:lnTo>
                          <a:pt x="63" y="116"/>
                        </a:lnTo>
                        <a:lnTo>
                          <a:pt x="70" y="119"/>
                        </a:lnTo>
                        <a:lnTo>
                          <a:pt x="76" y="117"/>
                        </a:lnTo>
                        <a:lnTo>
                          <a:pt x="80" y="119"/>
                        </a:lnTo>
                        <a:lnTo>
                          <a:pt x="99" y="121"/>
                        </a:lnTo>
                        <a:lnTo>
                          <a:pt x="116" y="120"/>
                        </a:lnTo>
                        <a:lnTo>
                          <a:pt x="126" y="121"/>
                        </a:lnTo>
                        <a:lnTo>
                          <a:pt x="133" y="126"/>
                        </a:lnTo>
                        <a:lnTo>
                          <a:pt x="150" y="126"/>
                        </a:lnTo>
                        <a:lnTo>
                          <a:pt x="155" y="132"/>
                        </a:lnTo>
                        <a:lnTo>
                          <a:pt x="155" y="141"/>
                        </a:lnTo>
                        <a:lnTo>
                          <a:pt x="155" y="153"/>
                        </a:lnTo>
                        <a:lnTo>
                          <a:pt x="141" y="156"/>
                        </a:lnTo>
                        <a:lnTo>
                          <a:pt x="141" y="149"/>
                        </a:lnTo>
                        <a:lnTo>
                          <a:pt x="140" y="142"/>
                        </a:lnTo>
                        <a:lnTo>
                          <a:pt x="138" y="139"/>
                        </a:lnTo>
                        <a:lnTo>
                          <a:pt x="136" y="147"/>
                        </a:lnTo>
                        <a:lnTo>
                          <a:pt x="135" y="156"/>
                        </a:lnTo>
                        <a:lnTo>
                          <a:pt x="133" y="162"/>
                        </a:lnTo>
                        <a:lnTo>
                          <a:pt x="127" y="171"/>
                        </a:lnTo>
                        <a:lnTo>
                          <a:pt x="112" y="174"/>
                        </a:lnTo>
                        <a:lnTo>
                          <a:pt x="102" y="177"/>
                        </a:lnTo>
                        <a:lnTo>
                          <a:pt x="90" y="177"/>
                        </a:lnTo>
                        <a:lnTo>
                          <a:pt x="105" y="167"/>
                        </a:lnTo>
                        <a:lnTo>
                          <a:pt x="116" y="156"/>
                        </a:lnTo>
                        <a:lnTo>
                          <a:pt x="118" y="149"/>
                        </a:lnTo>
                        <a:lnTo>
                          <a:pt x="117" y="142"/>
                        </a:lnTo>
                        <a:lnTo>
                          <a:pt x="108" y="141"/>
                        </a:lnTo>
                        <a:lnTo>
                          <a:pt x="104" y="149"/>
                        </a:lnTo>
                        <a:lnTo>
                          <a:pt x="102" y="157"/>
                        </a:lnTo>
                        <a:lnTo>
                          <a:pt x="93" y="167"/>
                        </a:lnTo>
                        <a:lnTo>
                          <a:pt x="85" y="175"/>
                        </a:lnTo>
                        <a:lnTo>
                          <a:pt x="75" y="177"/>
                        </a:lnTo>
                        <a:lnTo>
                          <a:pt x="61" y="175"/>
                        </a:lnTo>
                        <a:lnTo>
                          <a:pt x="76" y="161"/>
                        </a:lnTo>
                        <a:lnTo>
                          <a:pt x="87" y="155"/>
                        </a:lnTo>
                        <a:lnTo>
                          <a:pt x="96" y="147"/>
                        </a:lnTo>
                        <a:lnTo>
                          <a:pt x="98" y="141"/>
                        </a:lnTo>
                        <a:lnTo>
                          <a:pt x="97" y="136"/>
                        </a:lnTo>
                        <a:lnTo>
                          <a:pt x="92" y="135"/>
                        </a:lnTo>
                        <a:lnTo>
                          <a:pt x="86" y="141"/>
                        </a:lnTo>
                        <a:lnTo>
                          <a:pt x="82" y="148"/>
                        </a:lnTo>
                        <a:lnTo>
                          <a:pt x="75" y="157"/>
                        </a:lnTo>
                        <a:lnTo>
                          <a:pt x="66" y="162"/>
                        </a:lnTo>
                        <a:lnTo>
                          <a:pt x="60" y="167"/>
                        </a:lnTo>
                        <a:lnTo>
                          <a:pt x="52" y="172"/>
                        </a:lnTo>
                        <a:lnTo>
                          <a:pt x="43" y="173"/>
                        </a:lnTo>
                        <a:lnTo>
                          <a:pt x="34" y="173"/>
                        </a:lnTo>
                        <a:lnTo>
                          <a:pt x="24" y="172"/>
                        </a:lnTo>
                        <a:lnTo>
                          <a:pt x="45" y="162"/>
                        </a:lnTo>
                        <a:lnTo>
                          <a:pt x="54" y="157"/>
                        </a:lnTo>
                        <a:lnTo>
                          <a:pt x="60" y="149"/>
                        </a:lnTo>
                        <a:lnTo>
                          <a:pt x="60" y="141"/>
                        </a:lnTo>
                        <a:lnTo>
                          <a:pt x="56" y="141"/>
                        </a:lnTo>
                        <a:lnTo>
                          <a:pt x="52" y="148"/>
                        </a:lnTo>
                        <a:lnTo>
                          <a:pt x="48" y="154"/>
                        </a:lnTo>
                        <a:lnTo>
                          <a:pt x="43" y="160"/>
                        </a:lnTo>
                        <a:lnTo>
                          <a:pt x="34" y="166"/>
                        </a:lnTo>
                        <a:lnTo>
                          <a:pt x="25" y="171"/>
                        </a:lnTo>
                        <a:lnTo>
                          <a:pt x="18" y="167"/>
                        </a:lnTo>
                        <a:lnTo>
                          <a:pt x="14" y="162"/>
                        </a:lnTo>
                        <a:lnTo>
                          <a:pt x="8" y="151"/>
                        </a:lnTo>
                        <a:lnTo>
                          <a:pt x="19" y="148"/>
                        </a:lnTo>
                        <a:lnTo>
                          <a:pt x="39" y="145"/>
                        </a:lnTo>
                        <a:lnTo>
                          <a:pt x="52" y="138"/>
                        </a:lnTo>
                        <a:lnTo>
                          <a:pt x="58" y="132"/>
                        </a:lnTo>
                        <a:lnTo>
                          <a:pt x="61" y="124"/>
                        </a:lnTo>
                        <a:lnTo>
                          <a:pt x="62" y="120"/>
                        </a:lnTo>
                        <a:lnTo>
                          <a:pt x="58" y="120"/>
                        </a:lnTo>
                        <a:lnTo>
                          <a:pt x="54" y="126"/>
                        </a:lnTo>
                        <a:lnTo>
                          <a:pt x="48" y="136"/>
                        </a:lnTo>
                        <a:lnTo>
                          <a:pt x="33" y="142"/>
                        </a:lnTo>
                        <a:lnTo>
                          <a:pt x="19" y="147"/>
                        </a:lnTo>
                        <a:lnTo>
                          <a:pt x="8" y="151"/>
                        </a:lnTo>
                        <a:lnTo>
                          <a:pt x="3" y="131"/>
                        </a:lnTo>
                        <a:lnTo>
                          <a:pt x="3" y="117"/>
                        </a:lnTo>
                        <a:lnTo>
                          <a:pt x="3" y="105"/>
                        </a:lnTo>
                        <a:lnTo>
                          <a:pt x="18" y="113"/>
                        </a:lnTo>
                        <a:lnTo>
                          <a:pt x="34" y="117"/>
                        </a:lnTo>
                        <a:lnTo>
                          <a:pt x="48" y="116"/>
                        </a:lnTo>
                        <a:lnTo>
                          <a:pt x="51" y="114"/>
                        </a:lnTo>
                        <a:lnTo>
                          <a:pt x="52" y="110"/>
                        </a:lnTo>
                        <a:lnTo>
                          <a:pt x="44" y="110"/>
                        </a:lnTo>
                        <a:lnTo>
                          <a:pt x="37" y="112"/>
                        </a:lnTo>
                        <a:lnTo>
                          <a:pt x="18" y="113"/>
                        </a:lnTo>
                        <a:lnTo>
                          <a:pt x="3" y="105"/>
                        </a:lnTo>
                        <a:lnTo>
                          <a:pt x="2" y="86"/>
                        </a:lnTo>
                        <a:lnTo>
                          <a:pt x="1" y="74"/>
                        </a:lnTo>
                        <a:lnTo>
                          <a:pt x="0" y="60"/>
                        </a:lnTo>
                        <a:lnTo>
                          <a:pt x="2" y="40"/>
                        </a:lnTo>
                        <a:lnTo>
                          <a:pt x="6" y="33"/>
                        </a:lnTo>
                        <a:lnTo>
                          <a:pt x="19" y="23"/>
                        </a:lnTo>
                        <a:lnTo>
                          <a:pt x="14" y="25"/>
                        </a:lnTo>
                        <a:lnTo>
                          <a:pt x="2" y="31"/>
                        </a:lnTo>
                        <a:lnTo>
                          <a:pt x="7" y="17"/>
                        </a:lnTo>
                        <a:lnTo>
                          <a:pt x="12" y="10"/>
                        </a:lnTo>
                        <a:lnTo>
                          <a:pt x="14" y="5"/>
                        </a:lnTo>
                        <a:lnTo>
                          <a:pt x="28" y="0"/>
                        </a:lnTo>
                      </a:path>
                    </a:pathLst>
                  </a:custGeom>
                  <a:solidFill>
                    <a:srgbClr val="E0E0E0"/>
                  </a:solidFill>
                  <a:ln w="9525" cap="rnd">
                    <a:noFill/>
                    <a:round/>
                    <a:headEnd/>
                    <a:tailEnd/>
                  </a:ln>
                </p:spPr>
                <p:txBody>
                  <a:bodyPr/>
                  <a:lstStyle/>
                  <a:p>
                    <a:endParaRPr lang="es-ES"/>
                  </a:p>
                </p:txBody>
              </p:sp>
              <p:sp>
                <p:nvSpPr>
                  <p:cNvPr id="101" name="Freeform 835"/>
                  <p:cNvSpPr>
                    <a:spLocks/>
                  </p:cNvSpPr>
                  <p:nvPr/>
                </p:nvSpPr>
                <p:spPr bwMode="auto">
                  <a:xfrm>
                    <a:off x="1264" y="2834"/>
                    <a:ext cx="100" cy="104"/>
                  </a:xfrm>
                  <a:custGeom>
                    <a:avLst/>
                    <a:gdLst>
                      <a:gd name="T0" fmla="*/ 38 w 39"/>
                      <a:gd name="T1" fmla="*/ 0 h 41"/>
                      <a:gd name="T2" fmla="*/ 38 w 39"/>
                      <a:gd name="T3" fmla="*/ 3 h 41"/>
                      <a:gd name="T4" fmla="*/ 33 w 39"/>
                      <a:gd name="T5" fmla="*/ 10 h 41"/>
                      <a:gd name="T6" fmla="*/ 28 w 39"/>
                      <a:gd name="T7" fmla="*/ 15 h 41"/>
                      <a:gd name="T8" fmla="*/ 17 w 39"/>
                      <a:gd name="T9" fmla="*/ 23 h 41"/>
                      <a:gd name="T10" fmla="*/ 14 w 39"/>
                      <a:gd name="T11" fmla="*/ 27 h 41"/>
                      <a:gd name="T12" fmla="*/ 3 w 39"/>
                      <a:gd name="T13" fmla="*/ 36 h 41"/>
                      <a:gd name="T14" fmla="*/ 15 w 39"/>
                      <a:gd name="T15" fmla="*/ 32 h 41"/>
                      <a:gd name="T16" fmla="*/ 26 w 39"/>
                      <a:gd name="T17" fmla="*/ 28 h 41"/>
                      <a:gd name="T18" fmla="*/ 35 w 39"/>
                      <a:gd name="T19" fmla="*/ 27 h 41"/>
                      <a:gd name="T20" fmla="*/ 34 w 39"/>
                      <a:gd name="T21" fmla="*/ 31 h 41"/>
                      <a:gd name="T22" fmla="*/ 17 w 39"/>
                      <a:gd name="T23" fmla="*/ 35 h 41"/>
                      <a:gd name="T24" fmla="*/ 9 w 39"/>
                      <a:gd name="T25" fmla="*/ 38 h 41"/>
                      <a:gd name="T26" fmla="*/ 3 w 39"/>
                      <a:gd name="T27" fmla="*/ 40 h 41"/>
                      <a:gd name="T28" fmla="*/ 0 w 39"/>
                      <a:gd name="T29" fmla="*/ 37 h 41"/>
                      <a:gd name="T30" fmla="*/ 0 w 39"/>
                      <a:gd name="T31" fmla="*/ 32 h 41"/>
                      <a:gd name="T32" fmla="*/ 3 w 39"/>
                      <a:gd name="T33" fmla="*/ 30 h 41"/>
                      <a:gd name="T34" fmla="*/ 8 w 39"/>
                      <a:gd name="T35" fmla="*/ 24 h 41"/>
                      <a:gd name="T36" fmla="*/ 13 w 39"/>
                      <a:gd name="T37" fmla="*/ 17 h 41"/>
                      <a:gd name="T38" fmla="*/ 19 w 39"/>
                      <a:gd name="T39" fmla="*/ 8 h 41"/>
                      <a:gd name="T40" fmla="*/ 26 w 39"/>
                      <a:gd name="T41" fmla="*/ 2 h 41"/>
                      <a:gd name="T42" fmla="*/ 33 w 39"/>
                      <a:gd name="T43" fmla="*/ 1 h 41"/>
                      <a:gd name="T44" fmla="*/ 38 w 39"/>
                      <a:gd name="T45" fmla="*/ 0 h 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
                      <a:gd name="T70" fmla="*/ 0 h 41"/>
                      <a:gd name="T71" fmla="*/ 39 w 39"/>
                      <a:gd name="T72" fmla="*/ 41 h 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 h="41">
                        <a:moveTo>
                          <a:pt x="38" y="0"/>
                        </a:moveTo>
                        <a:lnTo>
                          <a:pt x="38" y="3"/>
                        </a:lnTo>
                        <a:lnTo>
                          <a:pt x="33" y="10"/>
                        </a:lnTo>
                        <a:lnTo>
                          <a:pt x="28" y="15"/>
                        </a:lnTo>
                        <a:lnTo>
                          <a:pt x="17" y="23"/>
                        </a:lnTo>
                        <a:lnTo>
                          <a:pt x="14" y="27"/>
                        </a:lnTo>
                        <a:lnTo>
                          <a:pt x="3" y="36"/>
                        </a:lnTo>
                        <a:lnTo>
                          <a:pt x="15" y="32"/>
                        </a:lnTo>
                        <a:lnTo>
                          <a:pt x="26" y="28"/>
                        </a:lnTo>
                        <a:lnTo>
                          <a:pt x="35" y="27"/>
                        </a:lnTo>
                        <a:lnTo>
                          <a:pt x="34" y="31"/>
                        </a:lnTo>
                        <a:lnTo>
                          <a:pt x="17" y="35"/>
                        </a:lnTo>
                        <a:lnTo>
                          <a:pt x="9" y="38"/>
                        </a:lnTo>
                        <a:lnTo>
                          <a:pt x="3" y="40"/>
                        </a:lnTo>
                        <a:lnTo>
                          <a:pt x="0" y="37"/>
                        </a:lnTo>
                        <a:lnTo>
                          <a:pt x="0" y="32"/>
                        </a:lnTo>
                        <a:lnTo>
                          <a:pt x="3" y="30"/>
                        </a:lnTo>
                        <a:lnTo>
                          <a:pt x="8" y="24"/>
                        </a:lnTo>
                        <a:lnTo>
                          <a:pt x="13" y="17"/>
                        </a:lnTo>
                        <a:lnTo>
                          <a:pt x="19" y="8"/>
                        </a:lnTo>
                        <a:lnTo>
                          <a:pt x="26" y="2"/>
                        </a:lnTo>
                        <a:lnTo>
                          <a:pt x="33" y="1"/>
                        </a:lnTo>
                        <a:lnTo>
                          <a:pt x="38" y="0"/>
                        </a:lnTo>
                      </a:path>
                    </a:pathLst>
                  </a:custGeom>
                  <a:solidFill>
                    <a:srgbClr val="C0C0C0"/>
                  </a:solidFill>
                  <a:ln w="9525" cap="rnd">
                    <a:noFill/>
                    <a:round/>
                    <a:headEnd/>
                    <a:tailEnd/>
                  </a:ln>
                </p:spPr>
                <p:txBody>
                  <a:bodyPr/>
                  <a:lstStyle/>
                  <a:p>
                    <a:endParaRPr lang="es-ES"/>
                  </a:p>
                </p:txBody>
              </p:sp>
              <p:sp>
                <p:nvSpPr>
                  <p:cNvPr id="102" name="Freeform 836"/>
                  <p:cNvSpPr>
                    <a:spLocks/>
                  </p:cNvSpPr>
                  <p:nvPr/>
                </p:nvSpPr>
                <p:spPr bwMode="auto">
                  <a:xfrm>
                    <a:off x="1267" y="2747"/>
                    <a:ext cx="92" cy="138"/>
                  </a:xfrm>
                  <a:custGeom>
                    <a:avLst/>
                    <a:gdLst>
                      <a:gd name="T0" fmla="*/ 28 w 36"/>
                      <a:gd name="T1" fmla="*/ 0 h 54"/>
                      <a:gd name="T2" fmla="*/ 33 w 36"/>
                      <a:gd name="T3" fmla="*/ 1 h 54"/>
                      <a:gd name="T4" fmla="*/ 35 w 36"/>
                      <a:gd name="T5" fmla="*/ 6 h 54"/>
                      <a:gd name="T6" fmla="*/ 35 w 36"/>
                      <a:gd name="T7" fmla="*/ 9 h 54"/>
                      <a:gd name="T8" fmla="*/ 32 w 36"/>
                      <a:gd name="T9" fmla="*/ 15 h 54"/>
                      <a:gd name="T10" fmla="*/ 27 w 36"/>
                      <a:gd name="T11" fmla="*/ 16 h 54"/>
                      <a:gd name="T12" fmla="*/ 20 w 36"/>
                      <a:gd name="T13" fmla="*/ 22 h 54"/>
                      <a:gd name="T14" fmla="*/ 13 w 36"/>
                      <a:gd name="T15" fmla="*/ 28 h 54"/>
                      <a:gd name="T16" fmla="*/ 8 w 36"/>
                      <a:gd name="T17" fmla="*/ 39 h 54"/>
                      <a:gd name="T18" fmla="*/ 2 w 36"/>
                      <a:gd name="T19" fmla="*/ 50 h 54"/>
                      <a:gd name="T20" fmla="*/ 0 w 36"/>
                      <a:gd name="T21" fmla="*/ 53 h 54"/>
                      <a:gd name="T22" fmla="*/ 2 w 36"/>
                      <a:gd name="T23" fmla="*/ 40 h 54"/>
                      <a:gd name="T24" fmla="*/ 3 w 36"/>
                      <a:gd name="T25" fmla="*/ 30 h 54"/>
                      <a:gd name="T26" fmla="*/ 6 w 36"/>
                      <a:gd name="T27" fmla="*/ 21 h 54"/>
                      <a:gd name="T28" fmla="*/ 10 w 36"/>
                      <a:gd name="T29" fmla="*/ 13 h 54"/>
                      <a:gd name="T30" fmla="*/ 24 w 36"/>
                      <a:gd name="T31" fmla="*/ 1 h 54"/>
                      <a:gd name="T32" fmla="*/ 28 w 3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54"/>
                      <a:gd name="T53" fmla="*/ 36 w 3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54">
                        <a:moveTo>
                          <a:pt x="28" y="0"/>
                        </a:moveTo>
                        <a:lnTo>
                          <a:pt x="33" y="1"/>
                        </a:lnTo>
                        <a:lnTo>
                          <a:pt x="35" y="6"/>
                        </a:lnTo>
                        <a:lnTo>
                          <a:pt x="35" y="9"/>
                        </a:lnTo>
                        <a:lnTo>
                          <a:pt x="32" y="15"/>
                        </a:lnTo>
                        <a:lnTo>
                          <a:pt x="27" y="16"/>
                        </a:lnTo>
                        <a:lnTo>
                          <a:pt x="20" y="22"/>
                        </a:lnTo>
                        <a:lnTo>
                          <a:pt x="13" y="28"/>
                        </a:lnTo>
                        <a:lnTo>
                          <a:pt x="8" y="39"/>
                        </a:lnTo>
                        <a:lnTo>
                          <a:pt x="2" y="50"/>
                        </a:lnTo>
                        <a:lnTo>
                          <a:pt x="0" y="53"/>
                        </a:lnTo>
                        <a:lnTo>
                          <a:pt x="2" y="40"/>
                        </a:lnTo>
                        <a:lnTo>
                          <a:pt x="3" y="30"/>
                        </a:lnTo>
                        <a:lnTo>
                          <a:pt x="6" y="21"/>
                        </a:lnTo>
                        <a:lnTo>
                          <a:pt x="10" y="13"/>
                        </a:lnTo>
                        <a:lnTo>
                          <a:pt x="24" y="1"/>
                        </a:lnTo>
                        <a:lnTo>
                          <a:pt x="28" y="0"/>
                        </a:lnTo>
                      </a:path>
                    </a:pathLst>
                  </a:custGeom>
                  <a:solidFill>
                    <a:srgbClr val="C0C0C0"/>
                  </a:solidFill>
                  <a:ln w="9525" cap="rnd">
                    <a:noFill/>
                    <a:round/>
                    <a:headEnd/>
                    <a:tailEnd/>
                  </a:ln>
                </p:spPr>
                <p:txBody>
                  <a:bodyPr/>
                  <a:lstStyle/>
                  <a:p>
                    <a:endParaRPr lang="es-ES"/>
                  </a:p>
                </p:txBody>
              </p:sp>
              <p:sp>
                <p:nvSpPr>
                  <p:cNvPr id="103" name="Freeform 837"/>
                  <p:cNvSpPr>
                    <a:spLocks/>
                  </p:cNvSpPr>
                  <p:nvPr/>
                </p:nvSpPr>
                <p:spPr bwMode="auto">
                  <a:xfrm>
                    <a:off x="1277" y="2617"/>
                    <a:ext cx="100" cy="79"/>
                  </a:xfrm>
                  <a:custGeom>
                    <a:avLst/>
                    <a:gdLst>
                      <a:gd name="T0" fmla="*/ 38 w 39"/>
                      <a:gd name="T1" fmla="*/ 30 h 31"/>
                      <a:gd name="T2" fmla="*/ 30 w 39"/>
                      <a:gd name="T3" fmla="*/ 22 h 31"/>
                      <a:gd name="T4" fmla="*/ 20 w 39"/>
                      <a:gd name="T5" fmla="*/ 18 h 31"/>
                      <a:gd name="T6" fmla="*/ 13 w 39"/>
                      <a:gd name="T7" fmla="*/ 16 h 31"/>
                      <a:gd name="T8" fmla="*/ 0 w 39"/>
                      <a:gd name="T9" fmla="*/ 0 h 31"/>
                      <a:gd name="T10" fmla="*/ 9 w 39"/>
                      <a:gd name="T11" fmla="*/ 6 h 31"/>
                      <a:gd name="T12" fmla="*/ 19 w 39"/>
                      <a:gd name="T13" fmla="*/ 10 h 31"/>
                      <a:gd name="T14" fmla="*/ 26 w 39"/>
                      <a:gd name="T15" fmla="*/ 14 h 31"/>
                      <a:gd name="T16" fmla="*/ 28 w 39"/>
                      <a:gd name="T17" fmla="*/ 18 h 31"/>
                      <a:gd name="T18" fmla="*/ 38 w 39"/>
                      <a:gd name="T19" fmla="*/ 3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1"/>
                      <a:gd name="T32" fmla="*/ 39 w 3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1">
                        <a:moveTo>
                          <a:pt x="38" y="30"/>
                        </a:moveTo>
                        <a:lnTo>
                          <a:pt x="30" y="22"/>
                        </a:lnTo>
                        <a:lnTo>
                          <a:pt x="20" y="18"/>
                        </a:lnTo>
                        <a:lnTo>
                          <a:pt x="13" y="16"/>
                        </a:lnTo>
                        <a:lnTo>
                          <a:pt x="0" y="0"/>
                        </a:lnTo>
                        <a:lnTo>
                          <a:pt x="9" y="6"/>
                        </a:lnTo>
                        <a:lnTo>
                          <a:pt x="19" y="10"/>
                        </a:lnTo>
                        <a:lnTo>
                          <a:pt x="26" y="14"/>
                        </a:lnTo>
                        <a:lnTo>
                          <a:pt x="28" y="18"/>
                        </a:lnTo>
                        <a:lnTo>
                          <a:pt x="38" y="30"/>
                        </a:lnTo>
                      </a:path>
                    </a:pathLst>
                  </a:custGeom>
                  <a:solidFill>
                    <a:srgbClr val="E0E0E0"/>
                  </a:solidFill>
                  <a:ln w="9525" cap="rnd">
                    <a:noFill/>
                    <a:round/>
                    <a:headEnd/>
                    <a:tailEnd/>
                  </a:ln>
                </p:spPr>
                <p:txBody>
                  <a:bodyPr/>
                  <a:lstStyle/>
                  <a:p>
                    <a:endParaRPr lang="es-ES"/>
                  </a:p>
                </p:txBody>
              </p:sp>
              <p:sp>
                <p:nvSpPr>
                  <p:cNvPr id="104" name="Freeform 838"/>
                  <p:cNvSpPr>
                    <a:spLocks/>
                  </p:cNvSpPr>
                  <p:nvPr/>
                </p:nvSpPr>
                <p:spPr bwMode="auto">
                  <a:xfrm>
                    <a:off x="1392" y="2762"/>
                    <a:ext cx="56" cy="202"/>
                  </a:xfrm>
                  <a:custGeom>
                    <a:avLst/>
                    <a:gdLst>
                      <a:gd name="T0" fmla="*/ 21 w 22"/>
                      <a:gd name="T1" fmla="*/ 78 h 79"/>
                      <a:gd name="T2" fmla="*/ 9 w 22"/>
                      <a:gd name="T3" fmla="*/ 78 h 79"/>
                      <a:gd name="T4" fmla="*/ 7 w 22"/>
                      <a:gd name="T5" fmla="*/ 76 h 79"/>
                      <a:gd name="T6" fmla="*/ 7 w 22"/>
                      <a:gd name="T7" fmla="*/ 74 h 79"/>
                      <a:gd name="T8" fmla="*/ 4 w 22"/>
                      <a:gd name="T9" fmla="*/ 70 h 79"/>
                      <a:gd name="T10" fmla="*/ 1 w 22"/>
                      <a:gd name="T11" fmla="*/ 68 h 79"/>
                      <a:gd name="T12" fmla="*/ 2 w 22"/>
                      <a:gd name="T13" fmla="*/ 64 h 79"/>
                      <a:gd name="T14" fmla="*/ 2 w 22"/>
                      <a:gd name="T15" fmla="*/ 61 h 79"/>
                      <a:gd name="T16" fmla="*/ 1 w 22"/>
                      <a:gd name="T17" fmla="*/ 56 h 79"/>
                      <a:gd name="T18" fmla="*/ 1 w 22"/>
                      <a:gd name="T19" fmla="*/ 51 h 79"/>
                      <a:gd name="T20" fmla="*/ 2 w 22"/>
                      <a:gd name="T21" fmla="*/ 45 h 79"/>
                      <a:gd name="T22" fmla="*/ 2 w 22"/>
                      <a:gd name="T23" fmla="*/ 33 h 79"/>
                      <a:gd name="T24" fmla="*/ 0 w 22"/>
                      <a:gd name="T25" fmla="*/ 21 h 79"/>
                      <a:gd name="T26" fmla="*/ 1 w 22"/>
                      <a:gd name="T27" fmla="*/ 14 h 79"/>
                      <a:gd name="T28" fmla="*/ 1 w 22"/>
                      <a:gd name="T29" fmla="*/ 0 h 79"/>
                      <a:gd name="T30" fmla="*/ 7 w 22"/>
                      <a:gd name="T31" fmla="*/ 21 h 79"/>
                      <a:gd name="T32" fmla="*/ 12 w 22"/>
                      <a:gd name="T33" fmla="*/ 40 h 79"/>
                      <a:gd name="T34" fmla="*/ 17 w 22"/>
                      <a:gd name="T35" fmla="*/ 63 h 79"/>
                      <a:gd name="T36" fmla="*/ 21 w 22"/>
                      <a:gd name="T37" fmla="*/ 78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79"/>
                      <a:gd name="T59" fmla="*/ 22 w 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79">
                        <a:moveTo>
                          <a:pt x="21" y="78"/>
                        </a:moveTo>
                        <a:lnTo>
                          <a:pt x="9" y="78"/>
                        </a:lnTo>
                        <a:lnTo>
                          <a:pt x="7" y="76"/>
                        </a:lnTo>
                        <a:lnTo>
                          <a:pt x="7" y="74"/>
                        </a:lnTo>
                        <a:lnTo>
                          <a:pt x="4" y="70"/>
                        </a:lnTo>
                        <a:lnTo>
                          <a:pt x="1" y="68"/>
                        </a:lnTo>
                        <a:lnTo>
                          <a:pt x="2" y="64"/>
                        </a:lnTo>
                        <a:lnTo>
                          <a:pt x="2" y="61"/>
                        </a:lnTo>
                        <a:lnTo>
                          <a:pt x="1" y="56"/>
                        </a:lnTo>
                        <a:lnTo>
                          <a:pt x="1" y="51"/>
                        </a:lnTo>
                        <a:lnTo>
                          <a:pt x="2" y="45"/>
                        </a:lnTo>
                        <a:lnTo>
                          <a:pt x="2" y="33"/>
                        </a:lnTo>
                        <a:lnTo>
                          <a:pt x="0" y="21"/>
                        </a:lnTo>
                        <a:lnTo>
                          <a:pt x="1" y="14"/>
                        </a:lnTo>
                        <a:lnTo>
                          <a:pt x="1" y="0"/>
                        </a:lnTo>
                        <a:lnTo>
                          <a:pt x="7" y="21"/>
                        </a:lnTo>
                        <a:lnTo>
                          <a:pt x="12" y="40"/>
                        </a:lnTo>
                        <a:lnTo>
                          <a:pt x="17" y="63"/>
                        </a:lnTo>
                        <a:lnTo>
                          <a:pt x="21" y="78"/>
                        </a:lnTo>
                      </a:path>
                    </a:pathLst>
                  </a:custGeom>
                  <a:solidFill>
                    <a:srgbClr val="E0E0E0"/>
                  </a:solidFill>
                  <a:ln w="9525" cap="rnd">
                    <a:noFill/>
                    <a:round/>
                    <a:headEnd/>
                    <a:tailEnd/>
                  </a:ln>
                </p:spPr>
                <p:txBody>
                  <a:bodyPr/>
                  <a:lstStyle/>
                  <a:p>
                    <a:endParaRPr lang="es-ES"/>
                  </a:p>
                </p:txBody>
              </p:sp>
              <p:sp>
                <p:nvSpPr>
                  <p:cNvPr id="105" name="Freeform 839"/>
                  <p:cNvSpPr>
                    <a:spLocks/>
                  </p:cNvSpPr>
                  <p:nvPr/>
                </p:nvSpPr>
                <p:spPr bwMode="auto">
                  <a:xfrm>
                    <a:off x="1264" y="2977"/>
                    <a:ext cx="103" cy="51"/>
                  </a:xfrm>
                  <a:custGeom>
                    <a:avLst/>
                    <a:gdLst>
                      <a:gd name="T0" fmla="*/ 7 w 40"/>
                      <a:gd name="T1" fmla="*/ 8 h 20"/>
                      <a:gd name="T2" fmla="*/ 15 w 40"/>
                      <a:gd name="T3" fmla="*/ 3 h 20"/>
                      <a:gd name="T4" fmla="*/ 24 w 40"/>
                      <a:gd name="T5" fmla="*/ 1 h 20"/>
                      <a:gd name="T6" fmla="*/ 34 w 40"/>
                      <a:gd name="T7" fmla="*/ 0 h 20"/>
                      <a:gd name="T8" fmla="*/ 39 w 40"/>
                      <a:gd name="T9" fmla="*/ 1 h 20"/>
                      <a:gd name="T10" fmla="*/ 36 w 40"/>
                      <a:gd name="T11" fmla="*/ 7 h 20"/>
                      <a:gd name="T12" fmla="*/ 32 w 40"/>
                      <a:gd name="T13" fmla="*/ 10 h 20"/>
                      <a:gd name="T14" fmla="*/ 24 w 40"/>
                      <a:gd name="T15" fmla="*/ 14 h 20"/>
                      <a:gd name="T16" fmla="*/ 8 w 40"/>
                      <a:gd name="T17" fmla="*/ 19 h 20"/>
                      <a:gd name="T18" fmla="*/ 0 w 40"/>
                      <a:gd name="T19" fmla="*/ 16 h 20"/>
                      <a:gd name="T20" fmla="*/ 7 w 40"/>
                      <a:gd name="T21" fmla="*/ 8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20"/>
                      <a:gd name="T35" fmla="*/ 40 w 4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20">
                        <a:moveTo>
                          <a:pt x="7" y="8"/>
                        </a:moveTo>
                        <a:lnTo>
                          <a:pt x="15" y="3"/>
                        </a:lnTo>
                        <a:lnTo>
                          <a:pt x="24" y="1"/>
                        </a:lnTo>
                        <a:lnTo>
                          <a:pt x="34" y="0"/>
                        </a:lnTo>
                        <a:lnTo>
                          <a:pt x="39" y="1"/>
                        </a:lnTo>
                        <a:lnTo>
                          <a:pt x="36" y="7"/>
                        </a:lnTo>
                        <a:lnTo>
                          <a:pt x="32" y="10"/>
                        </a:lnTo>
                        <a:lnTo>
                          <a:pt x="24" y="14"/>
                        </a:lnTo>
                        <a:lnTo>
                          <a:pt x="8" y="19"/>
                        </a:lnTo>
                        <a:lnTo>
                          <a:pt x="0" y="16"/>
                        </a:lnTo>
                        <a:lnTo>
                          <a:pt x="7" y="8"/>
                        </a:lnTo>
                      </a:path>
                    </a:pathLst>
                  </a:custGeom>
                  <a:solidFill>
                    <a:srgbClr val="C0C0C0"/>
                  </a:solidFill>
                  <a:ln w="9525" cap="rnd">
                    <a:noFill/>
                    <a:round/>
                    <a:headEnd/>
                    <a:tailEnd/>
                  </a:ln>
                </p:spPr>
                <p:txBody>
                  <a:bodyPr/>
                  <a:lstStyle/>
                  <a:p>
                    <a:endParaRPr lang="es-ES"/>
                  </a:p>
                </p:txBody>
              </p:sp>
              <p:sp>
                <p:nvSpPr>
                  <p:cNvPr id="106" name="Freeform 840"/>
                  <p:cNvSpPr>
                    <a:spLocks/>
                  </p:cNvSpPr>
                  <p:nvPr/>
                </p:nvSpPr>
                <p:spPr bwMode="auto">
                  <a:xfrm>
                    <a:off x="1387" y="2992"/>
                    <a:ext cx="61" cy="87"/>
                  </a:xfrm>
                  <a:custGeom>
                    <a:avLst/>
                    <a:gdLst>
                      <a:gd name="T0" fmla="*/ 13 w 24"/>
                      <a:gd name="T1" fmla="*/ 8 h 34"/>
                      <a:gd name="T2" fmla="*/ 15 w 24"/>
                      <a:gd name="T3" fmla="*/ 2 h 34"/>
                      <a:gd name="T4" fmla="*/ 20 w 24"/>
                      <a:gd name="T5" fmla="*/ 0 h 34"/>
                      <a:gd name="T6" fmla="*/ 23 w 24"/>
                      <a:gd name="T7" fmla="*/ 2 h 34"/>
                      <a:gd name="T8" fmla="*/ 23 w 24"/>
                      <a:gd name="T9" fmla="*/ 5 h 34"/>
                      <a:gd name="T10" fmla="*/ 21 w 24"/>
                      <a:gd name="T11" fmla="*/ 11 h 34"/>
                      <a:gd name="T12" fmla="*/ 18 w 24"/>
                      <a:gd name="T13" fmla="*/ 17 h 34"/>
                      <a:gd name="T14" fmla="*/ 14 w 24"/>
                      <a:gd name="T15" fmla="*/ 23 h 34"/>
                      <a:gd name="T16" fmla="*/ 8 w 24"/>
                      <a:gd name="T17" fmla="*/ 28 h 34"/>
                      <a:gd name="T18" fmla="*/ 0 w 24"/>
                      <a:gd name="T19" fmla="*/ 33 h 34"/>
                      <a:gd name="T20" fmla="*/ 8 w 24"/>
                      <a:gd name="T21" fmla="*/ 23 h 34"/>
                      <a:gd name="T22" fmla="*/ 10 w 24"/>
                      <a:gd name="T23" fmla="*/ 16 h 34"/>
                      <a:gd name="T24" fmla="*/ 13 w 24"/>
                      <a:gd name="T25" fmla="*/ 8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13" y="8"/>
                        </a:moveTo>
                        <a:lnTo>
                          <a:pt x="15" y="2"/>
                        </a:lnTo>
                        <a:lnTo>
                          <a:pt x="20" y="0"/>
                        </a:lnTo>
                        <a:lnTo>
                          <a:pt x="23" y="2"/>
                        </a:lnTo>
                        <a:lnTo>
                          <a:pt x="23" y="5"/>
                        </a:lnTo>
                        <a:lnTo>
                          <a:pt x="21" y="11"/>
                        </a:lnTo>
                        <a:lnTo>
                          <a:pt x="18" y="17"/>
                        </a:lnTo>
                        <a:lnTo>
                          <a:pt x="14" y="23"/>
                        </a:lnTo>
                        <a:lnTo>
                          <a:pt x="8" y="28"/>
                        </a:lnTo>
                        <a:lnTo>
                          <a:pt x="0" y="33"/>
                        </a:lnTo>
                        <a:lnTo>
                          <a:pt x="8" y="23"/>
                        </a:lnTo>
                        <a:lnTo>
                          <a:pt x="10" y="16"/>
                        </a:lnTo>
                        <a:lnTo>
                          <a:pt x="13" y="8"/>
                        </a:lnTo>
                      </a:path>
                    </a:pathLst>
                  </a:custGeom>
                  <a:solidFill>
                    <a:srgbClr val="C0C0C0"/>
                  </a:solidFill>
                  <a:ln w="9525" cap="rnd">
                    <a:noFill/>
                    <a:round/>
                    <a:headEnd/>
                    <a:tailEnd/>
                  </a:ln>
                </p:spPr>
                <p:txBody>
                  <a:bodyPr/>
                  <a:lstStyle/>
                  <a:p>
                    <a:endParaRPr lang="es-ES"/>
                  </a:p>
                </p:txBody>
              </p:sp>
              <p:sp>
                <p:nvSpPr>
                  <p:cNvPr id="107" name="Freeform 841"/>
                  <p:cNvSpPr>
                    <a:spLocks/>
                  </p:cNvSpPr>
                  <p:nvPr/>
                </p:nvSpPr>
                <p:spPr bwMode="auto">
                  <a:xfrm>
                    <a:off x="1208" y="2553"/>
                    <a:ext cx="146" cy="105"/>
                  </a:xfrm>
                  <a:custGeom>
                    <a:avLst/>
                    <a:gdLst>
                      <a:gd name="T0" fmla="*/ 56 w 57"/>
                      <a:gd name="T1" fmla="*/ 40 h 41"/>
                      <a:gd name="T2" fmla="*/ 54 w 57"/>
                      <a:gd name="T3" fmla="*/ 23 h 41"/>
                      <a:gd name="T4" fmla="*/ 42 w 57"/>
                      <a:gd name="T5" fmla="*/ 16 h 41"/>
                      <a:gd name="T6" fmla="*/ 26 w 57"/>
                      <a:gd name="T7" fmla="*/ 10 h 41"/>
                      <a:gd name="T8" fmla="*/ 15 w 57"/>
                      <a:gd name="T9" fmla="*/ 6 h 41"/>
                      <a:gd name="T10" fmla="*/ 3 w 57"/>
                      <a:gd name="T11" fmla="*/ 0 h 41"/>
                      <a:gd name="T12" fmla="*/ 0 w 57"/>
                      <a:gd name="T13" fmla="*/ 12 h 41"/>
                      <a:gd name="T14" fmla="*/ 9 w 57"/>
                      <a:gd name="T15" fmla="*/ 18 h 41"/>
                      <a:gd name="T16" fmla="*/ 21 w 57"/>
                      <a:gd name="T17" fmla="*/ 23 h 41"/>
                      <a:gd name="T18" fmla="*/ 31 w 57"/>
                      <a:gd name="T19" fmla="*/ 26 h 41"/>
                      <a:gd name="T20" fmla="*/ 43 w 57"/>
                      <a:gd name="T21" fmla="*/ 32 h 41"/>
                      <a:gd name="T22" fmla="*/ 56 w 57"/>
                      <a:gd name="T23" fmla="*/ 4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1"/>
                      <a:gd name="T38" fmla="*/ 57 w 5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1">
                        <a:moveTo>
                          <a:pt x="56" y="40"/>
                        </a:moveTo>
                        <a:lnTo>
                          <a:pt x="54" y="23"/>
                        </a:lnTo>
                        <a:lnTo>
                          <a:pt x="42" y="16"/>
                        </a:lnTo>
                        <a:lnTo>
                          <a:pt x="26" y="10"/>
                        </a:lnTo>
                        <a:lnTo>
                          <a:pt x="15" y="6"/>
                        </a:lnTo>
                        <a:lnTo>
                          <a:pt x="3" y="0"/>
                        </a:lnTo>
                        <a:lnTo>
                          <a:pt x="0" y="12"/>
                        </a:lnTo>
                        <a:lnTo>
                          <a:pt x="9" y="18"/>
                        </a:lnTo>
                        <a:lnTo>
                          <a:pt x="21" y="23"/>
                        </a:lnTo>
                        <a:lnTo>
                          <a:pt x="31" y="26"/>
                        </a:lnTo>
                        <a:lnTo>
                          <a:pt x="43" y="32"/>
                        </a:lnTo>
                        <a:lnTo>
                          <a:pt x="56" y="40"/>
                        </a:lnTo>
                      </a:path>
                    </a:pathLst>
                  </a:custGeom>
                  <a:solidFill>
                    <a:srgbClr val="E0E0E0"/>
                  </a:solidFill>
                  <a:ln w="9525" cap="rnd">
                    <a:noFill/>
                    <a:round/>
                    <a:headEnd/>
                    <a:tailEnd/>
                  </a:ln>
                </p:spPr>
                <p:txBody>
                  <a:bodyPr/>
                  <a:lstStyle/>
                  <a:p>
                    <a:endParaRPr lang="es-ES"/>
                  </a:p>
                </p:txBody>
              </p:sp>
              <p:sp>
                <p:nvSpPr>
                  <p:cNvPr id="108" name="Freeform 842"/>
                  <p:cNvSpPr>
                    <a:spLocks/>
                  </p:cNvSpPr>
                  <p:nvPr/>
                </p:nvSpPr>
                <p:spPr bwMode="auto">
                  <a:xfrm>
                    <a:off x="1048" y="3023"/>
                    <a:ext cx="291" cy="454"/>
                  </a:xfrm>
                  <a:custGeom>
                    <a:avLst/>
                    <a:gdLst>
                      <a:gd name="T0" fmla="*/ 62 w 114"/>
                      <a:gd name="T1" fmla="*/ 26 h 178"/>
                      <a:gd name="T2" fmla="*/ 40 w 114"/>
                      <a:gd name="T3" fmla="*/ 25 h 178"/>
                      <a:gd name="T4" fmla="*/ 28 w 114"/>
                      <a:gd name="T5" fmla="*/ 20 h 178"/>
                      <a:gd name="T6" fmla="*/ 25 w 114"/>
                      <a:gd name="T7" fmla="*/ 14 h 178"/>
                      <a:gd name="T8" fmla="*/ 25 w 114"/>
                      <a:gd name="T9" fmla="*/ 8 h 178"/>
                      <a:gd name="T10" fmla="*/ 21 w 114"/>
                      <a:gd name="T11" fmla="*/ 3 h 178"/>
                      <a:gd name="T12" fmla="*/ 10 w 114"/>
                      <a:gd name="T13" fmla="*/ 0 h 178"/>
                      <a:gd name="T14" fmla="*/ 0 w 114"/>
                      <a:gd name="T15" fmla="*/ 1 h 178"/>
                      <a:gd name="T16" fmla="*/ 13 w 114"/>
                      <a:gd name="T17" fmla="*/ 137 h 178"/>
                      <a:gd name="T18" fmla="*/ 21 w 114"/>
                      <a:gd name="T19" fmla="*/ 150 h 178"/>
                      <a:gd name="T20" fmla="*/ 33 w 114"/>
                      <a:gd name="T21" fmla="*/ 162 h 178"/>
                      <a:gd name="T22" fmla="*/ 49 w 114"/>
                      <a:gd name="T23" fmla="*/ 172 h 178"/>
                      <a:gd name="T24" fmla="*/ 68 w 114"/>
                      <a:gd name="T25" fmla="*/ 175 h 178"/>
                      <a:gd name="T26" fmla="*/ 94 w 114"/>
                      <a:gd name="T27" fmla="*/ 177 h 178"/>
                      <a:gd name="T28" fmla="*/ 110 w 114"/>
                      <a:gd name="T29" fmla="*/ 174 h 178"/>
                      <a:gd name="T30" fmla="*/ 113 w 114"/>
                      <a:gd name="T31" fmla="*/ 165 h 178"/>
                      <a:gd name="T32" fmla="*/ 110 w 114"/>
                      <a:gd name="T33" fmla="*/ 151 h 178"/>
                      <a:gd name="T34" fmla="*/ 100 w 114"/>
                      <a:gd name="T35" fmla="*/ 114 h 178"/>
                      <a:gd name="T36" fmla="*/ 91 w 114"/>
                      <a:gd name="T37" fmla="*/ 75 h 178"/>
                      <a:gd name="T38" fmla="*/ 87 w 114"/>
                      <a:gd name="T39" fmla="*/ 47 h 178"/>
                      <a:gd name="T40" fmla="*/ 87 w 114"/>
                      <a:gd name="T41" fmla="*/ 40 h 178"/>
                      <a:gd name="T42" fmla="*/ 81 w 114"/>
                      <a:gd name="T43" fmla="*/ 29 h 178"/>
                      <a:gd name="T44" fmla="*/ 74 w 114"/>
                      <a:gd name="T45" fmla="*/ 26 h 178"/>
                      <a:gd name="T46" fmla="*/ 62 w 114"/>
                      <a:gd name="T47" fmla="*/ 26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178"/>
                      <a:gd name="T74" fmla="*/ 114 w 114"/>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178">
                        <a:moveTo>
                          <a:pt x="62" y="26"/>
                        </a:moveTo>
                        <a:lnTo>
                          <a:pt x="40" y="25"/>
                        </a:lnTo>
                        <a:lnTo>
                          <a:pt x="28" y="20"/>
                        </a:lnTo>
                        <a:lnTo>
                          <a:pt x="25" y="14"/>
                        </a:lnTo>
                        <a:lnTo>
                          <a:pt x="25" y="8"/>
                        </a:lnTo>
                        <a:lnTo>
                          <a:pt x="21" y="3"/>
                        </a:lnTo>
                        <a:lnTo>
                          <a:pt x="10" y="0"/>
                        </a:lnTo>
                        <a:lnTo>
                          <a:pt x="0" y="1"/>
                        </a:lnTo>
                        <a:lnTo>
                          <a:pt x="13" y="137"/>
                        </a:lnTo>
                        <a:lnTo>
                          <a:pt x="21" y="150"/>
                        </a:lnTo>
                        <a:lnTo>
                          <a:pt x="33" y="162"/>
                        </a:lnTo>
                        <a:lnTo>
                          <a:pt x="49" y="172"/>
                        </a:lnTo>
                        <a:lnTo>
                          <a:pt x="68" y="175"/>
                        </a:lnTo>
                        <a:lnTo>
                          <a:pt x="94" y="177"/>
                        </a:lnTo>
                        <a:lnTo>
                          <a:pt x="110" y="174"/>
                        </a:lnTo>
                        <a:lnTo>
                          <a:pt x="113" y="165"/>
                        </a:lnTo>
                        <a:lnTo>
                          <a:pt x="110" y="151"/>
                        </a:lnTo>
                        <a:lnTo>
                          <a:pt x="100" y="114"/>
                        </a:lnTo>
                        <a:lnTo>
                          <a:pt x="91" y="75"/>
                        </a:lnTo>
                        <a:lnTo>
                          <a:pt x="87" y="47"/>
                        </a:lnTo>
                        <a:lnTo>
                          <a:pt x="87" y="40"/>
                        </a:lnTo>
                        <a:lnTo>
                          <a:pt x="81" y="29"/>
                        </a:lnTo>
                        <a:lnTo>
                          <a:pt x="74" y="26"/>
                        </a:lnTo>
                        <a:lnTo>
                          <a:pt x="62" y="26"/>
                        </a:lnTo>
                      </a:path>
                    </a:pathLst>
                  </a:custGeom>
                  <a:solidFill>
                    <a:srgbClr val="404040"/>
                  </a:solidFill>
                  <a:ln w="12700" cap="rnd" cmpd="sng">
                    <a:solidFill>
                      <a:srgbClr val="000000"/>
                    </a:solidFill>
                    <a:prstDash val="solid"/>
                    <a:round/>
                    <a:headEnd/>
                    <a:tailEnd/>
                  </a:ln>
                </p:spPr>
                <p:txBody>
                  <a:bodyPr/>
                  <a:lstStyle/>
                  <a:p>
                    <a:endParaRPr lang="es-ES"/>
                  </a:p>
                </p:txBody>
              </p:sp>
              <p:sp>
                <p:nvSpPr>
                  <p:cNvPr id="109" name="Freeform 843"/>
                  <p:cNvSpPr>
                    <a:spLocks/>
                  </p:cNvSpPr>
                  <p:nvPr/>
                </p:nvSpPr>
                <p:spPr bwMode="auto">
                  <a:xfrm>
                    <a:off x="1053" y="3043"/>
                    <a:ext cx="255" cy="419"/>
                  </a:xfrm>
                  <a:custGeom>
                    <a:avLst/>
                    <a:gdLst>
                      <a:gd name="T0" fmla="*/ 63 w 100"/>
                      <a:gd name="T1" fmla="*/ 33 h 164"/>
                      <a:gd name="T2" fmla="*/ 44 w 100"/>
                      <a:gd name="T3" fmla="*/ 32 h 164"/>
                      <a:gd name="T4" fmla="*/ 26 w 100"/>
                      <a:gd name="T5" fmla="*/ 27 h 164"/>
                      <a:gd name="T6" fmla="*/ 14 w 100"/>
                      <a:gd name="T7" fmla="*/ 21 h 164"/>
                      <a:gd name="T8" fmla="*/ 8 w 100"/>
                      <a:gd name="T9" fmla="*/ 15 h 164"/>
                      <a:gd name="T10" fmla="*/ 0 w 100"/>
                      <a:gd name="T11" fmla="*/ 0 h 164"/>
                      <a:gd name="T12" fmla="*/ 12 w 100"/>
                      <a:gd name="T13" fmla="*/ 124 h 164"/>
                      <a:gd name="T14" fmla="*/ 20 w 100"/>
                      <a:gd name="T15" fmla="*/ 136 h 164"/>
                      <a:gd name="T16" fmla="*/ 30 w 100"/>
                      <a:gd name="T17" fmla="*/ 147 h 164"/>
                      <a:gd name="T18" fmla="*/ 41 w 100"/>
                      <a:gd name="T19" fmla="*/ 155 h 164"/>
                      <a:gd name="T20" fmla="*/ 50 w 100"/>
                      <a:gd name="T21" fmla="*/ 159 h 164"/>
                      <a:gd name="T22" fmla="*/ 63 w 100"/>
                      <a:gd name="T23" fmla="*/ 160 h 164"/>
                      <a:gd name="T24" fmla="*/ 76 w 100"/>
                      <a:gd name="T25" fmla="*/ 163 h 164"/>
                      <a:gd name="T26" fmla="*/ 89 w 100"/>
                      <a:gd name="T27" fmla="*/ 163 h 164"/>
                      <a:gd name="T28" fmla="*/ 95 w 100"/>
                      <a:gd name="T29" fmla="*/ 160 h 164"/>
                      <a:gd name="T30" fmla="*/ 99 w 100"/>
                      <a:gd name="T31" fmla="*/ 155 h 164"/>
                      <a:gd name="T32" fmla="*/ 96 w 100"/>
                      <a:gd name="T33" fmla="*/ 145 h 164"/>
                      <a:gd name="T34" fmla="*/ 88 w 100"/>
                      <a:gd name="T35" fmla="*/ 123 h 164"/>
                      <a:gd name="T36" fmla="*/ 73 w 100"/>
                      <a:gd name="T37" fmla="*/ 47 h 164"/>
                      <a:gd name="T38" fmla="*/ 71 w 100"/>
                      <a:gd name="T39" fmla="*/ 38 h 164"/>
                      <a:gd name="T40" fmla="*/ 63 w 100"/>
                      <a:gd name="T41" fmla="*/ 33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164"/>
                      <a:gd name="T65" fmla="*/ 100 w 100"/>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164">
                        <a:moveTo>
                          <a:pt x="63" y="33"/>
                        </a:moveTo>
                        <a:lnTo>
                          <a:pt x="44" y="32"/>
                        </a:lnTo>
                        <a:lnTo>
                          <a:pt x="26" y="27"/>
                        </a:lnTo>
                        <a:lnTo>
                          <a:pt x="14" y="21"/>
                        </a:lnTo>
                        <a:lnTo>
                          <a:pt x="8" y="15"/>
                        </a:lnTo>
                        <a:lnTo>
                          <a:pt x="0" y="0"/>
                        </a:lnTo>
                        <a:lnTo>
                          <a:pt x="12" y="124"/>
                        </a:lnTo>
                        <a:lnTo>
                          <a:pt x="20" y="136"/>
                        </a:lnTo>
                        <a:lnTo>
                          <a:pt x="30" y="147"/>
                        </a:lnTo>
                        <a:lnTo>
                          <a:pt x="41" y="155"/>
                        </a:lnTo>
                        <a:lnTo>
                          <a:pt x="50" y="159"/>
                        </a:lnTo>
                        <a:lnTo>
                          <a:pt x="63" y="160"/>
                        </a:lnTo>
                        <a:lnTo>
                          <a:pt x="76" y="163"/>
                        </a:lnTo>
                        <a:lnTo>
                          <a:pt x="89" y="163"/>
                        </a:lnTo>
                        <a:lnTo>
                          <a:pt x="95" y="160"/>
                        </a:lnTo>
                        <a:lnTo>
                          <a:pt x="99" y="155"/>
                        </a:lnTo>
                        <a:lnTo>
                          <a:pt x="96" y="145"/>
                        </a:lnTo>
                        <a:lnTo>
                          <a:pt x="88" y="123"/>
                        </a:lnTo>
                        <a:lnTo>
                          <a:pt x="73" y="47"/>
                        </a:lnTo>
                        <a:lnTo>
                          <a:pt x="71" y="38"/>
                        </a:lnTo>
                        <a:lnTo>
                          <a:pt x="63" y="33"/>
                        </a:lnTo>
                      </a:path>
                    </a:pathLst>
                  </a:custGeom>
                  <a:solidFill>
                    <a:srgbClr val="606060"/>
                  </a:solidFill>
                  <a:ln w="9525" cap="rnd">
                    <a:noFill/>
                    <a:round/>
                    <a:headEnd/>
                    <a:tailEnd/>
                  </a:ln>
                </p:spPr>
                <p:txBody>
                  <a:bodyPr/>
                  <a:lstStyle/>
                  <a:p>
                    <a:endParaRPr lang="es-ES"/>
                  </a:p>
                </p:txBody>
              </p:sp>
            </p:grpSp>
          </p:grpSp>
        </p:grpSp>
        <p:grpSp>
          <p:nvGrpSpPr>
            <p:cNvPr id="12" name="Group 844"/>
            <p:cNvGrpSpPr>
              <a:grpSpLocks/>
            </p:cNvGrpSpPr>
            <p:nvPr/>
          </p:nvGrpSpPr>
          <p:grpSpPr bwMode="auto">
            <a:xfrm>
              <a:off x="308" y="3828"/>
              <a:ext cx="1336" cy="325"/>
              <a:chOff x="338" y="3828"/>
              <a:chExt cx="1336" cy="325"/>
            </a:xfrm>
          </p:grpSpPr>
          <p:sp>
            <p:nvSpPr>
              <p:cNvPr id="13" name="Text Box 845"/>
              <p:cNvSpPr txBox="1">
                <a:spLocks noChangeArrowheads="1"/>
              </p:cNvSpPr>
              <p:nvPr/>
            </p:nvSpPr>
            <p:spPr bwMode="auto">
              <a:xfrm>
                <a:off x="422" y="3925"/>
                <a:ext cx="1232" cy="228"/>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400" b="1" i="1" dirty="0" err="1"/>
                  <a:t>Generación</a:t>
                </a:r>
                <a:r>
                  <a:rPr lang="en-US" sz="1400" b="1" i="1" dirty="0"/>
                  <a:t> </a:t>
                </a:r>
                <a:r>
                  <a:rPr lang="en-US" sz="1400" b="1" i="1" dirty="0" err="1"/>
                  <a:t>Carga</a:t>
                </a:r>
                <a:endParaRPr lang="en-US" sz="1400" b="1" i="1" dirty="0"/>
              </a:p>
            </p:txBody>
          </p:sp>
          <p:grpSp>
            <p:nvGrpSpPr>
              <p:cNvPr id="14" name="Group 846"/>
              <p:cNvGrpSpPr>
                <a:grpSpLocks/>
              </p:cNvGrpSpPr>
              <p:nvPr/>
            </p:nvGrpSpPr>
            <p:grpSpPr bwMode="auto">
              <a:xfrm>
                <a:off x="338" y="3828"/>
                <a:ext cx="1336" cy="150"/>
                <a:chOff x="414" y="3828"/>
                <a:chExt cx="720" cy="150"/>
              </a:xfrm>
            </p:grpSpPr>
            <p:sp>
              <p:nvSpPr>
                <p:cNvPr id="15" name="Line 847"/>
                <p:cNvSpPr>
                  <a:spLocks noChangeShapeType="1"/>
                </p:cNvSpPr>
                <p:nvPr/>
              </p:nvSpPr>
              <p:spPr bwMode="auto">
                <a:xfrm>
                  <a:off x="414" y="3903"/>
                  <a:ext cx="720" cy="0"/>
                </a:xfrm>
                <a:prstGeom prst="line">
                  <a:avLst/>
                </a:prstGeom>
                <a:noFill/>
                <a:ln w="38100">
                  <a:solidFill>
                    <a:schemeClr val="accent1"/>
                  </a:solidFill>
                  <a:round/>
                  <a:headEnd/>
                  <a:tailEnd/>
                </a:ln>
              </p:spPr>
              <p:txBody>
                <a:bodyPr wrap="none" anchor="ctr"/>
                <a:lstStyle/>
                <a:p>
                  <a:endParaRPr lang="es-ES"/>
                </a:p>
              </p:txBody>
            </p:sp>
            <p:sp>
              <p:nvSpPr>
                <p:cNvPr id="16" name="Line 848"/>
                <p:cNvSpPr>
                  <a:spLocks noChangeShapeType="1"/>
                </p:cNvSpPr>
                <p:nvPr/>
              </p:nvSpPr>
              <p:spPr bwMode="auto">
                <a:xfrm rot="-5400000">
                  <a:off x="1059" y="3903"/>
                  <a:ext cx="150" cy="0"/>
                </a:xfrm>
                <a:prstGeom prst="line">
                  <a:avLst/>
                </a:prstGeom>
                <a:noFill/>
                <a:ln w="38100">
                  <a:solidFill>
                    <a:schemeClr val="accent1"/>
                  </a:solidFill>
                  <a:round/>
                  <a:headEnd/>
                  <a:tailEnd/>
                </a:ln>
              </p:spPr>
              <p:txBody>
                <a:bodyPr wrap="none" anchor="ctr"/>
                <a:lstStyle/>
                <a:p>
                  <a:endParaRPr lang="es-ES"/>
                </a:p>
              </p:txBody>
            </p:sp>
            <p:sp>
              <p:nvSpPr>
                <p:cNvPr id="17" name="Line 849"/>
                <p:cNvSpPr>
                  <a:spLocks noChangeShapeType="1"/>
                </p:cNvSpPr>
                <p:nvPr/>
              </p:nvSpPr>
              <p:spPr bwMode="auto">
                <a:xfrm rot="-5400000">
                  <a:off x="339" y="3903"/>
                  <a:ext cx="150" cy="0"/>
                </a:xfrm>
                <a:prstGeom prst="line">
                  <a:avLst/>
                </a:prstGeom>
                <a:noFill/>
                <a:ln w="38100">
                  <a:solidFill>
                    <a:schemeClr val="accent1"/>
                  </a:solidFill>
                  <a:round/>
                  <a:headEnd/>
                  <a:tailEnd/>
                </a:ln>
              </p:spPr>
              <p:txBody>
                <a:bodyPr wrap="none" anchor="ctr"/>
                <a:lstStyle/>
                <a:p>
                  <a:endParaRPr lang="es-ES"/>
                </a:p>
              </p:txBody>
            </p:sp>
          </p:grpSp>
        </p:grpSp>
      </p:grpSp>
      <p:grpSp>
        <p:nvGrpSpPr>
          <p:cNvPr id="855" name="Group 850"/>
          <p:cNvGrpSpPr>
            <a:grpSpLocks/>
          </p:cNvGrpSpPr>
          <p:nvPr/>
        </p:nvGrpSpPr>
        <p:grpSpPr bwMode="auto">
          <a:xfrm>
            <a:off x="4429124" y="5157788"/>
            <a:ext cx="4286280" cy="490537"/>
            <a:chOff x="3567" y="3828"/>
            <a:chExt cx="1659" cy="309"/>
          </a:xfrm>
        </p:grpSpPr>
        <p:sp>
          <p:nvSpPr>
            <p:cNvPr id="856" name="Text Box 851"/>
            <p:cNvSpPr txBox="1">
              <a:spLocks noChangeArrowheads="1"/>
            </p:cNvSpPr>
            <p:nvPr/>
          </p:nvSpPr>
          <p:spPr bwMode="auto">
            <a:xfrm>
              <a:off x="3760" y="3925"/>
              <a:ext cx="1413" cy="212"/>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600" b="1" i="1" dirty="0" err="1"/>
                <a:t>Sistema</a:t>
              </a:r>
              <a:r>
                <a:rPr lang="en-US" sz="1600" b="1" i="1" dirty="0"/>
                <a:t> </a:t>
              </a:r>
              <a:r>
                <a:rPr lang="en-US" sz="1600" b="1" i="1" dirty="0" err="1"/>
                <a:t>bajo</a:t>
              </a:r>
              <a:r>
                <a:rPr lang="en-US" sz="1600" b="1" i="1" dirty="0"/>
                <a:t> Test</a:t>
              </a:r>
            </a:p>
          </p:txBody>
        </p:sp>
        <p:grpSp>
          <p:nvGrpSpPr>
            <p:cNvPr id="857" name="Group 852"/>
            <p:cNvGrpSpPr>
              <a:grpSpLocks/>
            </p:cNvGrpSpPr>
            <p:nvPr/>
          </p:nvGrpSpPr>
          <p:grpSpPr bwMode="auto">
            <a:xfrm>
              <a:off x="3567" y="3828"/>
              <a:ext cx="1659" cy="150"/>
              <a:chOff x="414" y="3828"/>
              <a:chExt cx="720" cy="150"/>
            </a:xfrm>
          </p:grpSpPr>
          <p:sp>
            <p:nvSpPr>
              <p:cNvPr id="858" name="Line 853"/>
              <p:cNvSpPr>
                <a:spLocks noChangeShapeType="1"/>
              </p:cNvSpPr>
              <p:nvPr/>
            </p:nvSpPr>
            <p:spPr bwMode="auto">
              <a:xfrm>
                <a:off x="414" y="3903"/>
                <a:ext cx="720" cy="0"/>
              </a:xfrm>
              <a:prstGeom prst="line">
                <a:avLst/>
              </a:prstGeom>
              <a:noFill/>
              <a:ln w="38100">
                <a:solidFill>
                  <a:schemeClr val="accent1"/>
                </a:solidFill>
                <a:round/>
                <a:headEnd/>
                <a:tailEnd/>
              </a:ln>
            </p:spPr>
            <p:txBody>
              <a:bodyPr wrap="none" anchor="ctr"/>
              <a:lstStyle/>
              <a:p>
                <a:endParaRPr lang="es-ES"/>
              </a:p>
            </p:txBody>
          </p:sp>
          <p:sp>
            <p:nvSpPr>
              <p:cNvPr id="859" name="Line 854"/>
              <p:cNvSpPr>
                <a:spLocks noChangeShapeType="1"/>
              </p:cNvSpPr>
              <p:nvPr/>
            </p:nvSpPr>
            <p:spPr bwMode="auto">
              <a:xfrm rot="-5400000">
                <a:off x="1059" y="3903"/>
                <a:ext cx="150" cy="0"/>
              </a:xfrm>
              <a:prstGeom prst="line">
                <a:avLst/>
              </a:prstGeom>
              <a:noFill/>
              <a:ln w="38100">
                <a:solidFill>
                  <a:schemeClr val="accent1"/>
                </a:solidFill>
                <a:round/>
                <a:headEnd/>
                <a:tailEnd/>
              </a:ln>
            </p:spPr>
            <p:txBody>
              <a:bodyPr wrap="none" anchor="ctr"/>
              <a:lstStyle/>
              <a:p>
                <a:endParaRPr lang="es-ES"/>
              </a:p>
            </p:txBody>
          </p:sp>
          <p:sp>
            <p:nvSpPr>
              <p:cNvPr id="860" name="Line 855"/>
              <p:cNvSpPr>
                <a:spLocks noChangeShapeType="1"/>
              </p:cNvSpPr>
              <p:nvPr/>
            </p:nvSpPr>
            <p:spPr bwMode="auto">
              <a:xfrm rot="-5400000">
                <a:off x="339" y="3903"/>
                <a:ext cx="150" cy="0"/>
              </a:xfrm>
              <a:prstGeom prst="line">
                <a:avLst/>
              </a:prstGeom>
              <a:noFill/>
              <a:ln w="38100">
                <a:solidFill>
                  <a:schemeClr val="accent1"/>
                </a:solidFill>
                <a:round/>
                <a:headEnd/>
                <a:tailEnd/>
              </a:ln>
            </p:spPr>
            <p:txBody>
              <a:bodyPr wrap="none" anchor="ctr"/>
              <a:lstStyle/>
              <a:p>
                <a:endParaRPr lang="es-ES"/>
              </a:p>
            </p:txBody>
          </p:sp>
        </p:grpSp>
      </p:grpSp>
      <p:sp>
        <p:nvSpPr>
          <p:cNvPr id="861" name="Freeform 857"/>
          <p:cNvSpPr>
            <a:spLocks/>
          </p:cNvSpPr>
          <p:nvPr/>
        </p:nvSpPr>
        <p:spPr bwMode="auto">
          <a:xfrm>
            <a:off x="2143107" y="4298950"/>
            <a:ext cx="3357587" cy="273058"/>
          </a:xfrm>
          <a:custGeom>
            <a:avLst/>
            <a:gdLst/>
            <a:ahLst/>
            <a:cxnLst>
              <a:cxn ang="0">
                <a:pos x="0" y="92"/>
              </a:cxn>
              <a:cxn ang="0">
                <a:pos x="1929" y="149"/>
              </a:cxn>
              <a:cxn ang="0">
                <a:pos x="1589" y="0"/>
              </a:cxn>
              <a:cxn ang="0">
                <a:pos x="3086" y="10"/>
              </a:cxn>
            </a:cxnLst>
            <a:rect l="0" t="0" r="r" b="b"/>
            <a:pathLst>
              <a:path w="3086" h="149">
                <a:moveTo>
                  <a:pt x="0" y="92"/>
                </a:moveTo>
                <a:lnTo>
                  <a:pt x="1929" y="149"/>
                </a:lnTo>
                <a:lnTo>
                  <a:pt x="1589" y="0"/>
                </a:lnTo>
                <a:lnTo>
                  <a:pt x="3086" y="10"/>
                </a:lnTo>
              </a:path>
            </a:pathLst>
          </a:custGeom>
          <a:noFill/>
          <a:ln w="76200" cap="flat" cmpd="sng">
            <a:solidFill>
              <a:schemeClr val="hlink"/>
            </a:solidFill>
            <a:prstDash val="solid"/>
            <a:round/>
            <a:headEnd type="none" w="med" len="med"/>
            <a:tailEnd type="none" w="med" len="med"/>
          </a:ln>
          <a:effectLst>
            <a:outerShdw dist="35921" dir="2700000" algn="ctr" rotWithShape="0">
              <a:schemeClr val="bg2">
                <a:alpha val="50000"/>
              </a:schemeClr>
            </a:outerShdw>
          </a:effectLst>
        </p:spPr>
        <p:txBody>
          <a:bodyPr wrap="none" anchor="ctr"/>
          <a:lstStyle/>
          <a:p>
            <a:pPr algn="ctr">
              <a:defRPr/>
            </a:pPr>
            <a:endParaRPr lang="es-ES"/>
          </a:p>
        </p:txBody>
      </p:sp>
      <p:sp>
        <p:nvSpPr>
          <p:cNvPr id="862" name="Line 858"/>
          <p:cNvSpPr>
            <a:spLocks noChangeShapeType="1"/>
          </p:cNvSpPr>
          <p:nvPr/>
        </p:nvSpPr>
        <p:spPr bwMode="auto">
          <a:xfrm>
            <a:off x="6572264" y="4357694"/>
            <a:ext cx="1141413" cy="0"/>
          </a:xfrm>
          <a:prstGeom prst="line">
            <a:avLst/>
          </a:prstGeom>
          <a:noFill/>
          <a:ln w="76200">
            <a:solidFill>
              <a:schemeClr val="hlink"/>
            </a:solidFill>
            <a:round/>
            <a:headEnd/>
            <a:tailEnd/>
          </a:ln>
          <a:effectLst>
            <a:outerShdw dist="35921" dir="2700000" algn="ctr" rotWithShape="0">
              <a:schemeClr val="bg2">
                <a:alpha val="50000"/>
              </a:schemeClr>
            </a:outerShdw>
          </a:effectLst>
        </p:spPr>
        <p:txBody>
          <a:bodyPr wrap="none" anchor="ctr"/>
          <a:lstStyle/>
          <a:p>
            <a:pPr algn="ctr">
              <a:defRPr/>
            </a:pPr>
            <a:endParaRPr lang="es-ES"/>
          </a:p>
        </p:txBody>
      </p:sp>
      <p:sp>
        <p:nvSpPr>
          <p:cNvPr id="863" name="Rectangle 859"/>
          <p:cNvSpPr>
            <a:spLocks noChangeArrowheads="1"/>
          </p:cNvSpPr>
          <p:nvPr/>
        </p:nvSpPr>
        <p:spPr bwMode="auto">
          <a:xfrm>
            <a:off x="4214810" y="1357298"/>
            <a:ext cx="4252379" cy="1054796"/>
          </a:xfrm>
          <a:prstGeom prst="rect">
            <a:avLst/>
          </a:prstGeom>
          <a:noFill/>
          <a:ln w="9525">
            <a:noFill/>
            <a:miter lim="800000"/>
            <a:headEnd/>
            <a:tailEnd/>
          </a:ln>
        </p:spPr>
        <p:txBody>
          <a:bodyPr lIns="92075" tIns="46038" rIns="92075" bIns="46038"/>
          <a:lstStyle/>
          <a:p>
            <a:pPr eaLnBrk="0" hangingPunct="0"/>
            <a:r>
              <a:rPr lang="en-US" sz="1600" b="1" dirty="0" err="1">
                <a:solidFill>
                  <a:schemeClr val="bg1"/>
                </a:solidFill>
              </a:rPr>
              <a:t>Problemas</a:t>
            </a:r>
            <a:r>
              <a:rPr lang="en-US" sz="1600" b="1" dirty="0">
                <a:solidFill>
                  <a:schemeClr val="bg1"/>
                </a:solidFill>
              </a:rPr>
              <a:t>:</a:t>
            </a:r>
          </a:p>
          <a:p>
            <a:pPr lvl="1" eaLnBrk="0" hangingPunct="0">
              <a:buFontTx/>
              <a:buChar char="•"/>
            </a:pPr>
            <a:r>
              <a:rPr lang="en-US" sz="1600" b="1" dirty="0">
                <a:solidFill>
                  <a:schemeClr val="bg1"/>
                </a:solidFill>
              </a:rPr>
              <a:t> </a:t>
            </a:r>
            <a:r>
              <a:rPr lang="en-US" sz="1600" b="1" dirty="0" err="1">
                <a:solidFill>
                  <a:schemeClr val="bg1"/>
                </a:solidFill>
              </a:rPr>
              <a:t>Necesiad</a:t>
            </a:r>
            <a:r>
              <a:rPr lang="en-US" sz="1600" b="1" dirty="0">
                <a:solidFill>
                  <a:schemeClr val="bg1"/>
                </a:solidFill>
              </a:rPr>
              <a:t> de Personas</a:t>
            </a:r>
          </a:p>
          <a:p>
            <a:pPr lvl="1" eaLnBrk="0" hangingPunct="0">
              <a:buFontTx/>
              <a:buChar char="•"/>
            </a:pPr>
            <a:r>
              <a:rPr lang="en-US" sz="1600" b="1" dirty="0">
                <a:solidFill>
                  <a:schemeClr val="bg1"/>
                </a:solidFill>
              </a:rPr>
              <a:t> </a:t>
            </a:r>
            <a:r>
              <a:rPr lang="en-US" sz="1600" b="1" dirty="0" err="1">
                <a:solidFill>
                  <a:schemeClr val="bg1"/>
                </a:solidFill>
              </a:rPr>
              <a:t>Necesidad</a:t>
            </a:r>
            <a:r>
              <a:rPr lang="en-US" sz="1600" b="1" dirty="0">
                <a:solidFill>
                  <a:schemeClr val="bg1"/>
                </a:solidFill>
              </a:rPr>
              <a:t> </a:t>
            </a:r>
            <a:r>
              <a:rPr lang="en-US" sz="1600" b="1" dirty="0" err="1">
                <a:solidFill>
                  <a:schemeClr val="bg1"/>
                </a:solidFill>
              </a:rPr>
              <a:t>Máquinas</a:t>
            </a:r>
            <a:r>
              <a:rPr lang="en-US" sz="1600" b="1" dirty="0">
                <a:solidFill>
                  <a:schemeClr val="bg1"/>
                </a:solidFill>
              </a:rPr>
              <a:t> </a:t>
            </a:r>
            <a:r>
              <a:rPr lang="en-US" sz="1600" b="1" dirty="0" err="1">
                <a:solidFill>
                  <a:schemeClr val="bg1"/>
                </a:solidFill>
              </a:rPr>
              <a:t>Cliente</a:t>
            </a:r>
            <a:endParaRPr lang="en-US" sz="1600" b="1" dirty="0">
              <a:solidFill>
                <a:schemeClr val="bg1"/>
              </a:solidFill>
            </a:endParaRPr>
          </a:p>
          <a:p>
            <a:pPr lvl="1" eaLnBrk="0" hangingPunct="0">
              <a:buFontTx/>
              <a:buChar char="•"/>
            </a:pPr>
            <a:r>
              <a:rPr lang="en-US" sz="1600" b="1" dirty="0">
                <a:solidFill>
                  <a:schemeClr val="bg1"/>
                </a:solidFill>
              </a:rPr>
              <a:t> </a:t>
            </a:r>
            <a:r>
              <a:rPr lang="en-US" sz="1600" b="1" dirty="0" err="1">
                <a:solidFill>
                  <a:schemeClr val="bg1"/>
                </a:solidFill>
              </a:rPr>
              <a:t>Cómo</a:t>
            </a:r>
            <a:r>
              <a:rPr lang="en-US" sz="1600" b="1" dirty="0">
                <a:solidFill>
                  <a:schemeClr val="bg1"/>
                </a:solidFill>
              </a:rPr>
              <a:t> </a:t>
            </a:r>
            <a:r>
              <a:rPr lang="en-US" sz="1600" b="1" dirty="0" err="1">
                <a:solidFill>
                  <a:schemeClr val="bg1"/>
                </a:solidFill>
              </a:rPr>
              <a:t>sincronizar</a:t>
            </a:r>
            <a:r>
              <a:rPr lang="en-US" sz="1600" b="1" dirty="0">
                <a:solidFill>
                  <a:schemeClr val="bg1"/>
                </a:solidFill>
              </a:rPr>
              <a:t> a los </a:t>
            </a:r>
            <a:r>
              <a:rPr lang="en-US" sz="1600" b="1" dirty="0" err="1">
                <a:solidFill>
                  <a:schemeClr val="bg1"/>
                </a:solidFill>
              </a:rPr>
              <a:t>usuarios</a:t>
            </a:r>
            <a:r>
              <a:rPr lang="en-US" sz="1600" b="1" dirty="0">
                <a:solidFill>
                  <a:schemeClr val="bg1"/>
                </a:solidFill>
              </a:rPr>
              <a:t>?</a:t>
            </a:r>
          </a:p>
          <a:p>
            <a:pPr lvl="1" eaLnBrk="0" hangingPunct="0">
              <a:buFontTx/>
              <a:buChar char="•"/>
            </a:pPr>
            <a:r>
              <a:rPr lang="en-US" sz="1600" b="1" dirty="0">
                <a:solidFill>
                  <a:schemeClr val="bg1"/>
                </a:solidFill>
              </a:rPr>
              <a:t> </a:t>
            </a:r>
            <a:r>
              <a:rPr lang="en-US" sz="1600" b="1" dirty="0" err="1">
                <a:solidFill>
                  <a:schemeClr val="bg1"/>
                </a:solidFill>
              </a:rPr>
              <a:t>Cómo</a:t>
            </a:r>
            <a:r>
              <a:rPr lang="en-US" sz="1600" b="1" dirty="0">
                <a:solidFill>
                  <a:schemeClr val="bg1"/>
                </a:solidFill>
              </a:rPr>
              <a:t> </a:t>
            </a:r>
            <a:r>
              <a:rPr lang="en-US" sz="1600" b="1" dirty="0" err="1">
                <a:solidFill>
                  <a:schemeClr val="bg1"/>
                </a:solidFill>
              </a:rPr>
              <a:t>analizar</a:t>
            </a:r>
            <a:r>
              <a:rPr lang="en-US" sz="1600" b="1" dirty="0">
                <a:solidFill>
                  <a:schemeClr val="bg1"/>
                </a:solidFill>
              </a:rPr>
              <a:t> los </a:t>
            </a:r>
            <a:r>
              <a:rPr lang="en-US" sz="1600" b="1" dirty="0" err="1">
                <a:solidFill>
                  <a:schemeClr val="bg1"/>
                </a:solidFill>
              </a:rPr>
              <a:t>resultados</a:t>
            </a:r>
            <a:r>
              <a:rPr lang="en-US" sz="1600" b="1" dirty="0">
                <a:solidFill>
                  <a:schemeClr val="bg1"/>
                </a:solidFill>
              </a:rPr>
              <a:t>?</a:t>
            </a:r>
          </a:p>
          <a:p>
            <a:pPr lvl="1" eaLnBrk="0" hangingPunct="0">
              <a:buFontTx/>
              <a:buChar char="•"/>
            </a:pPr>
            <a:r>
              <a:rPr lang="en-US" sz="1600" b="1" dirty="0">
                <a:solidFill>
                  <a:schemeClr val="bg1"/>
                </a:solidFill>
              </a:rPr>
              <a:t> </a:t>
            </a:r>
            <a:r>
              <a:rPr lang="en-US" sz="1600" b="1" dirty="0" err="1">
                <a:solidFill>
                  <a:schemeClr val="bg1"/>
                </a:solidFill>
              </a:rPr>
              <a:t>Pruebas</a:t>
            </a:r>
            <a:r>
              <a:rPr lang="en-US" sz="1600" b="1" dirty="0">
                <a:solidFill>
                  <a:schemeClr val="bg1"/>
                </a:solidFill>
              </a:rPr>
              <a:t> no </a:t>
            </a:r>
            <a:r>
              <a:rPr lang="en-US" sz="1600" b="1" dirty="0" err="1">
                <a:solidFill>
                  <a:schemeClr val="bg1"/>
                </a:solidFill>
              </a:rPr>
              <a:t>repetible</a:t>
            </a:r>
            <a:endParaRPr lang="en-US" sz="1600" b="1" dirty="0">
              <a:solidFill>
                <a:schemeClr val="bg1"/>
              </a:solidFill>
            </a:endParaRPr>
          </a:p>
        </p:txBody>
      </p:sp>
      <p:grpSp>
        <p:nvGrpSpPr>
          <p:cNvPr id="864" name="Group 863"/>
          <p:cNvGrpSpPr>
            <a:grpSpLocks/>
          </p:cNvGrpSpPr>
          <p:nvPr/>
        </p:nvGrpSpPr>
        <p:grpSpPr bwMode="auto">
          <a:xfrm>
            <a:off x="7429520" y="5786454"/>
            <a:ext cx="1208087" cy="876300"/>
            <a:chOff x="2172" y="2896"/>
            <a:chExt cx="884" cy="743"/>
          </a:xfrm>
        </p:grpSpPr>
        <p:sp>
          <p:nvSpPr>
            <p:cNvPr id="865" name="Text Box 864"/>
            <p:cNvSpPr txBox="1">
              <a:spLocks noChangeArrowheads="1"/>
            </p:cNvSpPr>
            <p:nvPr/>
          </p:nvSpPr>
          <p:spPr bwMode="auto">
            <a:xfrm>
              <a:off x="2172" y="2896"/>
              <a:ext cx="884" cy="285"/>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600" b="1"/>
                <a:t>Análisis?</a:t>
              </a:r>
            </a:p>
          </p:txBody>
        </p:sp>
        <p:grpSp>
          <p:nvGrpSpPr>
            <p:cNvPr id="866" name="Group 865"/>
            <p:cNvGrpSpPr>
              <a:grpSpLocks/>
            </p:cNvGrpSpPr>
            <p:nvPr/>
          </p:nvGrpSpPr>
          <p:grpSpPr bwMode="auto">
            <a:xfrm>
              <a:off x="2206" y="3176"/>
              <a:ext cx="558" cy="463"/>
              <a:chOff x="2206" y="3176"/>
              <a:chExt cx="558" cy="463"/>
            </a:xfrm>
          </p:grpSpPr>
          <p:grpSp>
            <p:nvGrpSpPr>
              <p:cNvPr id="867" name="Group 866"/>
              <p:cNvGrpSpPr>
                <a:grpSpLocks/>
              </p:cNvGrpSpPr>
              <p:nvPr/>
            </p:nvGrpSpPr>
            <p:grpSpPr bwMode="auto">
              <a:xfrm>
                <a:off x="2416" y="3176"/>
                <a:ext cx="328" cy="463"/>
                <a:chOff x="2947" y="3184"/>
                <a:chExt cx="226" cy="319"/>
              </a:xfrm>
            </p:grpSpPr>
            <p:sp>
              <p:nvSpPr>
                <p:cNvPr id="910" name="Freeform 867"/>
                <p:cNvSpPr>
                  <a:spLocks/>
                </p:cNvSpPr>
                <p:nvPr/>
              </p:nvSpPr>
              <p:spPr bwMode="auto">
                <a:xfrm>
                  <a:off x="2949" y="3185"/>
                  <a:ext cx="223" cy="316"/>
                </a:xfrm>
                <a:custGeom>
                  <a:avLst/>
                  <a:gdLst>
                    <a:gd name="T0" fmla="*/ 365 w 445"/>
                    <a:gd name="T1" fmla="*/ 613 h 633"/>
                    <a:gd name="T2" fmla="*/ 383 w 445"/>
                    <a:gd name="T3" fmla="*/ 610 h 633"/>
                    <a:gd name="T4" fmla="*/ 399 w 445"/>
                    <a:gd name="T5" fmla="*/ 603 h 633"/>
                    <a:gd name="T6" fmla="*/ 412 w 445"/>
                    <a:gd name="T7" fmla="*/ 594 h 633"/>
                    <a:gd name="T8" fmla="*/ 425 w 445"/>
                    <a:gd name="T9" fmla="*/ 582 h 633"/>
                    <a:gd name="T10" fmla="*/ 435 w 445"/>
                    <a:gd name="T11" fmla="*/ 569 h 633"/>
                    <a:gd name="T12" fmla="*/ 441 w 445"/>
                    <a:gd name="T13" fmla="*/ 553 h 633"/>
                    <a:gd name="T14" fmla="*/ 445 w 445"/>
                    <a:gd name="T15" fmla="*/ 537 h 633"/>
                    <a:gd name="T16" fmla="*/ 445 w 445"/>
                    <a:gd name="T17" fmla="*/ 519 h 633"/>
                    <a:gd name="T18" fmla="*/ 408 w 445"/>
                    <a:gd name="T19" fmla="*/ 80 h 633"/>
                    <a:gd name="T20" fmla="*/ 405 w 445"/>
                    <a:gd name="T21" fmla="*/ 62 h 633"/>
                    <a:gd name="T22" fmla="*/ 399 w 445"/>
                    <a:gd name="T23" fmla="*/ 47 h 633"/>
                    <a:gd name="T24" fmla="*/ 389 w 445"/>
                    <a:gd name="T25" fmla="*/ 33 h 633"/>
                    <a:gd name="T26" fmla="*/ 378 w 445"/>
                    <a:gd name="T27" fmla="*/ 20 h 633"/>
                    <a:gd name="T28" fmla="*/ 364 w 445"/>
                    <a:gd name="T29" fmla="*/ 11 h 633"/>
                    <a:gd name="T30" fmla="*/ 348 w 445"/>
                    <a:gd name="T31" fmla="*/ 4 h 633"/>
                    <a:gd name="T32" fmla="*/ 331 w 445"/>
                    <a:gd name="T33" fmla="*/ 0 h 633"/>
                    <a:gd name="T34" fmla="*/ 313 w 445"/>
                    <a:gd name="T35" fmla="*/ 0 h 633"/>
                    <a:gd name="T36" fmla="*/ 80 w 445"/>
                    <a:gd name="T37" fmla="*/ 20 h 633"/>
                    <a:gd name="T38" fmla="*/ 62 w 445"/>
                    <a:gd name="T39" fmla="*/ 23 h 633"/>
                    <a:gd name="T40" fmla="*/ 46 w 445"/>
                    <a:gd name="T41" fmla="*/ 30 h 633"/>
                    <a:gd name="T42" fmla="*/ 33 w 445"/>
                    <a:gd name="T43" fmla="*/ 39 h 633"/>
                    <a:gd name="T44" fmla="*/ 20 w 445"/>
                    <a:gd name="T45" fmla="*/ 51 h 633"/>
                    <a:gd name="T46" fmla="*/ 10 w 445"/>
                    <a:gd name="T47" fmla="*/ 65 h 633"/>
                    <a:gd name="T48" fmla="*/ 4 w 445"/>
                    <a:gd name="T49" fmla="*/ 80 h 633"/>
                    <a:gd name="T50" fmla="*/ 0 w 445"/>
                    <a:gd name="T51" fmla="*/ 97 h 633"/>
                    <a:gd name="T52" fmla="*/ 0 w 445"/>
                    <a:gd name="T53" fmla="*/ 115 h 633"/>
                    <a:gd name="T54" fmla="*/ 37 w 445"/>
                    <a:gd name="T55" fmla="*/ 554 h 633"/>
                    <a:gd name="T56" fmla="*/ 40 w 445"/>
                    <a:gd name="T57" fmla="*/ 571 h 633"/>
                    <a:gd name="T58" fmla="*/ 46 w 445"/>
                    <a:gd name="T59" fmla="*/ 586 h 633"/>
                    <a:gd name="T60" fmla="*/ 56 w 445"/>
                    <a:gd name="T61" fmla="*/ 601 h 633"/>
                    <a:gd name="T62" fmla="*/ 68 w 445"/>
                    <a:gd name="T63" fmla="*/ 613 h 633"/>
                    <a:gd name="T64" fmla="*/ 82 w 445"/>
                    <a:gd name="T65" fmla="*/ 622 h 633"/>
                    <a:gd name="T66" fmla="*/ 98 w 445"/>
                    <a:gd name="T67" fmla="*/ 629 h 633"/>
                    <a:gd name="T68" fmla="*/ 114 w 445"/>
                    <a:gd name="T69" fmla="*/ 633 h 633"/>
                    <a:gd name="T70" fmla="*/ 132 w 445"/>
                    <a:gd name="T71" fmla="*/ 633 h 633"/>
                    <a:gd name="T72" fmla="*/ 365 w 445"/>
                    <a:gd name="T73" fmla="*/ 613 h 6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5"/>
                    <a:gd name="T112" fmla="*/ 0 h 633"/>
                    <a:gd name="T113" fmla="*/ 445 w 445"/>
                    <a:gd name="T114" fmla="*/ 633 h 6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5" h="633">
                      <a:moveTo>
                        <a:pt x="365" y="613"/>
                      </a:moveTo>
                      <a:lnTo>
                        <a:pt x="383" y="610"/>
                      </a:lnTo>
                      <a:lnTo>
                        <a:pt x="399" y="603"/>
                      </a:lnTo>
                      <a:lnTo>
                        <a:pt x="412" y="594"/>
                      </a:lnTo>
                      <a:lnTo>
                        <a:pt x="425" y="582"/>
                      </a:lnTo>
                      <a:lnTo>
                        <a:pt x="435" y="569"/>
                      </a:lnTo>
                      <a:lnTo>
                        <a:pt x="441" y="553"/>
                      </a:lnTo>
                      <a:lnTo>
                        <a:pt x="445" y="537"/>
                      </a:lnTo>
                      <a:lnTo>
                        <a:pt x="445" y="519"/>
                      </a:lnTo>
                      <a:lnTo>
                        <a:pt x="408" y="80"/>
                      </a:lnTo>
                      <a:lnTo>
                        <a:pt x="405" y="62"/>
                      </a:lnTo>
                      <a:lnTo>
                        <a:pt x="399" y="47"/>
                      </a:lnTo>
                      <a:lnTo>
                        <a:pt x="389" y="33"/>
                      </a:lnTo>
                      <a:lnTo>
                        <a:pt x="378" y="20"/>
                      </a:lnTo>
                      <a:lnTo>
                        <a:pt x="364" y="11"/>
                      </a:lnTo>
                      <a:lnTo>
                        <a:pt x="348" y="4"/>
                      </a:lnTo>
                      <a:lnTo>
                        <a:pt x="331" y="0"/>
                      </a:lnTo>
                      <a:lnTo>
                        <a:pt x="313" y="0"/>
                      </a:lnTo>
                      <a:lnTo>
                        <a:pt x="80" y="20"/>
                      </a:lnTo>
                      <a:lnTo>
                        <a:pt x="62" y="23"/>
                      </a:lnTo>
                      <a:lnTo>
                        <a:pt x="46" y="30"/>
                      </a:lnTo>
                      <a:lnTo>
                        <a:pt x="33" y="39"/>
                      </a:lnTo>
                      <a:lnTo>
                        <a:pt x="20" y="51"/>
                      </a:lnTo>
                      <a:lnTo>
                        <a:pt x="10" y="65"/>
                      </a:lnTo>
                      <a:lnTo>
                        <a:pt x="4" y="80"/>
                      </a:lnTo>
                      <a:lnTo>
                        <a:pt x="0" y="97"/>
                      </a:lnTo>
                      <a:lnTo>
                        <a:pt x="0" y="115"/>
                      </a:lnTo>
                      <a:lnTo>
                        <a:pt x="37" y="554"/>
                      </a:lnTo>
                      <a:lnTo>
                        <a:pt x="40" y="571"/>
                      </a:lnTo>
                      <a:lnTo>
                        <a:pt x="46" y="586"/>
                      </a:lnTo>
                      <a:lnTo>
                        <a:pt x="56" y="601"/>
                      </a:lnTo>
                      <a:lnTo>
                        <a:pt x="68" y="613"/>
                      </a:lnTo>
                      <a:lnTo>
                        <a:pt x="82" y="622"/>
                      </a:lnTo>
                      <a:lnTo>
                        <a:pt x="98" y="629"/>
                      </a:lnTo>
                      <a:lnTo>
                        <a:pt x="114" y="633"/>
                      </a:lnTo>
                      <a:lnTo>
                        <a:pt x="132" y="633"/>
                      </a:lnTo>
                      <a:lnTo>
                        <a:pt x="365" y="613"/>
                      </a:lnTo>
                      <a:close/>
                    </a:path>
                  </a:pathLst>
                </a:custGeom>
                <a:solidFill>
                  <a:srgbClr val="FFFFFF"/>
                </a:solidFill>
                <a:ln w="9525">
                  <a:noFill/>
                  <a:round/>
                  <a:headEnd/>
                  <a:tailEnd/>
                </a:ln>
              </p:spPr>
              <p:txBody>
                <a:bodyPr/>
                <a:lstStyle/>
                <a:p>
                  <a:endParaRPr lang="es-ES"/>
                </a:p>
              </p:txBody>
            </p:sp>
            <p:sp>
              <p:nvSpPr>
                <p:cNvPr id="911" name="Freeform 868"/>
                <p:cNvSpPr>
                  <a:spLocks/>
                </p:cNvSpPr>
                <p:nvPr/>
              </p:nvSpPr>
              <p:spPr bwMode="auto">
                <a:xfrm>
                  <a:off x="3131" y="3443"/>
                  <a:ext cx="42" cy="50"/>
                </a:xfrm>
                <a:custGeom>
                  <a:avLst/>
                  <a:gdLst>
                    <a:gd name="T0" fmla="*/ 77 w 83"/>
                    <a:gd name="T1" fmla="*/ 3 h 100"/>
                    <a:gd name="T2" fmla="*/ 77 w 83"/>
                    <a:gd name="T3" fmla="*/ 3 h 100"/>
                    <a:gd name="T4" fmla="*/ 77 w 83"/>
                    <a:gd name="T5" fmla="*/ 21 h 100"/>
                    <a:gd name="T6" fmla="*/ 73 w 83"/>
                    <a:gd name="T7" fmla="*/ 36 h 100"/>
                    <a:gd name="T8" fmla="*/ 66 w 83"/>
                    <a:gd name="T9" fmla="*/ 51 h 100"/>
                    <a:gd name="T10" fmla="*/ 57 w 83"/>
                    <a:gd name="T11" fmla="*/ 64 h 100"/>
                    <a:gd name="T12" fmla="*/ 45 w 83"/>
                    <a:gd name="T13" fmla="*/ 75 h 100"/>
                    <a:gd name="T14" fmla="*/ 33 w 83"/>
                    <a:gd name="T15" fmla="*/ 84 h 100"/>
                    <a:gd name="T16" fmla="*/ 17 w 83"/>
                    <a:gd name="T17" fmla="*/ 90 h 100"/>
                    <a:gd name="T18" fmla="*/ 0 w 83"/>
                    <a:gd name="T19" fmla="*/ 94 h 100"/>
                    <a:gd name="T20" fmla="*/ 0 w 83"/>
                    <a:gd name="T21" fmla="*/ 100 h 100"/>
                    <a:gd name="T22" fmla="*/ 19 w 83"/>
                    <a:gd name="T23" fmla="*/ 97 h 100"/>
                    <a:gd name="T24" fmla="*/ 35 w 83"/>
                    <a:gd name="T25" fmla="*/ 90 h 100"/>
                    <a:gd name="T26" fmla="*/ 49 w 83"/>
                    <a:gd name="T27" fmla="*/ 81 h 100"/>
                    <a:gd name="T28" fmla="*/ 63 w 83"/>
                    <a:gd name="T29" fmla="*/ 68 h 100"/>
                    <a:gd name="T30" fmla="*/ 73 w 83"/>
                    <a:gd name="T31" fmla="*/ 54 h 100"/>
                    <a:gd name="T32" fmla="*/ 79 w 83"/>
                    <a:gd name="T33" fmla="*/ 38 h 100"/>
                    <a:gd name="T34" fmla="*/ 83 w 83"/>
                    <a:gd name="T35" fmla="*/ 21 h 100"/>
                    <a:gd name="T36" fmla="*/ 83 w 83"/>
                    <a:gd name="T37" fmla="*/ 3 h 100"/>
                    <a:gd name="T38" fmla="*/ 83 w 83"/>
                    <a:gd name="T39" fmla="*/ 3 h 100"/>
                    <a:gd name="T40" fmla="*/ 83 w 83"/>
                    <a:gd name="T41" fmla="*/ 3 h 100"/>
                    <a:gd name="T42" fmla="*/ 82 w 83"/>
                    <a:gd name="T43" fmla="*/ 1 h 100"/>
                    <a:gd name="T44" fmla="*/ 80 w 83"/>
                    <a:gd name="T45" fmla="*/ 0 h 100"/>
                    <a:gd name="T46" fmla="*/ 78 w 83"/>
                    <a:gd name="T47" fmla="*/ 1 h 100"/>
                    <a:gd name="T48" fmla="*/ 77 w 83"/>
                    <a:gd name="T49" fmla="*/ 3 h 1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00"/>
                    <a:gd name="T77" fmla="*/ 83 w 83"/>
                    <a:gd name="T78" fmla="*/ 100 h 1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00">
                      <a:moveTo>
                        <a:pt x="77" y="3"/>
                      </a:moveTo>
                      <a:lnTo>
                        <a:pt x="77" y="3"/>
                      </a:lnTo>
                      <a:lnTo>
                        <a:pt x="77" y="21"/>
                      </a:lnTo>
                      <a:lnTo>
                        <a:pt x="73" y="36"/>
                      </a:lnTo>
                      <a:lnTo>
                        <a:pt x="66" y="51"/>
                      </a:lnTo>
                      <a:lnTo>
                        <a:pt x="57" y="64"/>
                      </a:lnTo>
                      <a:lnTo>
                        <a:pt x="45" y="75"/>
                      </a:lnTo>
                      <a:lnTo>
                        <a:pt x="33" y="84"/>
                      </a:lnTo>
                      <a:lnTo>
                        <a:pt x="17" y="90"/>
                      </a:lnTo>
                      <a:lnTo>
                        <a:pt x="0" y="94"/>
                      </a:lnTo>
                      <a:lnTo>
                        <a:pt x="0" y="100"/>
                      </a:lnTo>
                      <a:lnTo>
                        <a:pt x="19" y="97"/>
                      </a:lnTo>
                      <a:lnTo>
                        <a:pt x="35" y="90"/>
                      </a:lnTo>
                      <a:lnTo>
                        <a:pt x="49" y="81"/>
                      </a:lnTo>
                      <a:lnTo>
                        <a:pt x="63" y="68"/>
                      </a:lnTo>
                      <a:lnTo>
                        <a:pt x="73" y="54"/>
                      </a:lnTo>
                      <a:lnTo>
                        <a:pt x="79" y="38"/>
                      </a:lnTo>
                      <a:lnTo>
                        <a:pt x="83" y="21"/>
                      </a:lnTo>
                      <a:lnTo>
                        <a:pt x="83" y="3"/>
                      </a:lnTo>
                      <a:lnTo>
                        <a:pt x="82" y="1"/>
                      </a:lnTo>
                      <a:lnTo>
                        <a:pt x="80" y="0"/>
                      </a:lnTo>
                      <a:lnTo>
                        <a:pt x="78" y="1"/>
                      </a:lnTo>
                      <a:lnTo>
                        <a:pt x="77" y="3"/>
                      </a:lnTo>
                      <a:close/>
                    </a:path>
                  </a:pathLst>
                </a:custGeom>
                <a:solidFill>
                  <a:srgbClr val="000000"/>
                </a:solidFill>
                <a:ln w="9525">
                  <a:noFill/>
                  <a:round/>
                  <a:headEnd/>
                  <a:tailEnd/>
                </a:ln>
              </p:spPr>
              <p:txBody>
                <a:bodyPr/>
                <a:lstStyle/>
                <a:p>
                  <a:endParaRPr lang="es-ES"/>
                </a:p>
              </p:txBody>
            </p:sp>
            <p:sp>
              <p:nvSpPr>
                <p:cNvPr id="912" name="Freeform 869"/>
                <p:cNvSpPr>
                  <a:spLocks/>
                </p:cNvSpPr>
                <p:nvPr/>
              </p:nvSpPr>
              <p:spPr bwMode="auto">
                <a:xfrm>
                  <a:off x="3151" y="3224"/>
                  <a:ext cx="22" cy="220"/>
                </a:xfrm>
                <a:custGeom>
                  <a:avLst/>
                  <a:gdLst>
                    <a:gd name="T0" fmla="*/ 0 w 43"/>
                    <a:gd name="T1" fmla="*/ 3 h 442"/>
                    <a:gd name="T2" fmla="*/ 0 w 43"/>
                    <a:gd name="T3" fmla="*/ 3 h 442"/>
                    <a:gd name="T4" fmla="*/ 37 w 43"/>
                    <a:gd name="T5" fmla="*/ 442 h 442"/>
                    <a:gd name="T6" fmla="*/ 43 w 43"/>
                    <a:gd name="T7" fmla="*/ 442 h 442"/>
                    <a:gd name="T8" fmla="*/ 6 w 43"/>
                    <a:gd name="T9" fmla="*/ 3 h 442"/>
                    <a:gd name="T10" fmla="*/ 6 w 43"/>
                    <a:gd name="T11" fmla="*/ 3 h 442"/>
                    <a:gd name="T12" fmla="*/ 6 w 43"/>
                    <a:gd name="T13" fmla="*/ 3 h 442"/>
                    <a:gd name="T14" fmla="*/ 5 w 43"/>
                    <a:gd name="T15" fmla="*/ 1 h 442"/>
                    <a:gd name="T16" fmla="*/ 3 w 43"/>
                    <a:gd name="T17" fmla="*/ 0 h 442"/>
                    <a:gd name="T18" fmla="*/ 1 w 43"/>
                    <a:gd name="T19" fmla="*/ 1 h 442"/>
                    <a:gd name="T20" fmla="*/ 0 w 43"/>
                    <a:gd name="T21" fmla="*/ 3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
                    <a:gd name="T34" fmla="*/ 0 h 442"/>
                    <a:gd name="T35" fmla="*/ 43 w 43"/>
                    <a:gd name="T36" fmla="*/ 442 h 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 h="442">
                      <a:moveTo>
                        <a:pt x="0" y="3"/>
                      </a:moveTo>
                      <a:lnTo>
                        <a:pt x="0" y="3"/>
                      </a:lnTo>
                      <a:lnTo>
                        <a:pt x="37" y="442"/>
                      </a:lnTo>
                      <a:lnTo>
                        <a:pt x="43" y="442"/>
                      </a:lnTo>
                      <a:lnTo>
                        <a:pt x="6" y="3"/>
                      </a:lnTo>
                      <a:lnTo>
                        <a:pt x="5" y="1"/>
                      </a:lnTo>
                      <a:lnTo>
                        <a:pt x="3" y="0"/>
                      </a:lnTo>
                      <a:lnTo>
                        <a:pt x="1" y="1"/>
                      </a:lnTo>
                      <a:lnTo>
                        <a:pt x="0" y="3"/>
                      </a:lnTo>
                      <a:close/>
                    </a:path>
                  </a:pathLst>
                </a:custGeom>
                <a:solidFill>
                  <a:srgbClr val="000000"/>
                </a:solidFill>
                <a:ln w="9525">
                  <a:noFill/>
                  <a:round/>
                  <a:headEnd/>
                  <a:tailEnd/>
                </a:ln>
              </p:spPr>
              <p:txBody>
                <a:bodyPr/>
                <a:lstStyle/>
                <a:p>
                  <a:endParaRPr lang="es-ES"/>
                </a:p>
              </p:txBody>
            </p:sp>
            <p:sp>
              <p:nvSpPr>
                <p:cNvPr id="913" name="Freeform 870"/>
                <p:cNvSpPr>
                  <a:spLocks/>
                </p:cNvSpPr>
                <p:nvPr/>
              </p:nvSpPr>
              <p:spPr bwMode="auto">
                <a:xfrm>
                  <a:off x="3104" y="3184"/>
                  <a:ext cx="51" cy="41"/>
                </a:xfrm>
                <a:custGeom>
                  <a:avLst/>
                  <a:gdLst>
                    <a:gd name="T0" fmla="*/ 3 w 101"/>
                    <a:gd name="T1" fmla="*/ 6 h 83"/>
                    <a:gd name="T2" fmla="*/ 3 w 101"/>
                    <a:gd name="T3" fmla="*/ 6 h 83"/>
                    <a:gd name="T4" fmla="*/ 21 w 101"/>
                    <a:gd name="T5" fmla="*/ 6 h 83"/>
                    <a:gd name="T6" fmla="*/ 37 w 101"/>
                    <a:gd name="T7" fmla="*/ 11 h 83"/>
                    <a:gd name="T8" fmla="*/ 53 w 101"/>
                    <a:gd name="T9" fmla="*/ 17 h 83"/>
                    <a:gd name="T10" fmla="*/ 65 w 101"/>
                    <a:gd name="T11" fmla="*/ 26 h 83"/>
                    <a:gd name="T12" fmla="*/ 76 w 101"/>
                    <a:gd name="T13" fmla="*/ 38 h 83"/>
                    <a:gd name="T14" fmla="*/ 85 w 101"/>
                    <a:gd name="T15" fmla="*/ 51 h 83"/>
                    <a:gd name="T16" fmla="*/ 92 w 101"/>
                    <a:gd name="T17" fmla="*/ 67 h 83"/>
                    <a:gd name="T18" fmla="*/ 95 w 101"/>
                    <a:gd name="T19" fmla="*/ 83 h 83"/>
                    <a:gd name="T20" fmla="*/ 101 w 101"/>
                    <a:gd name="T21" fmla="*/ 83 h 83"/>
                    <a:gd name="T22" fmla="*/ 98 w 101"/>
                    <a:gd name="T23" fmla="*/ 64 h 83"/>
                    <a:gd name="T24" fmla="*/ 92 w 101"/>
                    <a:gd name="T25" fmla="*/ 49 h 83"/>
                    <a:gd name="T26" fmla="*/ 82 w 101"/>
                    <a:gd name="T27" fmla="*/ 34 h 83"/>
                    <a:gd name="T28" fmla="*/ 70 w 101"/>
                    <a:gd name="T29" fmla="*/ 20 h 83"/>
                    <a:gd name="T30" fmla="*/ 55 w 101"/>
                    <a:gd name="T31" fmla="*/ 11 h 83"/>
                    <a:gd name="T32" fmla="*/ 39 w 101"/>
                    <a:gd name="T33" fmla="*/ 4 h 83"/>
                    <a:gd name="T34" fmla="*/ 21 w 101"/>
                    <a:gd name="T35" fmla="*/ 0 h 83"/>
                    <a:gd name="T36" fmla="*/ 3 w 101"/>
                    <a:gd name="T37" fmla="*/ 0 h 83"/>
                    <a:gd name="T38" fmla="*/ 3 w 101"/>
                    <a:gd name="T39" fmla="*/ 0 h 83"/>
                    <a:gd name="T40" fmla="*/ 3 w 101"/>
                    <a:gd name="T41" fmla="*/ 0 h 83"/>
                    <a:gd name="T42" fmla="*/ 1 w 101"/>
                    <a:gd name="T43" fmla="*/ 1 h 83"/>
                    <a:gd name="T44" fmla="*/ 0 w 101"/>
                    <a:gd name="T45" fmla="*/ 3 h 83"/>
                    <a:gd name="T46" fmla="*/ 1 w 101"/>
                    <a:gd name="T47" fmla="*/ 5 h 83"/>
                    <a:gd name="T48" fmla="*/ 3 w 101"/>
                    <a:gd name="T49" fmla="*/ 6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83"/>
                    <a:gd name="T77" fmla="*/ 101 w 101"/>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83">
                      <a:moveTo>
                        <a:pt x="3" y="6"/>
                      </a:moveTo>
                      <a:lnTo>
                        <a:pt x="3" y="6"/>
                      </a:lnTo>
                      <a:lnTo>
                        <a:pt x="21" y="6"/>
                      </a:lnTo>
                      <a:lnTo>
                        <a:pt x="37" y="11"/>
                      </a:lnTo>
                      <a:lnTo>
                        <a:pt x="53" y="17"/>
                      </a:lnTo>
                      <a:lnTo>
                        <a:pt x="65" y="26"/>
                      </a:lnTo>
                      <a:lnTo>
                        <a:pt x="76" y="38"/>
                      </a:lnTo>
                      <a:lnTo>
                        <a:pt x="85" y="51"/>
                      </a:lnTo>
                      <a:lnTo>
                        <a:pt x="92" y="67"/>
                      </a:lnTo>
                      <a:lnTo>
                        <a:pt x="95" y="83"/>
                      </a:lnTo>
                      <a:lnTo>
                        <a:pt x="101" y="83"/>
                      </a:lnTo>
                      <a:lnTo>
                        <a:pt x="98" y="64"/>
                      </a:lnTo>
                      <a:lnTo>
                        <a:pt x="92" y="49"/>
                      </a:lnTo>
                      <a:lnTo>
                        <a:pt x="82" y="34"/>
                      </a:lnTo>
                      <a:lnTo>
                        <a:pt x="70" y="20"/>
                      </a:lnTo>
                      <a:lnTo>
                        <a:pt x="55" y="11"/>
                      </a:lnTo>
                      <a:lnTo>
                        <a:pt x="39" y="4"/>
                      </a:lnTo>
                      <a:lnTo>
                        <a:pt x="21" y="0"/>
                      </a:lnTo>
                      <a:lnTo>
                        <a:pt x="3" y="0"/>
                      </a:lnTo>
                      <a:lnTo>
                        <a:pt x="1" y="1"/>
                      </a:lnTo>
                      <a:lnTo>
                        <a:pt x="0" y="3"/>
                      </a:lnTo>
                      <a:lnTo>
                        <a:pt x="1" y="5"/>
                      </a:lnTo>
                      <a:lnTo>
                        <a:pt x="3" y="6"/>
                      </a:lnTo>
                      <a:close/>
                    </a:path>
                  </a:pathLst>
                </a:custGeom>
                <a:solidFill>
                  <a:srgbClr val="000000"/>
                </a:solidFill>
                <a:ln w="9525">
                  <a:noFill/>
                  <a:round/>
                  <a:headEnd/>
                  <a:tailEnd/>
                </a:ln>
              </p:spPr>
              <p:txBody>
                <a:bodyPr/>
                <a:lstStyle/>
                <a:p>
                  <a:endParaRPr lang="es-ES"/>
                </a:p>
              </p:txBody>
            </p:sp>
            <p:sp>
              <p:nvSpPr>
                <p:cNvPr id="914" name="Freeform 871"/>
                <p:cNvSpPr>
                  <a:spLocks/>
                </p:cNvSpPr>
                <p:nvPr/>
              </p:nvSpPr>
              <p:spPr bwMode="auto">
                <a:xfrm>
                  <a:off x="2987" y="3184"/>
                  <a:ext cx="119" cy="13"/>
                </a:xfrm>
                <a:custGeom>
                  <a:avLst/>
                  <a:gdLst>
                    <a:gd name="T0" fmla="*/ 3 w 236"/>
                    <a:gd name="T1" fmla="*/ 26 h 26"/>
                    <a:gd name="T2" fmla="*/ 3 w 236"/>
                    <a:gd name="T3" fmla="*/ 26 h 26"/>
                    <a:gd name="T4" fmla="*/ 236 w 236"/>
                    <a:gd name="T5" fmla="*/ 6 h 26"/>
                    <a:gd name="T6" fmla="*/ 236 w 236"/>
                    <a:gd name="T7" fmla="*/ 0 h 26"/>
                    <a:gd name="T8" fmla="*/ 3 w 236"/>
                    <a:gd name="T9" fmla="*/ 20 h 26"/>
                    <a:gd name="T10" fmla="*/ 3 w 236"/>
                    <a:gd name="T11" fmla="*/ 20 h 26"/>
                    <a:gd name="T12" fmla="*/ 3 w 236"/>
                    <a:gd name="T13" fmla="*/ 20 h 26"/>
                    <a:gd name="T14" fmla="*/ 1 w 236"/>
                    <a:gd name="T15" fmla="*/ 21 h 26"/>
                    <a:gd name="T16" fmla="*/ 0 w 236"/>
                    <a:gd name="T17" fmla="*/ 23 h 26"/>
                    <a:gd name="T18" fmla="*/ 1 w 236"/>
                    <a:gd name="T19" fmla="*/ 25 h 26"/>
                    <a:gd name="T20" fmla="*/ 3 w 236"/>
                    <a:gd name="T21" fmla="*/ 2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6"/>
                    <a:gd name="T35" fmla="*/ 236 w 2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6">
                      <a:moveTo>
                        <a:pt x="3" y="26"/>
                      </a:moveTo>
                      <a:lnTo>
                        <a:pt x="3" y="26"/>
                      </a:lnTo>
                      <a:lnTo>
                        <a:pt x="236" y="6"/>
                      </a:lnTo>
                      <a:lnTo>
                        <a:pt x="236" y="0"/>
                      </a:lnTo>
                      <a:lnTo>
                        <a:pt x="3" y="20"/>
                      </a:lnTo>
                      <a:lnTo>
                        <a:pt x="1" y="21"/>
                      </a:lnTo>
                      <a:lnTo>
                        <a:pt x="0" y="23"/>
                      </a:lnTo>
                      <a:lnTo>
                        <a:pt x="1" y="25"/>
                      </a:lnTo>
                      <a:lnTo>
                        <a:pt x="3" y="26"/>
                      </a:lnTo>
                      <a:close/>
                    </a:path>
                  </a:pathLst>
                </a:custGeom>
                <a:solidFill>
                  <a:srgbClr val="000000"/>
                </a:solidFill>
                <a:ln w="9525">
                  <a:noFill/>
                  <a:round/>
                  <a:headEnd/>
                  <a:tailEnd/>
                </a:ln>
              </p:spPr>
              <p:txBody>
                <a:bodyPr/>
                <a:lstStyle/>
                <a:p>
                  <a:endParaRPr lang="es-ES"/>
                </a:p>
              </p:txBody>
            </p:sp>
            <p:sp>
              <p:nvSpPr>
                <p:cNvPr id="915" name="Freeform 872"/>
                <p:cNvSpPr>
                  <a:spLocks/>
                </p:cNvSpPr>
                <p:nvPr/>
              </p:nvSpPr>
              <p:spPr bwMode="auto">
                <a:xfrm>
                  <a:off x="2947" y="3194"/>
                  <a:ext cx="42" cy="50"/>
                </a:xfrm>
                <a:custGeom>
                  <a:avLst/>
                  <a:gdLst>
                    <a:gd name="T0" fmla="*/ 6 w 83"/>
                    <a:gd name="T1" fmla="*/ 98 h 101"/>
                    <a:gd name="T2" fmla="*/ 6 w 83"/>
                    <a:gd name="T3" fmla="*/ 98 h 101"/>
                    <a:gd name="T4" fmla="*/ 6 w 83"/>
                    <a:gd name="T5" fmla="*/ 80 h 101"/>
                    <a:gd name="T6" fmla="*/ 10 w 83"/>
                    <a:gd name="T7" fmla="*/ 64 h 101"/>
                    <a:gd name="T8" fmla="*/ 17 w 83"/>
                    <a:gd name="T9" fmla="*/ 49 h 101"/>
                    <a:gd name="T10" fmla="*/ 26 w 83"/>
                    <a:gd name="T11" fmla="*/ 36 h 101"/>
                    <a:gd name="T12" fmla="*/ 38 w 83"/>
                    <a:gd name="T13" fmla="*/ 25 h 101"/>
                    <a:gd name="T14" fmla="*/ 50 w 83"/>
                    <a:gd name="T15" fmla="*/ 16 h 101"/>
                    <a:gd name="T16" fmla="*/ 66 w 83"/>
                    <a:gd name="T17" fmla="*/ 10 h 101"/>
                    <a:gd name="T18" fmla="*/ 83 w 83"/>
                    <a:gd name="T19" fmla="*/ 6 h 101"/>
                    <a:gd name="T20" fmla="*/ 83 w 83"/>
                    <a:gd name="T21" fmla="*/ 0 h 101"/>
                    <a:gd name="T22" fmla="*/ 64 w 83"/>
                    <a:gd name="T23" fmla="*/ 3 h 101"/>
                    <a:gd name="T24" fmla="*/ 48 w 83"/>
                    <a:gd name="T25" fmla="*/ 10 h 101"/>
                    <a:gd name="T26" fmla="*/ 33 w 83"/>
                    <a:gd name="T27" fmla="*/ 19 h 101"/>
                    <a:gd name="T28" fmla="*/ 20 w 83"/>
                    <a:gd name="T29" fmla="*/ 32 h 101"/>
                    <a:gd name="T30" fmla="*/ 10 w 83"/>
                    <a:gd name="T31" fmla="*/ 47 h 101"/>
                    <a:gd name="T32" fmla="*/ 4 w 83"/>
                    <a:gd name="T33" fmla="*/ 62 h 101"/>
                    <a:gd name="T34" fmla="*/ 0 w 83"/>
                    <a:gd name="T35" fmla="*/ 80 h 101"/>
                    <a:gd name="T36" fmla="*/ 0 w 83"/>
                    <a:gd name="T37" fmla="*/ 98 h 101"/>
                    <a:gd name="T38" fmla="*/ 0 w 83"/>
                    <a:gd name="T39" fmla="*/ 98 h 101"/>
                    <a:gd name="T40" fmla="*/ 0 w 83"/>
                    <a:gd name="T41" fmla="*/ 98 h 101"/>
                    <a:gd name="T42" fmla="*/ 1 w 83"/>
                    <a:gd name="T43" fmla="*/ 100 h 101"/>
                    <a:gd name="T44" fmla="*/ 3 w 83"/>
                    <a:gd name="T45" fmla="*/ 101 h 101"/>
                    <a:gd name="T46" fmla="*/ 5 w 83"/>
                    <a:gd name="T47" fmla="*/ 100 h 101"/>
                    <a:gd name="T48" fmla="*/ 6 w 83"/>
                    <a:gd name="T49" fmla="*/ 98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01"/>
                    <a:gd name="T77" fmla="*/ 83 w 83"/>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01">
                      <a:moveTo>
                        <a:pt x="6" y="98"/>
                      </a:moveTo>
                      <a:lnTo>
                        <a:pt x="6" y="98"/>
                      </a:lnTo>
                      <a:lnTo>
                        <a:pt x="6" y="80"/>
                      </a:lnTo>
                      <a:lnTo>
                        <a:pt x="10" y="64"/>
                      </a:lnTo>
                      <a:lnTo>
                        <a:pt x="17" y="49"/>
                      </a:lnTo>
                      <a:lnTo>
                        <a:pt x="26" y="36"/>
                      </a:lnTo>
                      <a:lnTo>
                        <a:pt x="38" y="25"/>
                      </a:lnTo>
                      <a:lnTo>
                        <a:pt x="50" y="16"/>
                      </a:lnTo>
                      <a:lnTo>
                        <a:pt x="66" y="10"/>
                      </a:lnTo>
                      <a:lnTo>
                        <a:pt x="83" y="6"/>
                      </a:lnTo>
                      <a:lnTo>
                        <a:pt x="83" y="0"/>
                      </a:lnTo>
                      <a:lnTo>
                        <a:pt x="64" y="3"/>
                      </a:lnTo>
                      <a:lnTo>
                        <a:pt x="48" y="10"/>
                      </a:lnTo>
                      <a:lnTo>
                        <a:pt x="33" y="19"/>
                      </a:lnTo>
                      <a:lnTo>
                        <a:pt x="20" y="32"/>
                      </a:lnTo>
                      <a:lnTo>
                        <a:pt x="10" y="47"/>
                      </a:lnTo>
                      <a:lnTo>
                        <a:pt x="4" y="62"/>
                      </a:lnTo>
                      <a:lnTo>
                        <a:pt x="0" y="80"/>
                      </a:lnTo>
                      <a:lnTo>
                        <a:pt x="0" y="98"/>
                      </a:lnTo>
                      <a:lnTo>
                        <a:pt x="1" y="100"/>
                      </a:lnTo>
                      <a:lnTo>
                        <a:pt x="3" y="101"/>
                      </a:lnTo>
                      <a:lnTo>
                        <a:pt x="5" y="100"/>
                      </a:lnTo>
                      <a:lnTo>
                        <a:pt x="6" y="98"/>
                      </a:lnTo>
                      <a:close/>
                    </a:path>
                  </a:pathLst>
                </a:custGeom>
                <a:solidFill>
                  <a:srgbClr val="000000"/>
                </a:solidFill>
                <a:ln w="9525">
                  <a:noFill/>
                  <a:round/>
                  <a:headEnd/>
                  <a:tailEnd/>
                </a:ln>
              </p:spPr>
              <p:txBody>
                <a:bodyPr/>
                <a:lstStyle/>
                <a:p>
                  <a:endParaRPr lang="es-ES"/>
                </a:p>
              </p:txBody>
            </p:sp>
            <p:sp>
              <p:nvSpPr>
                <p:cNvPr id="916" name="Freeform 873"/>
                <p:cNvSpPr>
                  <a:spLocks/>
                </p:cNvSpPr>
                <p:nvPr/>
              </p:nvSpPr>
              <p:spPr bwMode="auto">
                <a:xfrm>
                  <a:off x="2947" y="3243"/>
                  <a:ext cx="22" cy="220"/>
                </a:xfrm>
                <a:custGeom>
                  <a:avLst/>
                  <a:gdLst>
                    <a:gd name="T0" fmla="*/ 43 w 43"/>
                    <a:gd name="T1" fmla="*/ 439 h 442"/>
                    <a:gd name="T2" fmla="*/ 43 w 43"/>
                    <a:gd name="T3" fmla="*/ 439 h 442"/>
                    <a:gd name="T4" fmla="*/ 6 w 43"/>
                    <a:gd name="T5" fmla="*/ 0 h 442"/>
                    <a:gd name="T6" fmla="*/ 0 w 43"/>
                    <a:gd name="T7" fmla="*/ 0 h 442"/>
                    <a:gd name="T8" fmla="*/ 37 w 43"/>
                    <a:gd name="T9" fmla="*/ 439 h 442"/>
                    <a:gd name="T10" fmla="*/ 37 w 43"/>
                    <a:gd name="T11" fmla="*/ 439 h 442"/>
                    <a:gd name="T12" fmla="*/ 37 w 43"/>
                    <a:gd name="T13" fmla="*/ 439 h 442"/>
                    <a:gd name="T14" fmla="*/ 38 w 43"/>
                    <a:gd name="T15" fmla="*/ 441 h 442"/>
                    <a:gd name="T16" fmla="*/ 40 w 43"/>
                    <a:gd name="T17" fmla="*/ 442 h 442"/>
                    <a:gd name="T18" fmla="*/ 42 w 43"/>
                    <a:gd name="T19" fmla="*/ 441 h 442"/>
                    <a:gd name="T20" fmla="*/ 43 w 43"/>
                    <a:gd name="T21" fmla="*/ 439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
                    <a:gd name="T34" fmla="*/ 0 h 442"/>
                    <a:gd name="T35" fmla="*/ 43 w 43"/>
                    <a:gd name="T36" fmla="*/ 442 h 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 h="442">
                      <a:moveTo>
                        <a:pt x="43" y="439"/>
                      </a:moveTo>
                      <a:lnTo>
                        <a:pt x="43" y="439"/>
                      </a:lnTo>
                      <a:lnTo>
                        <a:pt x="6" y="0"/>
                      </a:lnTo>
                      <a:lnTo>
                        <a:pt x="0" y="0"/>
                      </a:lnTo>
                      <a:lnTo>
                        <a:pt x="37" y="439"/>
                      </a:lnTo>
                      <a:lnTo>
                        <a:pt x="38" y="441"/>
                      </a:lnTo>
                      <a:lnTo>
                        <a:pt x="40" y="442"/>
                      </a:lnTo>
                      <a:lnTo>
                        <a:pt x="42" y="441"/>
                      </a:lnTo>
                      <a:lnTo>
                        <a:pt x="43" y="439"/>
                      </a:lnTo>
                      <a:close/>
                    </a:path>
                  </a:pathLst>
                </a:custGeom>
                <a:solidFill>
                  <a:srgbClr val="000000"/>
                </a:solidFill>
                <a:ln w="9525">
                  <a:noFill/>
                  <a:round/>
                  <a:headEnd/>
                  <a:tailEnd/>
                </a:ln>
              </p:spPr>
              <p:txBody>
                <a:bodyPr/>
                <a:lstStyle/>
                <a:p>
                  <a:endParaRPr lang="es-ES"/>
                </a:p>
              </p:txBody>
            </p:sp>
            <p:sp>
              <p:nvSpPr>
                <p:cNvPr id="917" name="Freeform 874"/>
                <p:cNvSpPr>
                  <a:spLocks/>
                </p:cNvSpPr>
                <p:nvPr/>
              </p:nvSpPr>
              <p:spPr bwMode="auto">
                <a:xfrm>
                  <a:off x="2966" y="3462"/>
                  <a:ext cx="50" cy="41"/>
                </a:xfrm>
                <a:custGeom>
                  <a:avLst/>
                  <a:gdLst>
                    <a:gd name="T0" fmla="*/ 98 w 101"/>
                    <a:gd name="T1" fmla="*/ 76 h 82"/>
                    <a:gd name="T2" fmla="*/ 98 w 101"/>
                    <a:gd name="T3" fmla="*/ 76 h 82"/>
                    <a:gd name="T4" fmla="*/ 80 w 101"/>
                    <a:gd name="T5" fmla="*/ 76 h 82"/>
                    <a:gd name="T6" fmla="*/ 65 w 101"/>
                    <a:gd name="T7" fmla="*/ 71 h 82"/>
                    <a:gd name="T8" fmla="*/ 49 w 101"/>
                    <a:gd name="T9" fmla="*/ 65 h 82"/>
                    <a:gd name="T10" fmla="*/ 37 w 101"/>
                    <a:gd name="T11" fmla="*/ 56 h 82"/>
                    <a:gd name="T12" fmla="*/ 25 w 101"/>
                    <a:gd name="T13" fmla="*/ 45 h 82"/>
                    <a:gd name="T14" fmla="*/ 15 w 101"/>
                    <a:gd name="T15" fmla="*/ 31 h 82"/>
                    <a:gd name="T16" fmla="*/ 9 w 101"/>
                    <a:gd name="T17" fmla="*/ 16 h 82"/>
                    <a:gd name="T18" fmla="*/ 6 w 101"/>
                    <a:gd name="T19" fmla="*/ 0 h 82"/>
                    <a:gd name="T20" fmla="*/ 0 w 101"/>
                    <a:gd name="T21" fmla="*/ 0 h 82"/>
                    <a:gd name="T22" fmla="*/ 3 w 101"/>
                    <a:gd name="T23" fmla="*/ 18 h 82"/>
                    <a:gd name="T24" fmla="*/ 9 w 101"/>
                    <a:gd name="T25" fmla="*/ 34 h 82"/>
                    <a:gd name="T26" fmla="*/ 19 w 101"/>
                    <a:gd name="T27" fmla="*/ 49 h 82"/>
                    <a:gd name="T28" fmla="*/ 32 w 101"/>
                    <a:gd name="T29" fmla="*/ 62 h 82"/>
                    <a:gd name="T30" fmla="*/ 47 w 101"/>
                    <a:gd name="T31" fmla="*/ 71 h 82"/>
                    <a:gd name="T32" fmla="*/ 63 w 101"/>
                    <a:gd name="T33" fmla="*/ 78 h 82"/>
                    <a:gd name="T34" fmla="*/ 80 w 101"/>
                    <a:gd name="T35" fmla="*/ 82 h 82"/>
                    <a:gd name="T36" fmla="*/ 98 w 101"/>
                    <a:gd name="T37" fmla="*/ 82 h 82"/>
                    <a:gd name="T38" fmla="*/ 98 w 101"/>
                    <a:gd name="T39" fmla="*/ 82 h 82"/>
                    <a:gd name="T40" fmla="*/ 98 w 101"/>
                    <a:gd name="T41" fmla="*/ 82 h 82"/>
                    <a:gd name="T42" fmla="*/ 100 w 101"/>
                    <a:gd name="T43" fmla="*/ 81 h 82"/>
                    <a:gd name="T44" fmla="*/ 101 w 101"/>
                    <a:gd name="T45" fmla="*/ 79 h 82"/>
                    <a:gd name="T46" fmla="*/ 100 w 101"/>
                    <a:gd name="T47" fmla="*/ 77 h 82"/>
                    <a:gd name="T48" fmla="*/ 98 w 101"/>
                    <a:gd name="T49" fmla="*/ 76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82"/>
                    <a:gd name="T77" fmla="*/ 101 w 101"/>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82">
                      <a:moveTo>
                        <a:pt x="98" y="76"/>
                      </a:moveTo>
                      <a:lnTo>
                        <a:pt x="98" y="76"/>
                      </a:lnTo>
                      <a:lnTo>
                        <a:pt x="80" y="76"/>
                      </a:lnTo>
                      <a:lnTo>
                        <a:pt x="65" y="71"/>
                      </a:lnTo>
                      <a:lnTo>
                        <a:pt x="49" y="65"/>
                      </a:lnTo>
                      <a:lnTo>
                        <a:pt x="37" y="56"/>
                      </a:lnTo>
                      <a:lnTo>
                        <a:pt x="25" y="45"/>
                      </a:lnTo>
                      <a:lnTo>
                        <a:pt x="15" y="31"/>
                      </a:lnTo>
                      <a:lnTo>
                        <a:pt x="9" y="16"/>
                      </a:lnTo>
                      <a:lnTo>
                        <a:pt x="6" y="0"/>
                      </a:lnTo>
                      <a:lnTo>
                        <a:pt x="0" y="0"/>
                      </a:lnTo>
                      <a:lnTo>
                        <a:pt x="3" y="18"/>
                      </a:lnTo>
                      <a:lnTo>
                        <a:pt x="9" y="34"/>
                      </a:lnTo>
                      <a:lnTo>
                        <a:pt x="19" y="49"/>
                      </a:lnTo>
                      <a:lnTo>
                        <a:pt x="32" y="62"/>
                      </a:lnTo>
                      <a:lnTo>
                        <a:pt x="47" y="71"/>
                      </a:lnTo>
                      <a:lnTo>
                        <a:pt x="63" y="78"/>
                      </a:lnTo>
                      <a:lnTo>
                        <a:pt x="80" y="82"/>
                      </a:lnTo>
                      <a:lnTo>
                        <a:pt x="98" y="82"/>
                      </a:lnTo>
                      <a:lnTo>
                        <a:pt x="100" y="81"/>
                      </a:lnTo>
                      <a:lnTo>
                        <a:pt x="101" y="79"/>
                      </a:lnTo>
                      <a:lnTo>
                        <a:pt x="100" y="77"/>
                      </a:lnTo>
                      <a:lnTo>
                        <a:pt x="98" y="76"/>
                      </a:lnTo>
                      <a:close/>
                    </a:path>
                  </a:pathLst>
                </a:custGeom>
                <a:solidFill>
                  <a:srgbClr val="000000"/>
                </a:solidFill>
                <a:ln w="9525">
                  <a:noFill/>
                  <a:round/>
                  <a:headEnd/>
                  <a:tailEnd/>
                </a:ln>
              </p:spPr>
              <p:txBody>
                <a:bodyPr/>
                <a:lstStyle/>
                <a:p>
                  <a:endParaRPr lang="es-ES"/>
                </a:p>
              </p:txBody>
            </p:sp>
            <p:sp>
              <p:nvSpPr>
                <p:cNvPr id="918" name="Freeform 875"/>
                <p:cNvSpPr>
                  <a:spLocks/>
                </p:cNvSpPr>
                <p:nvPr/>
              </p:nvSpPr>
              <p:spPr bwMode="auto">
                <a:xfrm>
                  <a:off x="3015" y="3490"/>
                  <a:ext cx="118" cy="13"/>
                </a:xfrm>
                <a:custGeom>
                  <a:avLst/>
                  <a:gdLst>
                    <a:gd name="T0" fmla="*/ 233 w 236"/>
                    <a:gd name="T1" fmla="*/ 0 h 26"/>
                    <a:gd name="T2" fmla="*/ 233 w 236"/>
                    <a:gd name="T3" fmla="*/ 0 h 26"/>
                    <a:gd name="T4" fmla="*/ 0 w 236"/>
                    <a:gd name="T5" fmla="*/ 20 h 26"/>
                    <a:gd name="T6" fmla="*/ 0 w 236"/>
                    <a:gd name="T7" fmla="*/ 26 h 26"/>
                    <a:gd name="T8" fmla="*/ 233 w 236"/>
                    <a:gd name="T9" fmla="*/ 6 h 26"/>
                    <a:gd name="T10" fmla="*/ 233 w 236"/>
                    <a:gd name="T11" fmla="*/ 6 h 26"/>
                    <a:gd name="T12" fmla="*/ 233 w 236"/>
                    <a:gd name="T13" fmla="*/ 6 h 26"/>
                    <a:gd name="T14" fmla="*/ 235 w 236"/>
                    <a:gd name="T15" fmla="*/ 5 h 26"/>
                    <a:gd name="T16" fmla="*/ 236 w 236"/>
                    <a:gd name="T17" fmla="*/ 3 h 26"/>
                    <a:gd name="T18" fmla="*/ 235 w 236"/>
                    <a:gd name="T19" fmla="*/ 1 h 26"/>
                    <a:gd name="T20" fmla="*/ 233 w 236"/>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6"/>
                    <a:gd name="T35" fmla="*/ 236 w 2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6">
                      <a:moveTo>
                        <a:pt x="233" y="0"/>
                      </a:moveTo>
                      <a:lnTo>
                        <a:pt x="233" y="0"/>
                      </a:lnTo>
                      <a:lnTo>
                        <a:pt x="0" y="20"/>
                      </a:lnTo>
                      <a:lnTo>
                        <a:pt x="0" y="26"/>
                      </a:lnTo>
                      <a:lnTo>
                        <a:pt x="233" y="6"/>
                      </a:lnTo>
                      <a:lnTo>
                        <a:pt x="235" y="5"/>
                      </a:lnTo>
                      <a:lnTo>
                        <a:pt x="236" y="3"/>
                      </a:lnTo>
                      <a:lnTo>
                        <a:pt x="235" y="1"/>
                      </a:lnTo>
                      <a:lnTo>
                        <a:pt x="233" y="0"/>
                      </a:lnTo>
                      <a:close/>
                    </a:path>
                  </a:pathLst>
                </a:custGeom>
                <a:solidFill>
                  <a:srgbClr val="000000"/>
                </a:solidFill>
                <a:ln w="9525">
                  <a:noFill/>
                  <a:round/>
                  <a:headEnd/>
                  <a:tailEnd/>
                </a:ln>
              </p:spPr>
              <p:txBody>
                <a:bodyPr/>
                <a:lstStyle/>
                <a:p>
                  <a:endParaRPr lang="es-ES"/>
                </a:p>
              </p:txBody>
            </p:sp>
            <p:sp>
              <p:nvSpPr>
                <p:cNvPr id="919" name="Freeform 876"/>
                <p:cNvSpPr>
                  <a:spLocks/>
                </p:cNvSpPr>
                <p:nvPr/>
              </p:nvSpPr>
              <p:spPr bwMode="auto">
                <a:xfrm>
                  <a:off x="2981" y="3227"/>
                  <a:ext cx="156" cy="64"/>
                </a:xfrm>
                <a:custGeom>
                  <a:avLst/>
                  <a:gdLst>
                    <a:gd name="T0" fmla="*/ 313 w 313"/>
                    <a:gd name="T1" fmla="*/ 101 h 127"/>
                    <a:gd name="T2" fmla="*/ 304 w 313"/>
                    <a:gd name="T3" fmla="*/ 0 h 127"/>
                    <a:gd name="T4" fmla="*/ 0 w 313"/>
                    <a:gd name="T5" fmla="*/ 27 h 127"/>
                    <a:gd name="T6" fmla="*/ 9 w 313"/>
                    <a:gd name="T7" fmla="*/ 127 h 127"/>
                    <a:gd name="T8" fmla="*/ 313 w 313"/>
                    <a:gd name="T9" fmla="*/ 101 h 127"/>
                    <a:gd name="T10" fmla="*/ 0 60000 65536"/>
                    <a:gd name="T11" fmla="*/ 0 60000 65536"/>
                    <a:gd name="T12" fmla="*/ 0 60000 65536"/>
                    <a:gd name="T13" fmla="*/ 0 60000 65536"/>
                    <a:gd name="T14" fmla="*/ 0 60000 65536"/>
                    <a:gd name="T15" fmla="*/ 0 w 313"/>
                    <a:gd name="T16" fmla="*/ 0 h 127"/>
                    <a:gd name="T17" fmla="*/ 313 w 313"/>
                    <a:gd name="T18" fmla="*/ 127 h 127"/>
                  </a:gdLst>
                  <a:ahLst/>
                  <a:cxnLst>
                    <a:cxn ang="T10">
                      <a:pos x="T0" y="T1"/>
                    </a:cxn>
                    <a:cxn ang="T11">
                      <a:pos x="T2" y="T3"/>
                    </a:cxn>
                    <a:cxn ang="T12">
                      <a:pos x="T4" y="T5"/>
                    </a:cxn>
                    <a:cxn ang="T13">
                      <a:pos x="T6" y="T7"/>
                    </a:cxn>
                    <a:cxn ang="T14">
                      <a:pos x="T8" y="T9"/>
                    </a:cxn>
                  </a:cxnLst>
                  <a:rect l="T15" t="T16" r="T17" b="T18"/>
                  <a:pathLst>
                    <a:path w="313" h="127">
                      <a:moveTo>
                        <a:pt x="313" y="101"/>
                      </a:moveTo>
                      <a:lnTo>
                        <a:pt x="304" y="0"/>
                      </a:lnTo>
                      <a:lnTo>
                        <a:pt x="0" y="27"/>
                      </a:lnTo>
                      <a:lnTo>
                        <a:pt x="9" y="127"/>
                      </a:lnTo>
                      <a:lnTo>
                        <a:pt x="313" y="101"/>
                      </a:lnTo>
                      <a:close/>
                    </a:path>
                  </a:pathLst>
                </a:custGeom>
                <a:solidFill>
                  <a:srgbClr val="000000"/>
                </a:solidFill>
                <a:ln w="9525">
                  <a:noFill/>
                  <a:round/>
                  <a:headEnd/>
                  <a:tailEnd/>
                </a:ln>
              </p:spPr>
              <p:txBody>
                <a:bodyPr/>
                <a:lstStyle/>
                <a:p>
                  <a:endParaRPr lang="es-ES"/>
                </a:p>
              </p:txBody>
            </p:sp>
            <p:sp>
              <p:nvSpPr>
                <p:cNvPr id="920" name="Freeform 877"/>
                <p:cNvSpPr>
                  <a:spLocks/>
                </p:cNvSpPr>
                <p:nvPr/>
              </p:nvSpPr>
              <p:spPr bwMode="auto">
                <a:xfrm>
                  <a:off x="3131" y="3225"/>
                  <a:ext cx="8" cy="52"/>
                </a:xfrm>
                <a:custGeom>
                  <a:avLst/>
                  <a:gdLst>
                    <a:gd name="T0" fmla="*/ 3 w 16"/>
                    <a:gd name="T1" fmla="*/ 7 h 105"/>
                    <a:gd name="T2" fmla="*/ 0 w 16"/>
                    <a:gd name="T3" fmla="*/ 4 h 105"/>
                    <a:gd name="T4" fmla="*/ 9 w 16"/>
                    <a:gd name="T5" fmla="*/ 105 h 105"/>
                    <a:gd name="T6" fmla="*/ 16 w 16"/>
                    <a:gd name="T7" fmla="*/ 105 h 105"/>
                    <a:gd name="T8" fmla="*/ 6 w 16"/>
                    <a:gd name="T9" fmla="*/ 4 h 105"/>
                    <a:gd name="T10" fmla="*/ 3 w 16"/>
                    <a:gd name="T11" fmla="*/ 0 h 105"/>
                    <a:gd name="T12" fmla="*/ 6 w 16"/>
                    <a:gd name="T13" fmla="*/ 4 h 105"/>
                    <a:gd name="T14" fmla="*/ 5 w 16"/>
                    <a:gd name="T15" fmla="*/ 1 h 105"/>
                    <a:gd name="T16" fmla="*/ 3 w 16"/>
                    <a:gd name="T17" fmla="*/ 0 h 105"/>
                    <a:gd name="T18" fmla="*/ 1 w 16"/>
                    <a:gd name="T19" fmla="*/ 1 h 105"/>
                    <a:gd name="T20" fmla="*/ 0 w 16"/>
                    <a:gd name="T21" fmla="*/ 4 h 105"/>
                    <a:gd name="T22" fmla="*/ 3 w 16"/>
                    <a:gd name="T23" fmla="*/ 7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05"/>
                    <a:gd name="T38" fmla="*/ 16 w 1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05">
                      <a:moveTo>
                        <a:pt x="3" y="7"/>
                      </a:moveTo>
                      <a:lnTo>
                        <a:pt x="0" y="4"/>
                      </a:lnTo>
                      <a:lnTo>
                        <a:pt x="9" y="105"/>
                      </a:lnTo>
                      <a:lnTo>
                        <a:pt x="16" y="105"/>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921" name="Freeform 878"/>
                <p:cNvSpPr>
                  <a:spLocks/>
                </p:cNvSpPr>
                <p:nvPr/>
              </p:nvSpPr>
              <p:spPr bwMode="auto">
                <a:xfrm>
                  <a:off x="2979" y="3225"/>
                  <a:ext cx="153" cy="17"/>
                </a:xfrm>
                <a:custGeom>
                  <a:avLst/>
                  <a:gdLst>
                    <a:gd name="T0" fmla="*/ 6 w 307"/>
                    <a:gd name="T1" fmla="*/ 31 h 34"/>
                    <a:gd name="T2" fmla="*/ 3 w 307"/>
                    <a:gd name="T3" fmla="*/ 34 h 34"/>
                    <a:gd name="T4" fmla="*/ 307 w 307"/>
                    <a:gd name="T5" fmla="*/ 7 h 34"/>
                    <a:gd name="T6" fmla="*/ 307 w 307"/>
                    <a:gd name="T7" fmla="*/ 0 h 34"/>
                    <a:gd name="T8" fmla="*/ 3 w 307"/>
                    <a:gd name="T9" fmla="*/ 28 h 34"/>
                    <a:gd name="T10" fmla="*/ 0 w 307"/>
                    <a:gd name="T11" fmla="*/ 31 h 34"/>
                    <a:gd name="T12" fmla="*/ 3 w 307"/>
                    <a:gd name="T13" fmla="*/ 28 h 34"/>
                    <a:gd name="T14" fmla="*/ 1 w 307"/>
                    <a:gd name="T15" fmla="*/ 29 h 34"/>
                    <a:gd name="T16" fmla="*/ 0 w 307"/>
                    <a:gd name="T17" fmla="*/ 31 h 34"/>
                    <a:gd name="T18" fmla="*/ 1 w 307"/>
                    <a:gd name="T19" fmla="*/ 33 h 34"/>
                    <a:gd name="T20" fmla="*/ 3 w 307"/>
                    <a:gd name="T21" fmla="*/ 34 h 34"/>
                    <a:gd name="T22" fmla="*/ 6 w 307"/>
                    <a:gd name="T23" fmla="*/ 3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7"/>
                    <a:gd name="T37" fmla="*/ 0 h 34"/>
                    <a:gd name="T38" fmla="*/ 307 w 307"/>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7" h="34">
                      <a:moveTo>
                        <a:pt x="6" y="31"/>
                      </a:moveTo>
                      <a:lnTo>
                        <a:pt x="3" y="34"/>
                      </a:lnTo>
                      <a:lnTo>
                        <a:pt x="307" y="7"/>
                      </a:lnTo>
                      <a:lnTo>
                        <a:pt x="307" y="0"/>
                      </a:lnTo>
                      <a:lnTo>
                        <a:pt x="3" y="28"/>
                      </a:lnTo>
                      <a:lnTo>
                        <a:pt x="0" y="31"/>
                      </a:lnTo>
                      <a:lnTo>
                        <a:pt x="3" y="28"/>
                      </a:lnTo>
                      <a:lnTo>
                        <a:pt x="1" y="29"/>
                      </a:lnTo>
                      <a:lnTo>
                        <a:pt x="0" y="31"/>
                      </a:lnTo>
                      <a:lnTo>
                        <a:pt x="1" y="33"/>
                      </a:lnTo>
                      <a:lnTo>
                        <a:pt x="3" y="34"/>
                      </a:lnTo>
                      <a:lnTo>
                        <a:pt x="6" y="31"/>
                      </a:lnTo>
                      <a:close/>
                    </a:path>
                  </a:pathLst>
                </a:custGeom>
                <a:solidFill>
                  <a:srgbClr val="000000"/>
                </a:solidFill>
                <a:ln w="9525">
                  <a:noFill/>
                  <a:round/>
                  <a:headEnd/>
                  <a:tailEnd/>
                </a:ln>
              </p:spPr>
              <p:txBody>
                <a:bodyPr/>
                <a:lstStyle/>
                <a:p>
                  <a:endParaRPr lang="es-ES"/>
                </a:p>
              </p:txBody>
            </p:sp>
            <p:sp>
              <p:nvSpPr>
                <p:cNvPr id="922" name="Freeform 879"/>
                <p:cNvSpPr>
                  <a:spLocks/>
                </p:cNvSpPr>
                <p:nvPr/>
              </p:nvSpPr>
              <p:spPr bwMode="auto">
                <a:xfrm>
                  <a:off x="2979" y="3240"/>
                  <a:ext cx="7" cy="52"/>
                </a:xfrm>
                <a:custGeom>
                  <a:avLst/>
                  <a:gdLst>
                    <a:gd name="T0" fmla="*/ 12 w 15"/>
                    <a:gd name="T1" fmla="*/ 97 h 103"/>
                    <a:gd name="T2" fmla="*/ 15 w 15"/>
                    <a:gd name="T3" fmla="*/ 100 h 103"/>
                    <a:gd name="T4" fmla="*/ 6 w 15"/>
                    <a:gd name="T5" fmla="*/ 0 h 103"/>
                    <a:gd name="T6" fmla="*/ 0 w 15"/>
                    <a:gd name="T7" fmla="*/ 0 h 103"/>
                    <a:gd name="T8" fmla="*/ 8 w 15"/>
                    <a:gd name="T9" fmla="*/ 100 h 103"/>
                    <a:gd name="T10" fmla="*/ 12 w 15"/>
                    <a:gd name="T11" fmla="*/ 103 h 103"/>
                    <a:gd name="T12" fmla="*/ 8 w 15"/>
                    <a:gd name="T13" fmla="*/ 100 h 103"/>
                    <a:gd name="T14" fmla="*/ 9 w 15"/>
                    <a:gd name="T15" fmla="*/ 102 h 103"/>
                    <a:gd name="T16" fmla="*/ 12 w 15"/>
                    <a:gd name="T17" fmla="*/ 103 h 103"/>
                    <a:gd name="T18" fmla="*/ 14 w 15"/>
                    <a:gd name="T19" fmla="*/ 102 h 103"/>
                    <a:gd name="T20" fmla="*/ 15 w 15"/>
                    <a:gd name="T21" fmla="*/ 100 h 103"/>
                    <a:gd name="T22" fmla="*/ 12 w 15"/>
                    <a:gd name="T23" fmla="*/ 97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03"/>
                    <a:gd name="T38" fmla="*/ 15 w 15"/>
                    <a:gd name="T39" fmla="*/ 103 h 1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03">
                      <a:moveTo>
                        <a:pt x="12" y="97"/>
                      </a:moveTo>
                      <a:lnTo>
                        <a:pt x="15" y="100"/>
                      </a:lnTo>
                      <a:lnTo>
                        <a:pt x="6" y="0"/>
                      </a:lnTo>
                      <a:lnTo>
                        <a:pt x="0" y="0"/>
                      </a:lnTo>
                      <a:lnTo>
                        <a:pt x="8" y="100"/>
                      </a:lnTo>
                      <a:lnTo>
                        <a:pt x="12" y="103"/>
                      </a:lnTo>
                      <a:lnTo>
                        <a:pt x="8" y="100"/>
                      </a:lnTo>
                      <a:lnTo>
                        <a:pt x="9" y="102"/>
                      </a:lnTo>
                      <a:lnTo>
                        <a:pt x="12" y="103"/>
                      </a:lnTo>
                      <a:lnTo>
                        <a:pt x="14" y="102"/>
                      </a:lnTo>
                      <a:lnTo>
                        <a:pt x="15" y="100"/>
                      </a:lnTo>
                      <a:lnTo>
                        <a:pt x="12" y="97"/>
                      </a:lnTo>
                      <a:close/>
                    </a:path>
                  </a:pathLst>
                </a:custGeom>
                <a:solidFill>
                  <a:srgbClr val="000000"/>
                </a:solidFill>
                <a:ln w="9525">
                  <a:noFill/>
                  <a:round/>
                  <a:headEnd/>
                  <a:tailEnd/>
                </a:ln>
              </p:spPr>
              <p:txBody>
                <a:bodyPr/>
                <a:lstStyle/>
                <a:p>
                  <a:endParaRPr lang="es-ES"/>
                </a:p>
              </p:txBody>
            </p:sp>
            <p:sp>
              <p:nvSpPr>
                <p:cNvPr id="923" name="Freeform 880"/>
                <p:cNvSpPr>
                  <a:spLocks/>
                </p:cNvSpPr>
                <p:nvPr/>
              </p:nvSpPr>
              <p:spPr bwMode="auto">
                <a:xfrm>
                  <a:off x="2985" y="3276"/>
                  <a:ext cx="154" cy="16"/>
                </a:xfrm>
                <a:custGeom>
                  <a:avLst/>
                  <a:gdLst>
                    <a:gd name="T0" fmla="*/ 301 w 308"/>
                    <a:gd name="T1" fmla="*/ 3 h 32"/>
                    <a:gd name="T2" fmla="*/ 304 w 308"/>
                    <a:gd name="T3" fmla="*/ 0 h 32"/>
                    <a:gd name="T4" fmla="*/ 0 w 308"/>
                    <a:gd name="T5" fmla="*/ 26 h 32"/>
                    <a:gd name="T6" fmla="*/ 0 w 308"/>
                    <a:gd name="T7" fmla="*/ 32 h 32"/>
                    <a:gd name="T8" fmla="*/ 304 w 308"/>
                    <a:gd name="T9" fmla="*/ 6 h 32"/>
                    <a:gd name="T10" fmla="*/ 308 w 308"/>
                    <a:gd name="T11" fmla="*/ 3 h 32"/>
                    <a:gd name="T12" fmla="*/ 304 w 308"/>
                    <a:gd name="T13" fmla="*/ 6 h 32"/>
                    <a:gd name="T14" fmla="*/ 307 w 308"/>
                    <a:gd name="T15" fmla="*/ 5 h 32"/>
                    <a:gd name="T16" fmla="*/ 308 w 308"/>
                    <a:gd name="T17" fmla="*/ 3 h 32"/>
                    <a:gd name="T18" fmla="*/ 307 w 308"/>
                    <a:gd name="T19" fmla="*/ 1 h 32"/>
                    <a:gd name="T20" fmla="*/ 304 w 308"/>
                    <a:gd name="T21" fmla="*/ 0 h 32"/>
                    <a:gd name="T22" fmla="*/ 301 w 308"/>
                    <a:gd name="T23" fmla="*/ 3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8"/>
                    <a:gd name="T37" fmla="*/ 0 h 32"/>
                    <a:gd name="T38" fmla="*/ 308 w 308"/>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8" h="32">
                      <a:moveTo>
                        <a:pt x="301" y="3"/>
                      </a:moveTo>
                      <a:lnTo>
                        <a:pt x="304" y="0"/>
                      </a:lnTo>
                      <a:lnTo>
                        <a:pt x="0" y="26"/>
                      </a:lnTo>
                      <a:lnTo>
                        <a:pt x="0" y="32"/>
                      </a:lnTo>
                      <a:lnTo>
                        <a:pt x="304" y="6"/>
                      </a:lnTo>
                      <a:lnTo>
                        <a:pt x="308" y="3"/>
                      </a:lnTo>
                      <a:lnTo>
                        <a:pt x="304" y="6"/>
                      </a:lnTo>
                      <a:lnTo>
                        <a:pt x="307" y="5"/>
                      </a:lnTo>
                      <a:lnTo>
                        <a:pt x="308" y="3"/>
                      </a:lnTo>
                      <a:lnTo>
                        <a:pt x="307" y="1"/>
                      </a:lnTo>
                      <a:lnTo>
                        <a:pt x="304" y="0"/>
                      </a:lnTo>
                      <a:lnTo>
                        <a:pt x="301" y="3"/>
                      </a:lnTo>
                      <a:close/>
                    </a:path>
                  </a:pathLst>
                </a:custGeom>
                <a:solidFill>
                  <a:srgbClr val="000000"/>
                </a:solidFill>
                <a:ln w="9525">
                  <a:noFill/>
                  <a:round/>
                  <a:headEnd/>
                  <a:tailEnd/>
                </a:ln>
              </p:spPr>
              <p:txBody>
                <a:bodyPr/>
                <a:lstStyle/>
                <a:p>
                  <a:endParaRPr lang="es-ES"/>
                </a:p>
              </p:txBody>
            </p:sp>
            <p:sp>
              <p:nvSpPr>
                <p:cNvPr id="924" name="Freeform 881"/>
                <p:cNvSpPr>
                  <a:spLocks/>
                </p:cNvSpPr>
                <p:nvPr/>
              </p:nvSpPr>
              <p:spPr bwMode="auto">
                <a:xfrm>
                  <a:off x="2984" y="3227"/>
                  <a:ext cx="153" cy="64"/>
                </a:xfrm>
                <a:custGeom>
                  <a:avLst/>
                  <a:gdLst>
                    <a:gd name="T0" fmla="*/ 281 w 305"/>
                    <a:gd name="T1" fmla="*/ 1 h 127"/>
                    <a:gd name="T2" fmla="*/ 289 w 305"/>
                    <a:gd name="T3" fmla="*/ 86 h 127"/>
                    <a:gd name="T4" fmla="*/ 0 w 305"/>
                    <a:gd name="T5" fmla="*/ 112 h 127"/>
                    <a:gd name="T6" fmla="*/ 1 w 305"/>
                    <a:gd name="T7" fmla="*/ 127 h 127"/>
                    <a:gd name="T8" fmla="*/ 305 w 305"/>
                    <a:gd name="T9" fmla="*/ 100 h 127"/>
                    <a:gd name="T10" fmla="*/ 296 w 305"/>
                    <a:gd name="T11" fmla="*/ 0 h 127"/>
                    <a:gd name="T12" fmla="*/ 281 w 305"/>
                    <a:gd name="T13" fmla="*/ 1 h 127"/>
                    <a:gd name="T14" fmla="*/ 0 60000 65536"/>
                    <a:gd name="T15" fmla="*/ 0 60000 65536"/>
                    <a:gd name="T16" fmla="*/ 0 60000 65536"/>
                    <a:gd name="T17" fmla="*/ 0 60000 65536"/>
                    <a:gd name="T18" fmla="*/ 0 60000 65536"/>
                    <a:gd name="T19" fmla="*/ 0 60000 65536"/>
                    <a:gd name="T20" fmla="*/ 0 60000 65536"/>
                    <a:gd name="T21" fmla="*/ 0 w 305"/>
                    <a:gd name="T22" fmla="*/ 0 h 127"/>
                    <a:gd name="T23" fmla="*/ 305 w 305"/>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127">
                      <a:moveTo>
                        <a:pt x="281" y="1"/>
                      </a:moveTo>
                      <a:lnTo>
                        <a:pt x="289" y="86"/>
                      </a:lnTo>
                      <a:lnTo>
                        <a:pt x="0" y="112"/>
                      </a:lnTo>
                      <a:lnTo>
                        <a:pt x="1" y="127"/>
                      </a:lnTo>
                      <a:lnTo>
                        <a:pt x="305" y="100"/>
                      </a:lnTo>
                      <a:lnTo>
                        <a:pt x="296" y="0"/>
                      </a:lnTo>
                      <a:lnTo>
                        <a:pt x="281" y="1"/>
                      </a:lnTo>
                      <a:close/>
                    </a:path>
                  </a:pathLst>
                </a:custGeom>
                <a:solidFill>
                  <a:srgbClr val="7F7F7F"/>
                </a:solidFill>
                <a:ln w="9525">
                  <a:noFill/>
                  <a:round/>
                  <a:headEnd/>
                  <a:tailEnd/>
                </a:ln>
              </p:spPr>
              <p:txBody>
                <a:bodyPr/>
                <a:lstStyle/>
                <a:p>
                  <a:endParaRPr lang="es-ES"/>
                </a:p>
              </p:txBody>
            </p:sp>
            <p:sp>
              <p:nvSpPr>
                <p:cNvPr id="925" name="Freeform 882"/>
                <p:cNvSpPr>
                  <a:spLocks/>
                </p:cNvSpPr>
                <p:nvPr/>
              </p:nvSpPr>
              <p:spPr bwMode="auto">
                <a:xfrm>
                  <a:off x="3124" y="3227"/>
                  <a:ext cx="6" cy="45"/>
                </a:xfrm>
                <a:custGeom>
                  <a:avLst/>
                  <a:gdLst>
                    <a:gd name="T0" fmla="*/ 11 w 14"/>
                    <a:gd name="T1" fmla="*/ 88 h 88"/>
                    <a:gd name="T2" fmla="*/ 14 w 14"/>
                    <a:gd name="T3" fmla="*/ 85 h 88"/>
                    <a:gd name="T4" fmla="*/ 6 w 14"/>
                    <a:gd name="T5" fmla="*/ 0 h 88"/>
                    <a:gd name="T6" fmla="*/ 0 w 14"/>
                    <a:gd name="T7" fmla="*/ 0 h 88"/>
                    <a:gd name="T8" fmla="*/ 7 w 14"/>
                    <a:gd name="T9" fmla="*/ 85 h 88"/>
                    <a:gd name="T10" fmla="*/ 11 w 14"/>
                    <a:gd name="T11" fmla="*/ 82 h 88"/>
                    <a:gd name="T12" fmla="*/ 7 w 14"/>
                    <a:gd name="T13" fmla="*/ 85 h 88"/>
                    <a:gd name="T14" fmla="*/ 8 w 14"/>
                    <a:gd name="T15" fmla="*/ 87 h 88"/>
                    <a:gd name="T16" fmla="*/ 11 w 14"/>
                    <a:gd name="T17" fmla="*/ 88 h 88"/>
                    <a:gd name="T18" fmla="*/ 13 w 14"/>
                    <a:gd name="T19" fmla="*/ 87 h 88"/>
                    <a:gd name="T20" fmla="*/ 14 w 14"/>
                    <a:gd name="T21" fmla="*/ 85 h 88"/>
                    <a:gd name="T22" fmla="*/ 11 w 14"/>
                    <a:gd name="T23" fmla="*/ 88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88"/>
                    <a:gd name="T38" fmla="*/ 14 w 1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88">
                      <a:moveTo>
                        <a:pt x="11" y="88"/>
                      </a:moveTo>
                      <a:lnTo>
                        <a:pt x="14" y="85"/>
                      </a:lnTo>
                      <a:lnTo>
                        <a:pt x="6" y="0"/>
                      </a:lnTo>
                      <a:lnTo>
                        <a:pt x="0" y="0"/>
                      </a:lnTo>
                      <a:lnTo>
                        <a:pt x="7" y="85"/>
                      </a:lnTo>
                      <a:lnTo>
                        <a:pt x="11" y="82"/>
                      </a:lnTo>
                      <a:lnTo>
                        <a:pt x="7" y="85"/>
                      </a:lnTo>
                      <a:lnTo>
                        <a:pt x="8" y="87"/>
                      </a:lnTo>
                      <a:lnTo>
                        <a:pt x="11" y="88"/>
                      </a:lnTo>
                      <a:lnTo>
                        <a:pt x="13" y="87"/>
                      </a:lnTo>
                      <a:lnTo>
                        <a:pt x="14" y="85"/>
                      </a:lnTo>
                      <a:lnTo>
                        <a:pt x="11" y="88"/>
                      </a:lnTo>
                      <a:close/>
                    </a:path>
                  </a:pathLst>
                </a:custGeom>
                <a:solidFill>
                  <a:srgbClr val="000000"/>
                </a:solidFill>
                <a:ln w="9525">
                  <a:noFill/>
                  <a:round/>
                  <a:headEnd/>
                  <a:tailEnd/>
                </a:ln>
              </p:spPr>
              <p:txBody>
                <a:bodyPr/>
                <a:lstStyle/>
                <a:p>
                  <a:endParaRPr lang="es-ES"/>
                </a:p>
              </p:txBody>
            </p:sp>
            <p:sp>
              <p:nvSpPr>
                <p:cNvPr id="926" name="Freeform 883"/>
                <p:cNvSpPr>
                  <a:spLocks/>
                </p:cNvSpPr>
                <p:nvPr/>
              </p:nvSpPr>
              <p:spPr bwMode="auto">
                <a:xfrm>
                  <a:off x="2983" y="3268"/>
                  <a:ext cx="146" cy="17"/>
                </a:xfrm>
                <a:custGeom>
                  <a:avLst/>
                  <a:gdLst>
                    <a:gd name="T0" fmla="*/ 7 w 293"/>
                    <a:gd name="T1" fmla="*/ 29 h 33"/>
                    <a:gd name="T2" fmla="*/ 4 w 293"/>
                    <a:gd name="T3" fmla="*/ 33 h 33"/>
                    <a:gd name="T4" fmla="*/ 293 w 293"/>
                    <a:gd name="T5" fmla="*/ 6 h 33"/>
                    <a:gd name="T6" fmla="*/ 293 w 293"/>
                    <a:gd name="T7" fmla="*/ 0 h 33"/>
                    <a:gd name="T8" fmla="*/ 4 w 293"/>
                    <a:gd name="T9" fmla="*/ 26 h 33"/>
                    <a:gd name="T10" fmla="*/ 0 w 293"/>
                    <a:gd name="T11" fmla="*/ 29 h 33"/>
                    <a:gd name="T12" fmla="*/ 4 w 293"/>
                    <a:gd name="T13" fmla="*/ 26 h 33"/>
                    <a:gd name="T14" fmla="*/ 1 w 293"/>
                    <a:gd name="T15" fmla="*/ 27 h 33"/>
                    <a:gd name="T16" fmla="*/ 0 w 293"/>
                    <a:gd name="T17" fmla="*/ 29 h 33"/>
                    <a:gd name="T18" fmla="*/ 1 w 293"/>
                    <a:gd name="T19" fmla="*/ 31 h 33"/>
                    <a:gd name="T20" fmla="*/ 4 w 293"/>
                    <a:gd name="T21" fmla="*/ 33 h 33"/>
                    <a:gd name="T22" fmla="*/ 7 w 293"/>
                    <a:gd name="T23" fmla="*/ 29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3"/>
                    <a:gd name="T37" fmla="*/ 0 h 33"/>
                    <a:gd name="T38" fmla="*/ 293 w 293"/>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3" h="33">
                      <a:moveTo>
                        <a:pt x="7" y="29"/>
                      </a:moveTo>
                      <a:lnTo>
                        <a:pt x="4" y="33"/>
                      </a:lnTo>
                      <a:lnTo>
                        <a:pt x="293" y="6"/>
                      </a:lnTo>
                      <a:lnTo>
                        <a:pt x="293" y="0"/>
                      </a:lnTo>
                      <a:lnTo>
                        <a:pt x="4" y="26"/>
                      </a:lnTo>
                      <a:lnTo>
                        <a:pt x="0" y="29"/>
                      </a:lnTo>
                      <a:lnTo>
                        <a:pt x="4" y="26"/>
                      </a:lnTo>
                      <a:lnTo>
                        <a:pt x="1" y="27"/>
                      </a:lnTo>
                      <a:lnTo>
                        <a:pt x="0" y="29"/>
                      </a:lnTo>
                      <a:lnTo>
                        <a:pt x="1" y="31"/>
                      </a:lnTo>
                      <a:lnTo>
                        <a:pt x="4" y="33"/>
                      </a:lnTo>
                      <a:lnTo>
                        <a:pt x="7" y="29"/>
                      </a:lnTo>
                      <a:close/>
                    </a:path>
                  </a:pathLst>
                </a:custGeom>
                <a:solidFill>
                  <a:srgbClr val="000000"/>
                </a:solidFill>
                <a:ln w="9525">
                  <a:noFill/>
                  <a:round/>
                  <a:headEnd/>
                  <a:tailEnd/>
                </a:ln>
              </p:spPr>
              <p:txBody>
                <a:bodyPr/>
                <a:lstStyle/>
                <a:p>
                  <a:endParaRPr lang="es-ES"/>
                </a:p>
              </p:txBody>
            </p:sp>
            <p:sp>
              <p:nvSpPr>
                <p:cNvPr id="927" name="Freeform 884"/>
                <p:cNvSpPr>
                  <a:spLocks/>
                </p:cNvSpPr>
                <p:nvPr/>
              </p:nvSpPr>
              <p:spPr bwMode="auto">
                <a:xfrm>
                  <a:off x="2983" y="3283"/>
                  <a:ext cx="3" cy="9"/>
                </a:xfrm>
                <a:custGeom>
                  <a:avLst/>
                  <a:gdLst>
                    <a:gd name="T0" fmla="*/ 5 w 8"/>
                    <a:gd name="T1" fmla="*/ 12 h 18"/>
                    <a:gd name="T2" fmla="*/ 8 w 8"/>
                    <a:gd name="T3" fmla="*/ 15 h 18"/>
                    <a:gd name="T4" fmla="*/ 7 w 8"/>
                    <a:gd name="T5" fmla="*/ 0 h 18"/>
                    <a:gd name="T6" fmla="*/ 0 w 8"/>
                    <a:gd name="T7" fmla="*/ 0 h 18"/>
                    <a:gd name="T8" fmla="*/ 1 w 8"/>
                    <a:gd name="T9" fmla="*/ 15 h 18"/>
                    <a:gd name="T10" fmla="*/ 5 w 8"/>
                    <a:gd name="T11" fmla="*/ 18 h 18"/>
                    <a:gd name="T12" fmla="*/ 1 w 8"/>
                    <a:gd name="T13" fmla="*/ 15 h 18"/>
                    <a:gd name="T14" fmla="*/ 2 w 8"/>
                    <a:gd name="T15" fmla="*/ 17 h 18"/>
                    <a:gd name="T16" fmla="*/ 5 w 8"/>
                    <a:gd name="T17" fmla="*/ 18 h 18"/>
                    <a:gd name="T18" fmla="*/ 7 w 8"/>
                    <a:gd name="T19" fmla="*/ 17 h 18"/>
                    <a:gd name="T20" fmla="*/ 8 w 8"/>
                    <a:gd name="T21" fmla="*/ 15 h 18"/>
                    <a:gd name="T22" fmla="*/ 5 w 8"/>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8"/>
                    <a:gd name="T38" fmla="*/ 8 w 8"/>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8">
                      <a:moveTo>
                        <a:pt x="5" y="12"/>
                      </a:moveTo>
                      <a:lnTo>
                        <a:pt x="8" y="15"/>
                      </a:lnTo>
                      <a:lnTo>
                        <a:pt x="7" y="0"/>
                      </a:lnTo>
                      <a:lnTo>
                        <a:pt x="0" y="0"/>
                      </a:lnTo>
                      <a:lnTo>
                        <a:pt x="1" y="15"/>
                      </a:lnTo>
                      <a:lnTo>
                        <a:pt x="5" y="18"/>
                      </a:lnTo>
                      <a:lnTo>
                        <a:pt x="1" y="15"/>
                      </a:lnTo>
                      <a:lnTo>
                        <a:pt x="2" y="17"/>
                      </a:lnTo>
                      <a:lnTo>
                        <a:pt x="5" y="18"/>
                      </a:lnTo>
                      <a:lnTo>
                        <a:pt x="7" y="17"/>
                      </a:lnTo>
                      <a:lnTo>
                        <a:pt x="8" y="15"/>
                      </a:lnTo>
                      <a:lnTo>
                        <a:pt x="5" y="12"/>
                      </a:lnTo>
                      <a:close/>
                    </a:path>
                  </a:pathLst>
                </a:custGeom>
                <a:solidFill>
                  <a:srgbClr val="000000"/>
                </a:solidFill>
                <a:ln w="9525">
                  <a:noFill/>
                  <a:round/>
                  <a:headEnd/>
                  <a:tailEnd/>
                </a:ln>
              </p:spPr>
              <p:txBody>
                <a:bodyPr/>
                <a:lstStyle/>
                <a:p>
                  <a:endParaRPr lang="es-ES"/>
                </a:p>
              </p:txBody>
            </p:sp>
            <p:sp>
              <p:nvSpPr>
                <p:cNvPr id="928" name="Freeform 885"/>
                <p:cNvSpPr>
                  <a:spLocks/>
                </p:cNvSpPr>
                <p:nvPr/>
              </p:nvSpPr>
              <p:spPr bwMode="auto">
                <a:xfrm>
                  <a:off x="2985" y="3275"/>
                  <a:ext cx="154" cy="17"/>
                </a:xfrm>
                <a:custGeom>
                  <a:avLst/>
                  <a:gdLst>
                    <a:gd name="T0" fmla="*/ 301 w 308"/>
                    <a:gd name="T1" fmla="*/ 3 h 33"/>
                    <a:gd name="T2" fmla="*/ 304 w 308"/>
                    <a:gd name="T3" fmla="*/ 0 h 33"/>
                    <a:gd name="T4" fmla="*/ 0 w 308"/>
                    <a:gd name="T5" fmla="*/ 27 h 33"/>
                    <a:gd name="T6" fmla="*/ 0 w 308"/>
                    <a:gd name="T7" fmla="*/ 33 h 33"/>
                    <a:gd name="T8" fmla="*/ 304 w 308"/>
                    <a:gd name="T9" fmla="*/ 6 h 33"/>
                    <a:gd name="T10" fmla="*/ 308 w 308"/>
                    <a:gd name="T11" fmla="*/ 3 h 33"/>
                    <a:gd name="T12" fmla="*/ 304 w 308"/>
                    <a:gd name="T13" fmla="*/ 6 h 33"/>
                    <a:gd name="T14" fmla="*/ 307 w 308"/>
                    <a:gd name="T15" fmla="*/ 5 h 33"/>
                    <a:gd name="T16" fmla="*/ 308 w 308"/>
                    <a:gd name="T17" fmla="*/ 3 h 33"/>
                    <a:gd name="T18" fmla="*/ 307 w 308"/>
                    <a:gd name="T19" fmla="*/ 1 h 33"/>
                    <a:gd name="T20" fmla="*/ 304 w 308"/>
                    <a:gd name="T21" fmla="*/ 0 h 33"/>
                    <a:gd name="T22" fmla="*/ 301 w 308"/>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8"/>
                    <a:gd name="T37" fmla="*/ 0 h 33"/>
                    <a:gd name="T38" fmla="*/ 308 w 308"/>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8" h="33">
                      <a:moveTo>
                        <a:pt x="301" y="3"/>
                      </a:moveTo>
                      <a:lnTo>
                        <a:pt x="304" y="0"/>
                      </a:lnTo>
                      <a:lnTo>
                        <a:pt x="0" y="27"/>
                      </a:lnTo>
                      <a:lnTo>
                        <a:pt x="0" y="33"/>
                      </a:lnTo>
                      <a:lnTo>
                        <a:pt x="304" y="6"/>
                      </a:lnTo>
                      <a:lnTo>
                        <a:pt x="308" y="3"/>
                      </a:lnTo>
                      <a:lnTo>
                        <a:pt x="304" y="6"/>
                      </a:lnTo>
                      <a:lnTo>
                        <a:pt x="307" y="5"/>
                      </a:lnTo>
                      <a:lnTo>
                        <a:pt x="308" y="3"/>
                      </a:lnTo>
                      <a:lnTo>
                        <a:pt x="307" y="1"/>
                      </a:lnTo>
                      <a:lnTo>
                        <a:pt x="304" y="0"/>
                      </a:lnTo>
                      <a:lnTo>
                        <a:pt x="301" y="3"/>
                      </a:lnTo>
                      <a:close/>
                    </a:path>
                  </a:pathLst>
                </a:custGeom>
                <a:solidFill>
                  <a:srgbClr val="000000"/>
                </a:solidFill>
                <a:ln w="9525">
                  <a:noFill/>
                  <a:round/>
                  <a:headEnd/>
                  <a:tailEnd/>
                </a:ln>
              </p:spPr>
              <p:txBody>
                <a:bodyPr/>
                <a:lstStyle/>
                <a:p>
                  <a:endParaRPr lang="es-ES"/>
                </a:p>
              </p:txBody>
            </p:sp>
            <p:sp>
              <p:nvSpPr>
                <p:cNvPr id="929" name="Freeform 886"/>
                <p:cNvSpPr>
                  <a:spLocks/>
                </p:cNvSpPr>
                <p:nvPr/>
              </p:nvSpPr>
              <p:spPr bwMode="auto">
                <a:xfrm>
                  <a:off x="3131" y="3225"/>
                  <a:ext cx="8" cy="52"/>
                </a:xfrm>
                <a:custGeom>
                  <a:avLst/>
                  <a:gdLst>
                    <a:gd name="T0" fmla="*/ 3 w 16"/>
                    <a:gd name="T1" fmla="*/ 7 h 104"/>
                    <a:gd name="T2" fmla="*/ 0 w 16"/>
                    <a:gd name="T3" fmla="*/ 4 h 104"/>
                    <a:gd name="T4" fmla="*/ 9 w 16"/>
                    <a:gd name="T5" fmla="*/ 104 h 104"/>
                    <a:gd name="T6" fmla="*/ 16 w 16"/>
                    <a:gd name="T7" fmla="*/ 104 h 104"/>
                    <a:gd name="T8" fmla="*/ 6 w 16"/>
                    <a:gd name="T9" fmla="*/ 4 h 104"/>
                    <a:gd name="T10" fmla="*/ 3 w 16"/>
                    <a:gd name="T11" fmla="*/ 0 h 104"/>
                    <a:gd name="T12" fmla="*/ 6 w 16"/>
                    <a:gd name="T13" fmla="*/ 4 h 104"/>
                    <a:gd name="T14" fmla="*/ 5 w 16"/>
                    <a:gd name="T15" fmla="*/ 1 h 104"/>
                    <a:gd name="T16" fmla="*/ 3 w 16"/>
                    <a:gd name="T17" fmla="*/ 0 h 104"/>
                    <a:gd name="T18" fmla="*/ 1 w 16"/>
                    <a:gd name="T19" fmla="*/ 1 h 104"/>
                    <a:gd name="T20" fmla="*/ 0 w 16"/>
                    <a:gd name="T21" fmla="*/ 4 h 104"/>
                    <a:gd name="T22" fmla="*/ 3 w 16"/>
                    <a:gd name="T23" fmla="*/ 7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04"/>
                    <a:gd name="T38" fmla="*/ 16 w 16"/>
                    <a:gd name="T39" fmla="*/ 104 h 1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04">
                      <a:moveTo>
                        <a:pt x="3" y="7"/>
                      </a:moveTo>
                      <a:lnTo>
                        <a:pt x="0" y="4"/>
                      </a:lnTo>
                      <a:lnTo>
                        <a:pt x="9" y="104"/>
                      </a:lnTo>
                      <a:lnTo>
                        <a:pt x="16" y="104"/>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930" name="Freeform 887"/>
                <p:cNvSpPr>
                  <a:spLocks/>
                </p:cNvSpPr>
                <p:nvPr/>
              </p:nvSpPr>
              <p:spPr bwMode="auto">
                <a:xfrm>
                  <a:off x="3124" y="3225"/>
                  <a:ext cx="8" cy="4"/>
                </a:xfrm>
                <a:custGeom>
                  <a:avLst/>
                  <a:gdLst>
                    <a:gd name="T0" fmla="*/ 6 w 18"/>
                    <a:gd name="T1" fmla="*/ 5 h 8"/>
                    <a:gd name="T2" fmla="*/ 3 w 18"/>
                    <a:gd name="T3" fmla="*/ 8 h 8"/>
                    <a:gd name="T4" fmla="*/ 18 w 18"/>
                    <a:gd name="T5" fmla="*/ 7 h 8"/>
                    <a:gd name="T6" fmla="*/ 18 w 18"/>
                    <a:gd name="T7" fmla="*/ 0 h 8"/>
                    <a:gd name="T8" fmla="*/ 3 w 18"/>
                    <a:gd name="T9" fmla="*/ 1 h 8"/>
                    <a:gd name="T10" fmla="*/ 0 w 18"/>
                    <a:gd name="T11" fmla="*/ 5 h 8"/>
                    <a:gd name="T12" fmla="*/ 3 w 18"/>
                    <a:gd name="T13" fmla="*/ 1 h 8"/>
                    <a:gd name="T14" fmla="*/ 1 w 18"/>
                    <a:gd name="T15" fmla="*/ 3 h 8"/>
                    <a:gd name="T16" fmla="*/ 0 w 18"/>
                    <a:gd name="T17" fmla="*/ 5 h 8"/>
                    <a:gd name="T18" fmla="*/ 1 w 18"/>
                    <a:gd name="T19" fmla="*/ 7 h 8"/>
                    <a:gd name="T20" fmla="*/ 3 w 18"/>
                    <a:gd name="T21" fmla="*/ 8 h 8"/>
                    <a:gd name="T22" fmla="*/ 6 w 18"/>
                    <a:gd name="T23" fmla="*/ 5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8"/>
                    <a:gd name="T38" fmla="*/ 18 w 18"/>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8">
                      <a:moveTo>
                        <a:pt x="6" y="5"/>
                      </a:moveTo>
                      <a:lnTo>
                        <a:pt x="3" y="8"/>
                      </a:lnTo>
                      <a:lnTo>
                        <a:pt x="18" y="7"/>
                      </a:lnTo>
                      <a:lnTo>
                        <a:pt x="18" y="0"/>
                      </a:lnTo>
                      <a:lnTo>
                        <a:pt x="3" y="1"/>
                      </a:lnTo>
                      <a:lnTo>
                        <a:pt x="0" y="5"/>
                      </a:lnTo>
                      <a:lnTo>
                        <a:pt x="3" y="1"/>
                      </a:lnTo>
                      <a:lnTo>
                        <a:pt x="1" y="3"/>
                      </a:lnTo>
                      <a:lnTo>
                        <a:pt x="0" y="5"/>
                      </a:lnTo>
                      <a:lnTo>
                        <a:pt x="1" y="7"/>
                      </a:lnTo>
                      <a:lnTo>
                        <a:pt x="3" y="8"/>
                      </a:lnTo>
                      <a:lnTo>
                        <a:pt x="6" y="5"/>
                      </a:lnTo>
                      <a:close/>
                    </a:path>
                  </a:pathLst>
                </a:custGeom>
                <a:solidFill>
                  <a:srgbClr val="000000"/>
                </a:solidFill>
                <a:ln w="9525">
                  <a:noFill/>
                  <a:round/>
                  <a:headEnd/>
                  <a:tailEnd/>
                </a:ln>
              </p:spPr>
              <p:txBody>
                <a:bodyPr/>
                <a:lstStyle/>
                <a:p>
                  <a:endParaRPr lang="es-ES"/>
                </a:p>
              </p:txBody>
            </p:sp>
            <p:sp>
              <p:nvSpPr>
                <p:cNvPr id="931" name="Freeform 888"/>
                <p:cNvSpPr>
                  <a:spLocks/>
                </p:cNvSpPr>
                <p:nvPr/>
              </p:nvSpPr>
              <p:spPr bwMode="auto">
                <a:xfrm>
                  <a:off x="2988" y="3314"/>
                  <a:ext cx="100" cy="30"/>
                </a:xfrm>
                <a:custGeom>
                  <a:avLst/>
                  <a:gdLst>
                    <a:gd name="T0" fmla="*/ 200 w 200"/>
                    <a:gd name="T1" fmla="*/ 43 h 60"/>
                    <a:gd name="T2" fmla="*/ 197 w 200"/>
                    <a:gd name="T3" fmla="*/ 0 h 60"/>
                    <a:gd name="T4" fmla="*/ 0 w 200"/>
                    <a:gd name="T5" fmla="*/ 17 h 60"/>
                    <a:gd name="T6" fmla="*/ 3 w 200"/>
                    <a:gd name="T7" fmla="*/ 60 h 60"/>
                    <a:gd name="T8" fmla="*/ 200 w 200"/>
                    <a:gd name="T9" fmla="*/ 43 h 60"/>
                    <a:gd name="T10" fmla="*/ 0 60000 65536"/>
                    <a:gd name="T11" fmla="*/ 0 60000 65536"/>
                    <a:gd name="T12" fmla="*/ 0 60000 65536"/>
                    <a:gd name="T13" fmla="*/ 0 60000 65536"/>
                    <a:gd name="T14" fmla="*/ 0 60000 65536"/>
                    <a:gd name="T15" fmla="*/ 0 w 200"/>
                    <a:gd name="T16" fmla="*/ 0 h 60"/>
                    <a:gd name="T17" fmla="*/ 200 w 200"/>
                    <a:gd name="T18" fmla="*/ 60 h 60"/>
                  </a:gdLst>
                  <a:ahLst/>
                  <a:cxnLst>
                    <a:cxn ang="T10">
                      <a:pos x="T0" y="T1"/>
                    </a:cxn>
                    <a:cxn ang="T11">
                      <a:pos x="T2" y="T3"/>
                    </a:cxn>
                    <a:cxn ang="T12">
                      <a:pos x="T4" y="T5"/>
                    </a:cxn>
                    <a:cxn ang="T13">
                      <a:pos x="T6" y="T7"/>
                    </a:cxn>
                    <a:cxn ang="T14">
                      <a:pos x="T8" y="T9"/>
                    </a:cxn>
                  </a:cxnLst>
                  <a:rect l="T15" t="T16" r="T17" b="T18"/>
                  <a:pathLst>
                    <a:path w="200" h="60">
                      <a:moveTo>
                        <a:pt x="200" y="43"/>
                      </a:moveTo>
                      <a:lnTo>
                        <a:pt x="197" y="0"/>
                      </a:lnTo>
                      <a:lnTo>
                        <a:pt x="0" y="17"/>
                      </a:lnTo>
                      <a:lnTo>
                        <a:pt x="3" y="60"/>
                      </a:lnTo>
                      <a:lnTo>
                        <a:pt x="200" y="43"/>
                      </a:lnTo>
                      <a:close/>
                    </a:path>
                  </a:pathLst>
                </a:custGeom>
                <a:solidFill>
                  <a:srgbClr val="7F7F7F"/>
                </a:solidFill>
                <a:ln w="9525">
                  <a:noFill/>
                  <a:round/>
                  <a:headEnd/>
                  <a:tailEnd/>
                </a:ln>
              </p:spPr>
              <p:txBody>
                <a:bodyPr/>
                <a:lstStyle/>
                <a:p>
                  <a:endParaRPr lang="es-ES"/>
                </a:p>
              </p:txBody>
            </p:sp>
            <p:sp>
              <p:nvSpPr>
                <p:cNvPr id="932" name="Freeform 889"/>
                <p:cNvSpPr>
                  <a:spLocks/>
                </p:cNvSpPr>
                <p:nvPr/>
              </p:nvSpPr>
              <p:spPr bwMode="auto">
                <a:xfrm>
                  <a:off x="3085" y="3312"/>
                  <a:ext cx="5" cy="23"/>
                </a:xfrm>
                <a:custGeom>
                  <a:avLst/>
                  <a:gdLst>
                    <a:gd name="T0" fmla="*/ 3 w 10"/>
                    <a:gd name="T1" fmla="*/ 7 h 47"/>
                    <a:gd name="T2" fmla="*/ 0 w 10"/>
                    <a:gd name="T3" fmla="*/ 4 h 47"/>
                    <a:gd name="T4" fmla="*/ 3 w 10"/>
                    <a:gd name="T5" fmla="*/ 47 h 47"/>
                    <a:gd name="T6" fmla="*/ 10 w 10"/>
                    <a:gd name="T7" fmla="*/ 47 h 47"/>
                    <a:gd name="T8" fmla="*/ 6 w 10"/>
                    <a:gd name="T9" fmla="*/ 4 h 47"/>
                    <a:gd name="T10" fmla="*/ 3 w 10"/>
                    <a:gd name="T11" fmla="*/ 0 h 47"/>
                    <a:gd name="T12" fmla="*/ 6 w 10"/>
                    <a:gd name="T13" fmla="*/ 4 h 47"/>
                    <a:gd name="T14" fmla="*/ 5 w 10"/>
                    <a:gd name="T15" fmla="*/ 1 h 47"/>
                    <a:gd name="T16" fmla="*/ 3 w 10"/>
                    <a:gd name="T17" fmla="*/ 0 h 47"/>
                    <a:gd name="T18" fmla="*/ 1 w 10"/>
                    <a:gd name="T19" fmla="*/ 1 h 47"/>
                    <a:gd name="T20" fmla="*/ 0 w 10"/>
                    <a:gd name="T21" fmla="*/ 4 h 47"/>
                    <a:gd name="T22" fmla="*/ 3 w 10"/>
                    <a:gd name="T23" fmla="*/ 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7"/>
                    <a:gd name="T38" fmla="*/ 10 w 10"/>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7">
                      <a:moveTo>
                        <a:pt x="3" y="7"/>
                      </a:moveTo>
                      <a:lnTo>
                        <a:pt x="0" y="4"/>
                      </a:lnTo>
                      <a:lnTo>
                        <a:pt x="3" y="47"/>
                      </a:lnTo>
                      <a:lnTo>
                        <a:pt x="10" y="47"/>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933" name="Freeform 890"/>
                <p:cNvSpPr>
                  <a:spLocks/>
                </p:cNvSpPr>
                <p:nvPr/>
              </p:nvSpPr>
              <p:spPr bwMode="auto">
                <a:xfrm>
                  <a:off x="2986" y="3312"/>
                  <a:ext cx="101" cy="12"/>
                </a:xfrm>
                <a:custGeom>
                  <a:avLst/>
                  <a:gdLst>
                    <a:gd name="T0" fmla="*/ 6 w 200"/>
                    <a:gd name="T1" fmla="*/ 21 h 25"/>
                    <a:gd name="T2" fmla="*/ 3 w 200"/>
                    <a:gd name="T3" fmla="*/ 25 h 25"/>
                    <a:gd name="T4" fmla="*/ 200 w 200"/>
                    <a:gd name="T5" fmla="*/ 7 h 25"/>
                    <a:gd name="T6" fmla="*/ 200 w 200"/>
                    <a:gd name="T7" fmla="*/ 0 h 25"/>
                    <a:gd name="T8" fmla="*/ 3 w 200"/>
                    <a:gd name="T9" fmla="*/ 18 h 25"/>
                    <a:gd name="T10" fmla="*/ 0 w 200"/>
                    <a:gd name="T11" fmla="*/ 21 h 25"/>
                    <a:gd name="T12" fmla="*/ 3 w 200"/>
                    <a:gd name="T13" fmla="*/ 18 h 25"/>
                    <a:gd name="T14" fmla="*/ 1 w 200"/>
                    <a:gd name="T15" fmla="*/ 19 h 25"/>
                    <a:gd name="T16" fmla="*/ 0 w 200"/>
                    <a:gd name="T17" fmla="*/ 21 h 25"/>
                    <a:gd name="T18" fmla="*/ 1 w 200"/>
                    <a:gd name="T19" fmla="*/ 24 h 25"/>
                    <a:gd name="T20" fmla="*/ 3 w 200"/>
                    <a:gd name="T21" fmla="*/ 25 h 25"/>
                    <a:gd name="T22" fmla="*/ 6 w 200"/>
                    <a:gd name="T23" fmla="*/ 21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
                    <a:gd name="T37" fmla="*/ 0 h 25"/>
                    <a:gd name="T38" fmla="*/ 200 w 200"/>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 h="25">
                      <a:moveTo>
                        <a:pt x="6" y="21"/>
                      </a:moveTo>
                      <a:lnTo>
                        <a:pt x="3" y="25"/>
                      </a:lnTo>
                      <a:lnTo>
                        <a:pt x="200" y="7"/>
                      </a:lnTo>
                      <a:lnTo>
                        <a:pt x="200" y="0"/>
                      </a:lnTo>
                      <a:lnTo>
                        <a:pt x="3" y="18"/>
                      </a:lnTo>
                      <a:lnTo>
                        <a:pt x="0" y="21"/>
                      </a:lnTo>
                      <a:lnTo>
                        <a:pt x="3" y="18"/>
                      </a:lnTo>
                      <a:lnTo>
                        <a:pt x="1" y="19"/>
                      </a:lnTo>
                      <a:lnTo>
                        <a:pt x="0" y="21"/>
                      </a:lnTo>
                      <a:lnTo>
                        <a:pt x="1" y="24"/>
                      </a:lnTo>
                      <a:lnTo>
                        <a:pt x="3" y="25"/>
                      </a:lnTo>
                      <a:lnTo>
                        <a:pt x="6" y="21"/>
                      </a:lnTo>
                      <a:close/>
                    </a:path>
                  </a:pathLst>
                </a:custGeom>
                <a:solidFill>
                  <a:srgbClr val="000000"/>
                </a:solidFill>
                <a:ln w="9525">
                  <a:noFill/>
                  <a:round/>
                  <a:headEnd/>
                  <a:tailEnd/>
                </a:ln>
              </p:spPr>
              <p:txBody>
                <a:bodyPr/>
                <a:lstStyle/>
                <a:p>
                  <a:endParaRPr lang="es-ES"/>
                </a:p>
              </p:txBody>
            </p:sp>
            <p:sp>
              <p:nvSpPr>
                <p:cNvPr id="934" name="Freeform 891"/>
                <p:cNvSpPr>
                  <a:spLocks/>
                </p:cNvSpPr>
                <p:nvPr/>
              </p:nvSpPr>
              <p:spPr bwMode="auto">
                <a:xfrm>
                  <a:off x="2986" y="3323"/>
                  <a:ext cx="5" cy="22"/>
                </a:xfrm>
                <a:custGeom>
                  <a:avLst/>
                  <a:gdLst>
                    <a:gd name="T0" fmla="*/ 6 w 9"/>
                    <a:gd name="T1" fmla="*/ 39 h 46"/>
                    <a:gd name="T2" fmla="*/ 9 w 9"/>
                    <a:gd name="T3" fmla="*/ 43 h 46"/>
                    <a:gd name="T4" fmla="*/ 6 w 9"/>
                    <a:gd name="T5" fmla="*/ 0 h 46"/>
                    <a:gd name="T6" fmla="*/ 0 w 9"/>
                    <a:gd name="T7" fmla="*/ 0 h 46"/>
                    <a:gd name="T8" fmla="*/ 3 w 9"/>
                    <a:gd name="T9" fmla="*/ 43 h 46"/>
                    <a:gd name="T10" fmla="*/ 6 w 9"/>
                    <a:gd name="T11" fmla="*/ 46 h 46"/>
                    <a:gd name="T12" fmla="*/ 3 w 9"/>
                    <a:gd name="T13" fmla="*/ 43 h 46"/>
                    <a:gd name="T14" fmla="*/ 4 w 9"/>
                    <a:gd name="T15" fmla="*/ 45 h 46"/>
                    <a:gd name="T16" fmla="*/ 6 w 9"/>
                    <a:gd name="T17" fmla="*/ 46 h 46"/>
                    <a:gd name="T18" fmla="*/ 8 w 9"/>
                    <a:gd name="T19" fmla="*/ 45 h 46"/>
                    <a:gd name="T20" fmla="*/ 9 w 9"/>
                    <a:gd name="T21" fmla="*/ 43 h 46"/>
                    <a:gd name="T22" fmla="*/ 6 w 9"/>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46"/>
                    <a:gd name="T38" fmla="*/ 9 w 9"/>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46">
                      <a:moveTo>
                        <a:pt x="6" y="39"/>
                      </a:moveTo>
                      <a:lnTo>
                        <a:pt x="9" y="43"/>
                      </a:lnTo>
                      <a:lnTo>
                        <a:pt x="6" y="0"/>
                      </a:lnTo>
                      <a:lnTo>
                        <a:pt x="0" y="0"/>
                      </a:lnTo>
                      <a:lnTo>
                        <a:pt x="3" y="43"/>
                      </a:lnTo>
                      <a:lnTo>
                        <a:pt x="6" y="46"/>
                      </a:lnTo>
                      <a:lnTo>
                        <a:pt x="3" y="43"/>
                      </a:lnTo>
                      <a:lnTo>
                        <a:pt x="4" y="45"/>
                      </a:lnTo>
                      <a:lnTo>
                        <a:pt x="6" y="46"/>
                      </a:lnTo>
                      <a:lnTo>
                        <a:pt x="8" y="45"/>
                      </a:lnTo>
                      <a:lnTo>
                        <a:pt x="9" y="43"/>
                      </a:lnTo>
                      <a:lnTo>
                        <a:pt x="6" y="39"/>
                      </a:lnTo>
                      <a:close/>
                    </a:path>
                  </a:pathLst>
                </a:custGeom>
                <a:solidFill>
                  <a:srgbClr val="000000"/>
                </a:solidFill>
                <a:ln w="9525">
                  <a:noFill/>
                  <a:round/>
                  <a:headEnd/>
                  <a:tailEnd/>
                </a:ln>
              </p:spPr>
              <p:txBody>
                <a:bodyPr/>
                <a:lstStyle/>
                <a:p>
                  <a:endParaRPr lang="es-ES"/>
                </a:p>
              </p:txBody>
            </p:sp>
            <p:sp>
              <p:nvSpPr>
                <p:cNvPr id="935" name="Freeform 892"/>
                <p:cNvSpPr>
                  <a:spLocks/>
                </p:cNvSpPr>
                <p:nvPr/>
              </p:nvSpPr>
              <p:spPr bwMode="auto">
                <a:xfrm>
                  <a:off x="2990" y="3334"/>
                  <a:ext cx="100" cy="11"/>
                </a:xfrm>
                <a:custGeom>
                  <a:avLst/>
                  <a:gdLst>
                    <a:gd name="T0" fmla="*/ 194 w 201"/>
                    <a:gd name="T1" fmla="*/ 3 h 23"/>
                    <a:gd name="T2" fmla="*/ 197 w 201"/>
                    <a:gd name="T3" fmla="*/ 0 h 23"/>
                    <a:gd name="T4" fmla="*/ 0 w 201"/>
                    <a:gd name="T5" fmla="*/ 16 h 23"/>
                    <a:gd name="T6" fmla="*/ 0 w 201"/>
                    <a:gd name="T7" fmla="*/ 23 h 23"/>
                    <a:gd name="T8" fmla="*/ 197 w 201"/>
                    <a:gd name="T9" fmla="*/ 6 h 23"/>
                    <a:gd name="T10" fmla="*/ 201 w 201"/>
                    <a:gd name="T11" fmla="*/ 3 h 23"/>
                    <a:gd name="T12" fmla="*/ 197 w 201"/>
                    <a:gd name="T13" fmla="*/ 6 h 23"/>
                    <a:gd name="T14" fmla="*/ 199 w 201"/>
                    <a:gd name="T15" fmla="*/ 5 h 23"/>
                    <a:gd name="T16" fmla="*/ 201 w 201"/>
                    <a:gd name="T17" fmla="*/ 3 h 23"/>
                    <a:gd name="T18" fmla="*/ 199 w 201"/>
                    <a:gd name="T19" fmla="*/ 1 h 23"/>
                    <a:gd name="T20" fmla="*/ 197 w 201"/>
                    <a:gd name="T21" fmla="*/ 0 h 23"/>
                    <a:gd name="T22" fmla="*/ 194 w 201"/>
                    <a:gd name="T23" fmla="*/ 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23"/>
                    <a:gd name="T38" fmla="*/ 201 w 201"/>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23">
                      <a:moveTo>
                        <a:pt x="194" y="3"/>
                      </a:moveTo>
                      <a:lnTo>
                        <a:pt x="197" y="0"/>
                      </a:lnTo>
                      <a:lnTo>
                        <a:pt x="0" y="16"/>
                      </a:lnTo>
                      <a:lnTo>
                        <a:pt x="0" y="23"/>
                      </a:lnTo>
                      <a:lnTo>
                        <a:pt x="197" y="6"/>
                      </a:lnTo>
                      <a:lnTo>
                        <a:pt x="201" y="3"/>
                      </a:lnTo>
                      <a:lnTo>
                        <a:pt x="197" y="6"/>
                      </a:lnTo>
                      <a:lnTo>
                        <a:pt x="199" y="5"/>
                      </a:lnTo>
                      <a:lnTo>
                        <a:pt x="201" y="3"/>
                      </a:lnTo>
                      <a:lnTo>
                        <a:pt x="199" y="1"/>
                      </a:lnTo>
                      <a:lnTo>
                        <a:pt x="197" y="0"/>
                      </a:lnTo>
                      <a:lnTo>
                        <a:pt x="194" y="3"/>
                      </a:lnTo>
                      <a:close/>
                    </a:path>
                  </a:pathLst>
                </a:custGeom>
                <a:solidFill>
                  <a:srgbClr val="000000"/>
                </a:solidFill>
                <a:ln w="9525">
                  <a:noFill/>
                  <a:round/>
                  <a:headEnd/>
                  <a:tailEnd/>
                </a:ln>
              </p:spPr>
              <p:txBody>
                <a:bodyPr/>
                <a:lstStyle/>
                <a:p>
                  <a:endParaRPr lang="es-ES"/>
                </a:p>
              </p:txBody>
            </p:sp>
            <p:sp>
              <p:nvSpPr>
                <p:cNvPr id="936" name="Freeform 893"/>
                <p:cNvSpPr>
                  <a:spLocks/>
                </p:cNvSpPr>
                <p:nvPr/>
              </p:nvSpPr>
              <p:spPr bwMode="auto">
                <a:xfrm>
                  <a:off x="2992" y="3353"/>
                  <a:ext cx="163" cy="116"/>
                </a:xfrm>
                <a:custGeom>
                  <a:avLst/>
                  <a:gdLst>
                    <a:gd name="T0" fmla="*/ 326 w 326"/>
                    <a:gd name="T1" fmla="*/ 204 h 230"/>
                    <a:gd name="T2" fmla="*/ 308 w 326"/>
                    <a:gd name="T3" fmla="*/ 0 h 230"/>
                    <a:gd name="T4" fmla="*/ 0 w 326"/>
                    <a:gd name="T5" fmla="*/ 27 h 230"/>
                    <a:gd name="T6" fmla="*/ 18 w 326"/>
                    <a:gd name="T7" fmla="*/ 230 h 230"/>
                    <a:gd name="T8" fmla="*/ 326 w 326"/>
                    <a:gd name="T9" fmla="*/ 204 h 230"/>
                    <a:gd name="T10" fmla="*/ 0 60000 65536"/>
                    <a:gd name="T11" fmla="*/ 0 60000 65536"/>
                    <a:gd name="T12" fmla="*/ 0 60000 65536"/>
                    <a:gd name="T13" fmla="*/ 0 60000 65536"/>
                    <a:gd name="T14" fmla="*/ 0 60000 65536"/>
                    <a:gd name="T15" fmla="*/ 0 w 326"/>
                    <a:gd name="T16" fmla="*/ 0 h 230"/>
                    <a:gd name="T17" fmla="*/ 326 w 326"/>
                    <a:gd name="T18" fmla="*/ 230 h 230"/>
                  </a:gdLst>
                  <a:ahLst/>
                  <a:cxnLst>
                    <a:cxn ang="T10">
                      <a:pos x="T0" y="T1"/>
                    </a:cxn>
                    <a:cxn ang="T11">
                      <a:pos x="T2" y="T3"/>
                    </a:cxn>
                    <a:cxn ang="T12">
                      <a:pos x="T4" y="T5"/>
                    </a:cxn>
                    <a:cxn ang="T13">
                      <a:pos x="T6" y="T7"/>
                    </a:cxn>
                    <a:cxn ang="T14">
                      <a:pos x="T8" y="T9"/>
                    </a:cxn>
                  </a:cxnLst>
                  <a:rect l="T15" t="T16" r="T17" b="T18"/>
                  <a:pathLst>
                    <a:path w="326" h="230">
                      <a:moveTo>
                        <a:pt x="326" y="204"/>
                      </a:moveTo>
                      <a:lnTo>
                        <a:pt x="308" y="0"/>
                      </a:lnTo>
                      <a:lnTo>
                        <a:pt x="0" y="27"/>
                      </a:lnTo>
                      <a:lnTo>
                        <a:pt x="18" y="230"/>
                      </a:lnTo>
                      <a:lnTo>
                        <a:pt x="326" y="204"/>
                      </a:lnTo>
                      <a:close/>
                    </a:path>
                  </a:pathLst>
                </a:custGeom>
                <a:solidFill>
                  <a:srgbClr val="7F7F7F"/>
                </a:solidFill>
                <a:ln w="9525">
                  <a:noFill/>
                  <a:round/>
                  <a:headEnd/>
                  <a:tailEnd/>
                </a:ln>
              </p:spPr>
              <p:txBody>
                <a:bodyPr/>
                <a:lstStyle/>
                <a:p>
                  <a:endParaRPr lang="es-ES"/>
                </a:p>
              </p:txBody>
            </p:sp>
            <p:sp>
              <p:nvSpPr>
                <p:cNvPr id="937" name="Freeform 894"/>
                <p:cNvSpPr>
                  <a:spLocks/>
                </p:cNvSpPr>
                <p:nvPr/>
              </p:nvSpPr>
              <p:spPr bwMode="auto">
                <a:xfrm>
                  <a:off x="3144" y="3352"/>
                  <a:ext cx="12" cy="104"/>
                </a:xfrm>
                <a:custGeom>
                  <a:avLst/>
                  <a:gdLst>
                    <a:gd name="T0" fmla="*/ 3 w 24"/>
                    <a:gd name="T1" fmla="*/ 7 h 208"/>
                    <a:gd name="T2" fmla="*/ 0 w 24"/>
                    <a:gd name="T3" fmla="*/ 4 h 208"/>
                    <a:gd name="T4" fmla="*/ 18 w 24"/>
                    <a:gd name="T5" fmla="*/ 208 h 208"/>
                    <a:gd name="T6" fmla="*/ 24 w 24"/>
                    <a:gd name="T7" fmla="*/ 208 h 208"/>
                    <a:gd name="T8" fmla="*/ 7 w 24"/>
                    <a:gd name="T9" fmla="*/ 4 h 208"/>
                    <a:gd name="T10" fmla="*/ 3 w 24"/>
                    <a:gd name="T11" fmla="*/ 0 h 208"/>
                    <a:gd name="T12" fmla="*/ 7 w 24"/>
                    <a:gd name="T13" fmla="*/ 4 h 208"/>
                    <a:gd name="T14" fmla="*/ 5 w 24"/>
                    <a:gd name="T15" fmla="*/ 1 h 208"/>
                    <a:gd name="T16" fmla="*/ 3 w 24"/>
                    <a:gd name="T17" fmla="*/ 0 h 208"/>
                    <a:gd name="T18" fmla="*/ 1 w 24"/>
                    <a:gd name="T19" fmla="*/ 1 h 208"/>
                    <a:gd name="T20" fmla="*/ 0 w 24"/>
                    <a:gd name="T21" fmla="*/ 4 h 208"/>
                    <a:gd name="T22" fmla="*/ 3 w 24"/>
                    <a:gd name="T23" fmla="*/ 7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08"/>
                    <a:gd name="T38" fmla="*/ 24 w 24"/>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08">
                      <a:moveTo>
                        <a:pt x="3" y="7"/>
                      </a:moveTo>
                      <a:lnTo>
                        <a:pt x="0" y="4"/>
                      </a:lnTo>
                      <a:lnTo>
                        <a:pt x="18" y="208"/>
                      </a:lnTo>
                      <a:lnTo>
                        <a:pt x="24" y="208"/>
                      </a:lnTo>
                      <a:lnTo>
                        <a:pt x="7" y="4"/>
                      </a:lnTo>
                      <a:lnTo>
                        <a:pt x="3" y="0"/>
                      </a:lnTo>
                      <a:lnTo>
                        <a:pt x="7"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938" name="Freeform 895"/>
                <p:cNvSpPr>
                  <a:spLocks/>
                </p:cNvSpPr>
                <p:nvPr/>
              </p:nvSpPr>
              <p:spPr bwMode="auto">
                <a:xfrm>
                  <a:off x="2990" y="3352"/>
                  <a:ext cx="156" cy="17"/>
                </a:xfrm>
                <a:custGeom>
                  <a:avLst/>
                  <a:gdLst>
                    <a:gd name="T0" fmla="*/ 6 w 311"/>
                    <a:gd name="T1" fmla="*/ 31 h 34"/>
                    <a:gd name="T2" fmla="*/ 3 w 311"/>
                    <a:gd name="T3" fmla="*/ 34 h 34"/>
                    <a:gd name="T4" fmla="*/ 311 w 311"/>
                    <a:gd name="T5" fmla="*/ 7 h 34"/>
                    <a:gd name="T6" fmla="*/ 311 w 311"/>
                    <a:gd name="T7" fmla="*/ 0 h 34"/>
                    <a:gd name="T8" fmla="*/ 3 w 311"/>
                    <a:gd name="T9" fmla="*/ 28 h 34"/>
                    <a:gd name="T10" fmla="*/ 0 w 311"/>
                    <a:gd name="T11" fmla="*/ 31 h 34"/>
                    <a:gd name="T12" fmla="*/ 3 w 311"/>
                    <a:gd name="T13" fmla="*/ 28 h 34"/>
                    <a:gd name="T14" fmla="*/ 1 w 311"/>
                    <a:gd name="T15" fmla="*/ 29 h 34"/>
                    <a:gd name="T16" fmla="*/ 0 w 311"/>
                    <a:gd name="T17" fmla="*/ 31 h 34"/>
                    <a:gd name="T18" fmla="*/ 1 w 311"/>
                    <a:gd name="T19" fmla="*/ 33 h 34"/>
                    <a:gd name="T20" fmla="*/ 3 w 311"/>
                    <a:gd name="T21" fmla="*/ 34 h 34"/>
                    <a:gd name="T22" fmla="*/ 6 w 311"/>
                    <a:gd name="T23" fmla="*/ 3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4"/>
                    <a:gd name="T38" fmla="*/ 311 w 311"/>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4">
                      <a:moveTo>
                        <a:pt x="6" y="31"/>
                      </a:moveTo>
                      <a:lnTo>
                        <a:pt x="3" y="34"/>
                      </a:lnTo>
                      <a:lnTo>
                        <a:pt x="311" y="7"/>
                      </a:lnTo>
                      <a:lnTo>
                        <a:pt x="311" y="0"/>
                      </a:lnTo>
                      <a:lnTo>
                        <a:pt x="3" y="28"/>
                      </a:lnTo>
                      <a:lnTo>
                        <a:pt x="0" y="31"/>
                      </a:lnTo>
                      <a:lnTo>
                        <a:pt x="3" y="28"/>
                      </a:lnTo>
                      <a:lnTo>
                        <a:pt x="1" y="29"/>
                      </a:lnTo>
                      <a:lnTo>
                        <a:pt x="0" y="31"/>
                      </a:lnTo>
                      <a:lnTo>
                        <a:pt x="1" y="33"/>
                      </a:lnTo>
                      <a:lnTo>
                        <a:pt x="3" y="34"/>
                      </a:lnTo>
                      <a:lnTo>
                        <a:pt x="6" y="31"/>
                      </a:lnTo>
                      <a:close/>
                    </a:path>
                  </a:pathLst>
                </a:custGeom>
                <a:solidFill>
                  <a:srgbClr val="000000"/>
                </a:solidFill>
                <a:ln w="9525">
                  <a:noFill/>
                  <a:round/>
                  <a:headEnd/>
                  <a:tailEnd/>
                </a:ln>
              </p:spPr>
              <p:txBody>
                <a:bodyPr/>
                <a:lstStyle/>
                <a:p>
                  <a:endParaRPr lang="es-ES"/>
                </a:p>
              </p:txBody>
            </p:sp>
            <p:sp>
              <p:nvSpPr>
                <p:cNvPr id="939" name="Freeform 896"/>
                <p:cNvSpPr>
                  <a:spLocks/>
                </p:cNvSpPr>
                <p:nvPr/>
              </p:nvSpPr>
              <p:spPr bwMode="auto">
                <a:xfrm>
                  <a:off x="2990" y="3367"/>
                  <a:ext cx="12" cy="103"/>
                </a:xfrm>
                <a:custGeom>
                  <a:avLst/>
                  <a:gdLst>
                    <a:gd name="T0" fmla="*/ 21 w 24"/>
                    <a:gd name="T1" fmla="*/ 200 h 207"/>
                    <a:gd name="T2" fmla="*/ 24 w 24"/>
                    <a:gd name="T3" fmla="*/ 203 h 207"/>
                    <a:gd name="T4" fmla="*/ 6 w 24"/>
                    <a:gd name="T5" fmla="*/ 0 h 207"/>
                    <a:gd name="T6" fmla="*/ 0 w 24"/>
                    <a:gd name="T7" fmla="*/ 0 h 207"/>
                    <a:gd name="T8" fmla="*/ 18 w 24"/>
                    <a:gd name="T9" fmla="*/ 203 h 207"/>
                    <a:gd name="T10" fmla="*/ 21 w 24"/>
                    <a:gd name="T11" fmla="*/ 207 h 207"/>
                    <a:gd name="T12" fmla="*/ 18 w 24"/>
                    <a:gd name="T13" fmla="*/ 203 h 207"/>
                    <a:gd name="T14" fmla="*/ 19 w 24"/>
                    <a:gd name="T15" fmla="*/ 206 h 207"/>
                    <a:gd name="T16" fmla="*/ 21 w 24"/>
                    <a:gd name="T17" fmla="*/ 207 h 207"/>
                    <a:gd name="T18" fmla="*/ 23 w 24"/>
                    <a:gd name="T19" fmla="*/ 206 h 207"/>
                    <a:gd name="T20" fmla="*/ 24 w 24"/>
                    <a:gd name="T21" fmla="*/ 203 h 207"/>
                    <a:gd name="T22" fmla="*/ 21 w 24"/>
                    <a:gd name="T23" fmla="*/ 200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07"/>
                    <a:gd name="T38" fmla="*/ 24 w 24"/>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07">
                      <a:moveTo>
                        <a:pt x="21" y="200"/>
                      </a:moveTo>
                      <a:lnTo>
                        <a:pt x="24" y="203"/>
                      </a:lnTo>
                      <a:lnTo>
                        <a:pt x="6" y="0"/>
                      </a:lnTo>
                      <a:lnTo>
                        <a:pt x="0" y="0"/>
                      </a:lnTo>
                      <a:lnTo>
                        <a:pt x="18" y="203"/>
                      </a:lnTo>
                      <a:lnTo>
                        <a:pt x="21" y="207"/>
                      </a:lnTo>
                      <a:lnTo>
                        <a:pt x="18" y="203"/>
                      </a:lnTo>
                      <a:lnTo>
                        <a:pt x="19" y="206"/>
                      </a:lnTo>
                      <a:lnTo>
                        <a:pt x="21" y="207"/>
                      </a:lnTo>
                      <a:lnTo>
                        <a:pt x="23" y="206"/>
                      </a:lnTo>
                      <a:lnTo>
                        <a:pt x="24" y="203"/>
                      </a:lnTo>
                      <a:lnTo>
                        <a:pt x="21" y="200"/>
                      </a:lnTo>
                      <a:close/>
                    </a:path>
                  </a:pathLst>
                </a:custGeom>
                <a:solidFill>
                  <a:srgbClr val="000000"/>
                </a:solidFill>
                <a:ln w="9525">
                  <a:noFill/>
                  <a:round/>
                  <a:headEnd/>
                  <a:tailEnd/>
                </a:ln>
              </p:spPr>
              <p:txBody>
                <a:bodyPr/>
                <a:lstStyle/>
                <a:p>
                  <a:endParaRPr lang="es-ES"/>
                </a:p>
              </p:txBody>
            </p:sp>
            <p:sp>
              <p:nvSpPr>
                <p:cNvPr id="940" name="Freeform 897"/>
                <p:cNvSpPr>
                  <a:spLocks/>
                </p:cNvSpPr>
                <p:nvPr/>
              </p:nvSpPr>
              <p:spPr bwMode="auto">
                <a:xfrm>
                  <a:off x="3001" y="3454"/>
                  <a:ext cx="155" cy="16"/>
                </a:xfrm>
                <a:custGeom>
                  <a:avLst/>
                  <a:gdLst>
                    <a:gd name="T0" fmla="*/ 305 w 311"/>
                    <a:gd name="T1" fmla="*/ 3 h 33"/>
                    <a:gd name="T2" fmla="*/ 308 w 311"/>
                    <a:gd name="T3" fmla="*/ 0 h 33"/>
                    <a:gd name="T4" fmla="*/ 0 w 311"/>
                    <a:gd name="T5" fmla="*/ 26 h 33"/>
                    <a:gd name="T6" fmla="*/ 0 w 311"/>
                    <a:gd name="T7" fmla="*/ 33 h 33"/>
                    <a:gd name="T8" fmla="*/ 308 w 311"/>
                    <a:gd name="T9" fmla="*/ 6 h 33"/>
                    <a:gd name="T10" fmla="*/ 311 w 311"/>
                    <a:gd name="T11" fmla="*/ 3 h 33"/>
                    <a:gd name="T12" fmla="*/ 308 w 311"/>
                    <a:gd name="T13" fmla="*/ 6 h 33"/>
                    <a:gd name="T14" fmla="*/ 310 w 311"/>
                    <a:gd name="T15" fmla="*/ 5 h 33"/>
                    <a:gd name="T16" fmla="*/ 311 w 311"/>
                    <a:gd name="T17" fmla="*/ 3 h 33"/>
                    <a:gd name="T18" fmla="*/ 310 w 311"/>
                    <a:gd name="T19" fmla="*/ 1 h 33"/>
                    <a:gd name="T20" fmla="*/ 308 w 311"/>
                    <a:gd name="T21" fmla="*/ 0 h 33"/>
                    <a:gd name="T22" fmla="*/ 305 w 311"/>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305" y="3"/>
                      </a:moveTo>
                      <a:lnTo>
                        <a:pt x="308" y="0"/>
                      </a:lnTo>
                      <a:lnTo>
                        <a:pt x="0" y="26"/>
                      </a:lnTo>
                      <a:lnTo>
                        <a:pt x="0" y="33"/>
                      </a:lnTo>
                      <a:lnTo>
                        <a:pt x="308" y="6"/>
                      </a:lnTo>
                      <a:lnTo>
                        <a:pt x="311" y="3"/>
                      </a:lnTo>
                      <a:lnTo>
                        <a:pt x="308" y="6"/>
                      </a:lnTo>
                      <a:lnTo>
                        <a:pt x="310" y="5"/>
                      </a:lnTo>
                      <a:lnTo>
                        <a:pt x="311" y="3"/>
                      </a:lnTo>
                      <a:lnTo>
                        <a:pt x="310" y="1"/>
                      </a:lnTo>
                      <a:lnTo>
                        <a:pt x="308" y="0"/>
                      </a:lnTo>
                      <a:lnTo>
                        <a:pt x="305" y="3"/>
                      </a:lnTo>
                      <a:close/>
                    </a:path>
                  </a:pathLst>
                </a:custGeom>
                <a:solidFill>
                  <a:srgbClr val="000000"/>
                </a:solidFill>
                <a:ln w="9525">
                  <a:noFill/>
                  <a:round/>
                  <a:headEnd/>
                  <a:tailEnd/>
                </a:ln>
              </p:spPr>
              <p:txBody>
                <a:bodyPr/>
                <a:lstStyle/>
                <a:p>
                  <a:endParaRPr lang="es-ES"/>
                </a:p>
              </p:txBody>
            </p:sp>
            <p:sp>
              <p:nvSpPr>
                <p:cNvPr id="941" name="Freeform 898"/>
                <p:cNvSpPr>
                  <a:spLocks/>
                </p:cNvSpPr>
                <p:nvPr/>
              </p:nvSpPr>
              <p:spPr bwMode="auto">
                <a:xfrm>
                  <a:off x="3114" y="3310"/>
                  <a:ext cx="26" cy="23"/>
                </a:xfrm>
                <a:custGeom>
                  <a:avLst/>
                  <a:gdLst>
                    <a:gd name="T0" fmla="*/ 53 w 53"/>
                    <a:gd name="T1" fmla="*/ 42 h 46"/>
                    <a:gd name="T2" fmla="*/ 49 w 53"/>
                    <a:gd name="T3" fmla="*/ 0 h 46"/>
                    <a:gd name="T4" fmla="*/ 0 w 53"/>
                    <a:gd name="T5" fmla="*/ 4 h 46"/>
                    <a:gd name="T6" fmla="*/ 4 w 53"/>
                    <a:gd name="T7" fmla="*/ 46 h 46"/>
                    <a:gd name="T8" fmla="*/ 53 w 53"/>
                    <a:gd name="T9" fmla="*/ 42 h 46"/>
                    <a:gd name="T10" fmla="*/ 0 60000 65536"/>
                    <a:gd name="T11" fmla="*/ 0 60000 65536"/>
                    <a:gd name="T12" fmla="*/ 0 60000 65536"/>
                    <a:gd name="T13" fmla="*/ 0 60000 65536"/>
                    <a:gd name="T14" fmla="*/ 0 60000 65536"/>
                    <a:gd name="T15" fmla="*/ 0 w 53"/>
                    <a:gd name="T16" fmla="*/ 0 h 46"/>
                    <a:gd name="T17" fmla="*/ 53 w 53"/>
                    <a:gd name="T18" fmla="*/ 46 h 46"/>
                  </a:gdLst>
                  <a:ahLst/>
                  <a:cxnLst>
                    <a:cxn ang="T10">
                      <a:pos x="T0" y="T1"/>
                    </a:cxn>
                    <a:cxn ang="T11">
                      <a:pos x="T2" y="T3"/>
                    </a:cxn>
                    <a:cxn ang="T12">
                      <a:pos x="T4" y="T5"/>
                    </a:cxn>
                    <a:cxn ang="T13">
                      <a:pos x="T6" y="T7"/>
                    </a:cxn>
                    <a:cxn ang="T14">
                      <a:pos x="T8" y="T9"/>
                    </a:cxn>
                  </a:cxnLst>
                  <a:rect l="T15" t="T16" r="T17" b="T18"/>
                  <a:pathLst>
                    <a:path w="53" h="46">
                      <a:moveTo>
                        <a:pt x="53" y="42"/>
                      </a:moveTo>
                      <a:lnTo>
                        <a:pt x="49" y="0"/>
                      </a:lnTo>
                      <a:lnTo>
                        <a:pt x="0" y="4"/>
                      </a:lnTo>
                      <a:lnTo>
                        <a:pt x="4" y="46"/>
                      </a:lnTo>
                      <a:lnTo>
                        <a:pt x="53" y="42"/>
                      </a:lnTo>
                      <a:close/>
                    </a:path>
                  </a:pathLst>
                </a:custGeom>
                <a:solidFill>
                  <a:srgbClr val="7F7F7F"/>
                </a:solidFill>
                <a:ln w="9525">
                  <a:noFill/>
                  <a:round/>
                  <a:headEnd/>
                  <a:tailEnd/>
                </a:ln>
              </p:spPr>
              <p:txBody>
                <a:bodyPr/>
                <a:lstStyle/>
                <a:p>
                  <a:endParaRPr lang="es-ES"/>
                </a:p>
              </p:txBody>
            </p:sp>
            <p:sp>
              <p:nvSpPr>
                <p:cNvPr id="942" name="Freeform 899"/>
                <p:cNvSpPr>
                  <a:spLocks/>
                </p:cNvSpPr>
                <p:nvPr/>
              </p:nvSpPr>
              <p:spPr bwMode="auto">
                <a:xfrm>
                  <a:off x="3137" y="3308"/>
                  <a:ext cx="5" cy="23"/>
                </a:xfrm>
                <a:custGeom>
                  <a:avLst/>
                  <a:gdLst>
                    <a:gd name="T0" fmla="*/ 4 w 11"/>
                    <a:gd name="T1" fmla="*/ 6 h 45"/>
                    <a:gd name="T2" fmla="*/ 0 w 11"/>
                    <a:gd name="T3" fmla="*/ 3 h 45"/>
                    <a:gd name="T4" fmla="*/ 5 w 11"/>
                    <a:gd name="T5" fmla="*/ 45 h 45"/>
                    <a:gd name="T6" fmla="*/ 11 w 11"/>
                    <a:gd name="T7" fmla="*/ 45 h 45"/>
                    <a:gd name="T8" fmla="*/ 7 w 11"/>
                    <a:gd name="T9" fmla="*/ 3 h 45"/>
                    <a:gd name="T10" fmla="*/ 4 w 11"/>
                    <a:gd name="T11" fmla="*/ 0 h 45"/>
                    <a:gd name="T12" fmla="*/ 7 w 11"/>
                    <a:gd name="T13" fmla="*/ 3 h 45"/>
                    <a:gd name="T14" fmla="*/ 6 w 11"/>
                    <a:gd name="T15" fmla="*/ 1 h 45"/>
                    <a:gd name="T16" fmla="*/ 4 w 11"/>
                    <a:gd name="T17" fmla="*/ 0 h 45"/>
                    <a:gd name="T18" fmla="*/ 1 w 11"/>
                    <a:gd name="T19" fmla="*/ 1 h 45"/>
                    <a:gd name="T20" fmla="*/ 0 w 11"/>
                    <a:gd name="T21" fmla="*/ 3 h 45"/>
                    <a:gd name="T22" fmla="*/ 4 w 11"/>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5"/>
                    <a:gd name="T38" fmla="*/ 11 w 11"/>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5">
                      <a:moveTo>
                        <a:pt x="4" y="6"/>
                      </a:moveTo>
                      <a:lnTo>
                        <a:pt x="0" y="3"/>
                      </a:lnTo>
                      <a:lnTo>
                        <a:pt x="5" y="45"/>
                      </a:lnTo>
                      <a:lnTo>
                        <a:pt x="11" y="45"/>
                      </a:lnTo>
                      <a:lnTo>
                        <a:pt x="7" y="3"/>
                      </a:lnTo>
                      <a:lnTo>
                        <a:pt x="4" y="0"/>
                      </a:lnTo>
                      <a:lnTo>
                        <a:pt x="7" y="3"/>
                      </a:lnTo>
                      <a:lnTo>
                        <a:pt x="6" y="1"/>
                      </a:lnTo>
                      <a:lnTo>
                        <a:pt x="4" y="0"/>
                      </a:lnTo>
                      <a:lnTo>
                        <a:pt x="1" y="1"/>
                      </a:lnTo>
                      <a:lnTo>
                        <a:pt x="0" y="3"/>
                      </a:lnTo>
                      <a:lnTo>
                        <a:pt x="4" y="6"/>
                      </a:lnTo>
                      <a:close/>
                    </a:path>
                  </a:pathLst>
                </a:custGeom>
                <a:solidFill>
                  <a:srgbClr val="000000"/>
                </a:solidFill>
                <a:ln w="9525">
                  <a:noFill/>
                  <a:round/>
                  <a:headEnd/>
                  <a:tailEnd/>
                </a:ln>
              </p:spPr>
              <p:txBody>
                <a:bodyPr/>
                <a:lstStyle/>
                <a:p>
                  <a:endParaRPr lang="es-ES"/>
                </a:p>
              </p:txBody>
            </p:sp>
            <p:sp>
              <p:nvSpPr>
                <p:cNvPr id="943" name="Freeform 900"/>
                <p:cNvSpPr>
                  <a:spLocks/>
                </p:cNvSpPr>
                <p:nvPr/>
              </p:nvSpPr>
              <p:spPr bwMode="auto">
                <a:xfrm>
                  <a:off x="3112" y="3308"/>
                  <a:ext cx="26" cy="5"/>
                </a:xfrm>
                <a:custGeom>
                  <a:avLst/>
                  <a:gdLst>
                    <a:gd name="T0" fmla="*/ 6 w 52"/>
                    <a:gd name="T1" fmla="*/ 7 h 10"/>
                    <a:gd name="T2" fmla="*/ 3 w 52"/>
                    <a:gd name="T3" fmla="*/ 10 h 10"/>
                    <a:gd name="T4" fmla="*/ 52 w 52"/>
                    <a:gd name="T5" fmla="*/ 6 h 10"/>
                    <a:gd name="T6" fmla="*/ 52 w 52"/>
                    <a:gd name="T7" fmla="*/ 0 h 10"/>
                    <a:gd name="T8" fmla="*/ 3 w 52"/>
                    <a:gd name="T9" fmla="*/ 4 h 10"/>
                    <a:gd name="T10" fmla="*/ 0 w 52"/>
                    <a:gd name="T11" fmla="*/ 7 h 10"/>
                    <a:gd name="T12" fmla="*/ 3 w 52"/>
                    <a:gd name="T13" fmla="*/ 4 h 10"/>
                    <a:gd name="T14" fmla="*/ 1 w 52"/>
                    <a:gd name="T15" fmla="*/ 5 h 10"/>
                    <a:gd name="T16" fmla="*/ 0 w 52"/>
                    <a:gd name="T17" fmla="*/ 7 h 10"/>
                    <a:gd name="T18" fmla="*/ 1 w 52"/>
                    <a:gd name="T19" fmla="*/ 9 h 10"/>
                    <a:gd name="T20" fmla="*/ 3 w 52"/>
                    <a:gd name="T21" fmla="*/ 10 h 10"/>
                    <a:gd name="T22" fmla="*/ 6 w 52"/>
                    <a:gd name="T23" fmla="*/ 7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10"/>
                    <a:gd name="T38" fmla="*/ 52 w 52"/>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10">
                      <a:moveTo>
                        <a:pt x="6" y="7"/>
                      </a:moveTo>
                      <a:lnTo>
                        <a:pt x="3" y="10"/>
                      </a:lnTo>
                      <a:lnTo>
                        <a:pt x="52" y="6"/>
                      </a:lnTo>
                      <a:lnTo>
                        <a:pt x="52" y="0"/>
                      </a:lnTo>
                      <a:lnTo>
                        <a:pt x="3" y="4"/>
                      </a:lnTo>
                      <a:lnTo>
                        <a:pt x="0" y="7"/>
                      </a:lnTo>
                      <a:lnTo>
                        <a:pt x="3" y="4"/>
                      </a:lnTo>
                      <a:lnTo>
                        <a:pt x="1" y="5"/>
                      </a:lnTo>
                      <a:lnTo>
                        <a:pt x="0" y="7"/>
                      </a:lnTo>
                      <a:lnTo>
                        <a:pt x="1" y="9"/>
                      </a:lnTo>
                      <a:lnTo>
                        <a:pt x="3" y="10"/>
                      </a:lnTo>
                      <a:lnTo>
                        <a:pt x="6" y="7"/>
                      </a:lnTo>
                      <a:close/>
                    </a:path>
                  </a:pathLst>
                </a:custGeom>
                <a:solidFill>
                  <a:srgbClr val="000000"/>
                </a:solidFill>
                <a:ln w="9525">
                  <a:noFill/>
                  <a:round/>
                  <a:headEnd/>
                  <a:tailEnd/>
                </a:ln>
              </p:spPr>
              <p:txBody>
                <a:bodyPr/>
                <a:lstStyle/>
                <a:p>
                  <a:endParaRPr lang="es-ES"/>
                </a:p>
              </p:txBody>
            </p:sp>
            <p:sp>
              <p:nvSpPr>
                <p:cNvPr id="944" name="Freeform 901"/>
                <p:cNvSpPr>
                  <a:spLocks/>
                </p:cNvSpPr>
                <p:nvPr/>
              </p:nvSpPr>
              <p:spPr bwMode="auto">
                <a:xfrm>
                  <a:off x="3112" y="3312"/>
                  <a:ext cx="6" cy="22"/>
                </a:xfrm>
                <a:custGeom>
                  <a:avLst/>
                  <a:gdLst>
                    <a:gd name="T0" fmla="*/ 7 w 10"/>
                    <a:gd name="T1" fmla="*/ 39 h 46"/>
                    <a:gd name="T2" fmla="*/ 10 w 10"/>
                    <a:gd name="T3" fmla="*/ 42 h 46"/>
                    <a:gd name="T4" fmla="*/ 6 w 10"/>
                    <a:gd name="T5" fmla="*/ 0 h 46"/>
                    <a:gd name="T6" fmla="*/ 0 w 10"/>
                    <a:gd name="T7" fmla="*/ 0 h 46"/>
                    <a:gd name="T8" fmla="*/ 4 w 10"/>
                    <a:gd name="T9" fmla="*/ 42 h 46"/>
                    <a:gd name="T10" fmla="*/ 7 w 10"/>
                    <a:gd name="T11" fmla="*/ 46 h 46"/>
                    <a:gd name="T12" fmla="*/ 4 w 10"/>
                    <a:gd name="T13" fmla="*/ 42 h 46"/>
                    <a:gd name="T14" fmla="*/ 5 w 10"/>
                    <a:gd name="T15" fmla="*/ 45 h 46"/>
                    <a:gd name="T16" fmla="*/ 7 w 10"/>
                    <a:gd name="T17" fmla="*/ 46 h 46"/>
                    <a:gd name="T18" fmla="*/ 9 w 10"/>
                    <a:gd name="T19" fmla="*/ 45 h 46"/>
                    <a:gd name="T20" fmla="*/ 10 w 10"/>
                    <a:gd name="T21" fmla="*/ 42 h 46"/>
                    <a:gd name="T22" fmla="*/ 7 w 10"/>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6"/>
                    <a:gd name="T38" fmla="*/ 10 w 10"/>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6">
                      <a:moveTo>
                        <a:pt x="7" y="39"/>
                      </a:moveTo>
                      <a:lnTo>
                        <a:pt x="10" y="42"/>
                      </a:lnTo>
                      <a:lnTo>
                        <a:pt x="6" y="0"/>
                      </a:lnTo>
                      <a:lnTo>
                        <a:pt x="0" y="0"/>
                      </a:lnTo>
                      <a:lnTo>
                        <a:pt x="4" y="42"/>
                      </a:lnTo>
                      <a:lnTo>
                        <a:pt x="7" y="46"/>
                      </a:lnTo>
                      <a:lnTo>
                        <a:pt x="4" y="42"/>
                      </a:lnTo>
                      <a:lnTo>
                        <a:pt x="5" y="45"/>
                      </a:lnTo>
                      <a:lnTo>
                        <a:pt x="7" y="46"/>
                      </a:lnTo>
                      <a:lnTo>
                        <a:pt x="9" y="45"/>
                      </a:lnTo>
                      <a:lnTo>
                        <a:pt x="10" y="42"/>
                      </a:lnTo>
                      <a:lnTo>
                        <a:pt x="7" y="39"/>
                      </a:lnTo>
                      <a:close/>
                    </a:path>
                  </a:pathLst>
                </a:custGeom>
                <a:solidFill>
                  <a:srgbClr val="000000"/>
                </a:solidFill>
                <a:ln w="9525">
                  <a:noFill/>
                  <a:round/>
                  <a:headEnd/>
                  <a:tailEnd/>
                </a:ln>
              </p:spPr>
              <p:txBody>
                <a:bodyPr/>
                <a:lstStyle/>
                <a:p>
                  <a:endParaRPr lang="es-ES"/>
                </a:p>
              </p:txBody>
            </p:sp>
            <p:sp>
              <p:nvSpPr>
                <p:cNvPr id="945" name="Freeform 902"/>
                <p:cNvSpPr>
                  <a:spLocks/>
                </p:cNvSpPr>
                <p:nvPr/>
              </p:nvSpPr>
              <p:spPr bwMode="auto">
                <a:xfrm>
                  <a:off x="3116" y="3329"/>
                  <a:ext cx="26" cy="5"/>
                </a:xfrm>
                <a:custGeom>
                  <a:avLst/>
                  <a:gdLst>
                    <a:gd name="T0" fmla="*/ 46 w 52"/>
                    <a:gd name="T1" fmla="*/ 3 h 11"/>
                    <a:gd name="T2" fmla="*/ 49 w 52"/>
                    <a:gd name="T3" fmla="*/ 0 h 11"/>
                    <a:gd name="T4" fmla="*/ 0 w 52"/>
                    <a:gd name="T5" fmla="*/ 4 h 11"/>
                    <a:gd name="T6" fmla="*/ 0 w 52"/>
                    <a:gd name="T7" fmla="*/ 11 h 11"/>
                    <a:gd name="T8" fmla="*/ 49 w 52"/>
                    <a:gd name="T9" fmla="*/ 6 h 11"/>
                    <a:gd name="T10" fmla="*/ 52 w 52"/>
                    <a:gd name="T11" fmla="*/ 3 h 11"/>
                    <a:gd name="T12" fmla="*/ 49 w 52"/>
                    <a:gd name="T13" fmla="*/ 6 h 11"/>
                    <a:gd name="T14" fmla="*/ 51 w 52"/>
                    <a:gd name="T15" fmla="*/ 5 h 11"/>
                    <a:gd name="T16" fmla="*/ 52 w 52"/>
                    <a:gd name="T17" fmla="*/ 3 h 11"/>
                    <a:gd name="T18" fmla="*/ 51 w 52"/>
                    <a:gd name="T19" fmla="*/ 1 h 11"/>
                    <a:gd name="T20" fmla="*/ 49 w 52"/>
                    <a:gd name="T21" fmla="*/ 0 h 11"/>
                    <a:gd name="T22" fmla="*/ 46 w 52"/>
                    <a:gd name="T23" fmla="*/ 3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11"/>
                    <a:gd name="T38" fmla="*/ 52 w 52"/>
                    <a:gd name="T39" fmla="*/ 11 h 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11">
                      <a:moveTo>
                        <a:pt x="46" y="3"/>
                      </a:moveTo>
                      <a:lnTo>
                        <a:pt x="49" y="0"/>
                      </a:lnTo>
                      <a:lnTo>
                        <a:pt x="0" y="4"/>
                      </a:lnTo>
                      <a:lnTo>
                        <a:pt x="0" y="11"/>
                      </a:lnTo>
                      <a:lnTo>
                        <a:pt x="49" y="6"/>
                      </a:lnTo>
                      <a:lnTo>
                        <a:pt x="52" y="3"/>
                      </a:lnTo>
                      <a:lnTo>
                        <a:pt x="49" y="6"/>
                      </a:lnTo>
                      <a:lnTo>
                        <a:pt x="51" y="5"/>
                      </a:lnTo>
                      <a:lnTo>
                        <a:pt x="52" y="3"/>
                      </a:lnTo>
                      <a:lnTo>
                        <a:pt x="51" y="1"/>
                      </a:lnTo>
                      <a:lnTo>
                        <a:pt x="49" y="0"/>
                      </a:lnTo>
                      <a:lnTo>
                        <a:pt x="46" y="3"/>
                      </a:lnTo>
                      <a:close/>
                    </a:path>
                  </a:pathLst>
                </a:custGeom>
                <a:solidFill>
                  <a:srgbClr val="000000"/>
                </a:solidFill>
                <a:ln w="9525">
                  <a:noFill/>
                  <a:round/>
                  <a:headEnd/>
                  <a:tailEnd/>
                </a:ln>
              </p:spPr>
              <p:txBody>
                <a:bodyPr/>
                <a:lstStyle/>
                <a:p>
                  <a:endParaRPr lang="es-ES"/>
                </a:p>
              </p:txBody>
            </p:sp>
            <p:sp>
              <p:nvSpPr>
                <p:cNvPr id="946" name="Freeform 903"/>
                <p:cNvSpPr>
                  <a:spLocks/>
                </p:cNvSpPr>
                <p:nvPr/>
              </p:nvSpPr>
              <p:spPr bwMode="auto">
                <a:xfrm>
                  <a:off x="3013" y="3363"/>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47" name="Freeform 904"/>
                <p:cNvSpPr>
                  <a:spLocks/>
                </p:cNvSpPr>
                <p:nvPr/>
              </p:nvSpPr>
              <p:spPr bwMode="auto">
                <a:xfrm>
                  <a:off x="3013" y="3365"/>
                  <a:ext cx="12" cy="101"/>
                </a:xfrm>
                <a:custGeom>
                  <a:avLst/>
                  <a:gdLst>
                    <a:gd name="T0" fmla="*/ 21 w 24"/>
                    <a:gd name="T1" fmla="*/ 201 h 201"/>
                    <a:gd name="T2" fmla="*/ 24 w 24"/>
                    <a:gd name="T3" fmla="*/ 201 h 201"/>
                    <a:gd name="T4" fmla="*/ 6 w 24"/>
                    <a:gd name="T5" fmla="*/ 0 h 201"/>
                    <a:gd name="T6" fmla="*/ 0 w 24"/>
                    <a:gd name="T7" fmla="*/ 0 h 201"/>
                    <a:gd name="T8" fmla="*/ 17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6" y="0"/>
                      </a:lnTo>
                      <a:lnTo>
                        <a:pt x="0" y="0"/>
                      </a:lnTo>
                      <a:lnTo>
                        <a:pt x="17" y="201"/>
                      </a:lnTo>
                      <a:lnTo>
                        <a:pt x="21" y="201"/>
                      </a:lnTo>
                      <a:close/>
                    </a:path>
                  </a:pathLst>
                </a:custGeom>
                <a:solidFill>
                  <a:srgbClr val="000000"/>
                </a:solidFill>
                <a:ln w="9525">
                  <a:noFill/>
                  <a:round/>
                  <a:headEnd/>
                  <a:tailEnd/>
                </a:ln>
              </p:spPr>
              <p:txBody>
                <a:bodyPr/>
                <a:lstStyle/>
                <a:p>
                  <a:endParaRPr lang="es-ES"/>
                </a:p>
              </p:txBody>
            </p:sp>
            <p:sp>
              <p:nvSpPr>
                <p:cNvPr id="948" name="Freeform 905"/>
                <p:cNvSpPr>
                  <a:spLocks/>
                </p:cNvSpPr>
                <p:nvPr/>
              </p:nvSpPr>
              <p:spPr bwMode="auto">
                <a:xfrm>
                  <a:off x="3022" y="3466"/>
                  <a:ext cx="3" cy="1"/>
                </a:xfrm>
                <a:custGeom>
                  <a:avLst/>
                  <a:gdLst>
                    <a:gd name="T0" fmla="*/ 0 w 7"/>
                    <a:gd name="T1" fmla="*/ 0 h 3"/>
                    <a:gd name="T2" fmla="*/ 1 w 7"/>
                    <a:gd name="T3" fmla="*/ 2 h 3"/>
                    <a:gd name="T4" fmla="*/ 4 w 7"/>
                    <a:gd name="T5" fmla="*/ 3 h 3"/>
                    <a:gd name="T6" fmla="*/ 6 w 7"/>
                    <a:gd name="T7" fmla="*/ 2 h 3"/>
                    <a:gd name="T8" fmla="*/ 7 w 7"/>
                    <a:gd name="T9" fmla="*/ 0 h 3"/>
                    <a:gd name="T10" fmla="*/ 0 w 7"/>
                    <a:gd name="T11" fmla="*/ 0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0" y="0"/>
                      </a:moveTo>
                      <a:lnTo>
                        <a:pt x="1" y="2"/>
                      </a:lnTo>
                      <a:lnTo>
                        <a:pt x="4" y="3"/>
                      </a:lnTo>
                      <a:lnTo>
                        <a:pt x="6" y="2"/>
                      </a:lnTo>
                      <a:lnTo>
                        <a:pt x="7" y="0"/>
                      </a:lnTo>
                      <a:lnTo>
                        <a:pt x="0" y="0"/>
                      </a:lnTo>
                      <a:close/>
                    </a:path>
                  </a:pathLst>
                </a:custGeom>
                <a:solidFill>
                  <a:srgbClr val="000000"/>
                </a:solidFill>
                <a:ln w="9525">
                  <a:noFill/>
                  <a:round/>
                  <a:headEnd/>
                  <a:tailEnd/>
                </a:ln>
              </p:spPr>
              <p:txBody>
                <a:bodyPr/>
                <a:lstStyle/>
                <a:p>
                  <a:endParaRPr lang="es-ES"/>
                </a:p>
              </p:txBody>
            </p:sp>
            <p:sp>
              <p:nvSpPr>
                <p:cNvPr id="949" name="Freeform 906"/>
                <p:cNvSpPr>
                  <a:spLocks/>
                </p:cNvSpPr>
                <p:nvPr/>
              </p:nvSpPr>
              <p:spPr bwMode="auto">
                <a:xfrm>
                  <a:off x="3039" y="3361"/>
                  <a:ext cx="3" cy="2"/>
                </a:xfrm>
                <a:custGeom>
                  <a:avLst/>
                  <a:gdLst>
                    <a:gd name="T0" fmla="*/ 7 w 7"/>
                    <a:gd name="T1" fmla="*/ 4 h 4"/>
                    <a:gd name="T2" fmla="*/ 5 w 7"/>
                    <a:gd name="T3" fmla="*/ 1 h 4"/>
                    <a:gd name="T4" fmla="*/ 3 w 7"/>
                    <a:gd name="T5" fmla="*/ 0 h 4"/>
                    <a:gd name="T6" fmla="*/ 1 w 7"/>
                    <a:gd name="T7" fmla="*/ 1 h 4"/>
                    <a:gd name="T8" fmla="*/ 0 w 7"/>
                    <a:gd name="T9" fmla="*/ 4 h 4"/>
                    <a:gd name="T10" fmla="*/ 7 w 7"/>
                    <a:gd name="T11" fmla="*/ 4 h 4"/>
                    <a:gd name="T12" fmla="*/ 0 60000 65536"/>
                    <a:gd name="T13" fmla="*/ 0 60000 65536"/>
                    <a:gd name="T14" fmla="*/ 0 60000 65536"/>
                    <a:gd name="T15" fmla="*/ 0 60000 65536"/>
                    <a:gd name="T16" fmla="*/ 0 60000 65536"/>
                    <a:gd name="T17" fmla="*/ 0 60000 65536"/>
                    <a:gd name="T18" fmla="*/ 0 w 7"/>
                    <a:gd name="T19" fmla="*/ 0 h 4"/>
                    <a:gd name="T20" fmla="*/ 7 w 7"/>
                    <a:gd name="T21" fmla="*/ 4 h 4"/>
                  </a:gdLst>
                  <a:ahLst/>
                  <a:cxnLst>
                    <a:cxn ang="T12">
                      <a:pos x="T0" y="T1"/>
                    </a:cxn>
                    <a:cxn ang="T13">
                      <a:pos x="T2" y="T3"/>
                    </a:cxn>
                    <a:cxn ang="T14">
                      <a:pos x="T4" y="T5"/>
                    </a:cxn>
                    <a:cxn ang="T15">
                      <a:pos x="T6" y="T7"/>
                    </a:cxn>
                    <a:cxn ang="T16">
                      <a:pos x="T8" y="T9"/>
                    </a:cxn>
                    <a:cxn ang="T17">
                      <a:pos x="T10" y="T11"/>
                    </a:cxn>
                  </a:cxnLst>
                  <a:rect l="T18" t="T19" r="T20" b="T21"/>
                  <a:pathLst>
                    <a:path w="7" h="4">
                      <a:moveTo>
                        <a:pt x="7" y="4"/>
                      </a:moveTo>
                      <a:lnTo>
                        <a:pt x="5" y="1"/>
                      </a:lnTo>
                      <a:lnTo>
                        <a:pt x="3" y="0"/>
                      </a:lnTo>
                      <a:lnTo>
                        <a:pt x="1" y="1"/>
                      </a:lnTo>
                      <a:lnTo>
                        <a:pt x="0" y="4"/>
                      </a:lnTo>
                      <a:lnTo>
                        <a:pt x="7" y="4"/>
                      </a:lnTo>
                      <a:close/>
                    </a:path>
                  </a:pathLst>
                </a:custGeom>
                <a:solidFill>
                  <a:srgbClr val="000000"/>
                </a:solidFill>
                <a:ln w="9525">
                  <a:noFill/>
                  <a:round/>
                  <a:headEnd/>
                  <a:tailEnd/>
                </a:ln>
              </p:spPr>
              <p:txBody>
                <a:bodyPr/>
                <a:lstStyle/>
                <a:p>
                  <a:endParaRPr lang="es-ES"/>
                </a:p>
              </p:txBody>
            </p:sp>
            <p:sp>
              <p:nvSpPr>
                <p:cNvPr id="950" name="Freeform 907"/>
                <p:cNvSpPr>
                  <a:spLocks/>
                </p:cNvSpPr>
                <p:nvPr/>
              </p:nvSpPr>
              <p:spPr bwMode="auto">
                <a:xfrm>
                  <a:off x="3039" y="3363"/>
                  <a:ext cx="12" cy="100"/>
                </a:xfrm>
                <a:custGeom>
                  <a:avLst/>
                  <a:gdLst>
                    <a:gd name="T0" fmla="*/ 21 w 24"/>
                    <a:gd name="T1" fmla="*/ 201 h 201"/>
                    <a:gd name="T2" fmla="*/ 24 w 24"/>
                    <a:gd name="T3" fmla="*/ 201 h 201"/>
                    <a:gd name="T4" fmla="*/ 7 w 24"/>
                    <a:gd name="T5" fmla="*/ 0 h 201"/>
                    <a:gd name="T6" fmla="*/ 0 w 24"/>
                    <a:gd name="T7" fmla="*/ 0 h 201"/>
                    <a:gd name="T8" fmla="*/ 18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7" y="0"/>
                      </a:lnTo>
                      <a:lnTo>
                        <a:pt x="0" y="0"/>
                      </a:lnTo>
                      <a:lnTo>
                        <a:pt x="18" y="201"/>
                      </a:lnTo>
                      <a:lnTo>
                        <a:pt x="21" y="201"/>
                      </a:lnTo>
                      <a:close/>
                    </a:path>
                  </a:pathLst>
                </a:custGeom>
                <a:solidFill>
                  <a:srgbClr val="000000"/>
                </a:solidFill>
                <a:ln w="9525">
                  <a:noFill/>
                  <a:round/>
                  <a:headEnd/>
                  <a:tailEnd/>
                </a:ln>
              </p:spPr>
              <p:txBody>
                <a:bodyPr/>
                <a:lstStyle/>
                <a:p>
                  <a:endParaRPr lang="es-ES"/>
                </a:p>
              </p:txBody>
            </p:sp>
            <p:sp>
              <p:nvSpPr>
                <p:cNvPr id="951" name="Freeform 908"/>
                <p:cNvSpPr>
                  <a:spLocks/>
                </p:cNvSpPr>
                <p:nvPr/>
              </p:nvSpPr>
              <p:spPr bwMode="auto">
                <a:xfrm>
                  <a:off x="3048" y="3463"/>
                  <a:ext cx="3" cy="2"/>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952" name="Freeform 909"/>
                <p:cNvSpPr>
                  <a:spLocks/>
                </p:cNvSpPr>
                <p:nvPr/>
              </p:nvSpPr>
              <p:spPr bwMode="auto">
                <a:xfrm>
                  <a:off x="3064" y="3359"/>
                  <a:ext cx="4" cy="1"/>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53" name="Freeform 910"/>
                <p:cNvSpPr>
                  <a:spLocks/>
                </p:cNvSpPr>
                <p:nvPr/>
              </p:nvSpPr>
              <p:spPr bwMode="auto">
                <a:xfrm>
                  <a:off x="3064" y="3360"/>
                  <a:ext cx="13" cy="101"/>
                </a:xfrm>
                <a:custGeom>
                  <a:avLst/>
                  <a:gdLst>
                    <a:gd name="T0" fmla="*/ 21 w 24"/>
                    <a:gd name="T1" fmla="*/ 202 h 202"/>
                    <a:gd name="T2" fmla="*/ 24 w 24"/>
                    <a:gd name="T3" fmla="*/ 202 h 202"/>
                    <a:gd name="T4" fmla="*/ 6 w 24"/>
                    <a:gd name="T5" fmla="*/ 0 h 202"/>
                    <a:gd name="T6" fmla="*/ 0 w 24"/>
                    <a:gd name="T7" fmla="*/ 0 h 202"/>
                    <a:gd name="T8" fmla="*/ 18 w 24"/>
                    <a:gd name="T9" fmla="*/ 202 h 202"/>
                    <a:gd name="T10" fmla="*/ 21 w 24"/>
                    <a:gd name="T11" fmla="*/ 202 h 202"/>
                    <a:gd name="T12" fmla="*/ 0 60000 65536"/>
                    <a:gd name="T13" fmla="*/ 0 60000 65536"/>
                    <a:gd name="T14" fmla="*/ 0 60000 65536"/>
                    <a:gd name="T15" fmla="*/ 0 60000 65536"/>
                    <a:gd name="T16" fmla="*/ 0 60000 65536"/>
                    <a:gd name="T17" fmla="*/ 0 60000 65536"/>
                    <a:gd name="T18" fmla="*/ 0 w 24"/>
                    <a:gd name="T19" fmla="*/ 0 h 202"/>
                    <a:gd name="T20" fmla="*/ 24 w 24"/>
                    <a:gd name="T21" fmla="*/ 202 h 202"/>
                  </a:gdLst>
                  <a:ahLst/>
                  <a:cxnLst>
                    <a:cxn ang="T12">
                      <a:pos x="T0" y="T1"/>
                    </a:cxn>
                    <a:cxn ang="T13">
                      <a:pos x="T2" y="T3"/>
                    </a:cxn>
                    <a:cxn ang="T14">
                      <a:pos x="T4" y="T5"/>
                    </a:cxn>
                    <a:cxn ang="T15">
                      <a:pos x="T6" y="T7"/>
                    </a:cxn>
                    <a:cxn ang="T16">
                      <a:pos x="T8" y="T9"/>
                    </a:cxn>
                    <a:cxn ang="T17">
                      <a:pos x="T10" y="T11"/>
                    </a:cxn>
                  </a:cxnLst>
                  <a:rect l="T18" t="T19" r="T20" b="T21"/>
                  <a:pathLst>
                    <a:path w="24" h="202">
                      <a:moveTo>
                        <a:pt x="21" y="202"/>
                      </a:moveTo>
                      <a:lnTo>
                        <a:pt x="24" y="202"/>
                      </a:lnTo>
                      <a:lnTo>
                        <a:pt x="6" y="0"/>
                      </a:lnTo>
                      <a:lnTo>
                        <a:pt x="0" y="0"/>
                      </a:lnTo>
                      <a:lnTo>
                        <a:pt x="18" y="202"/>
                      </a:lnTo>
                      <a:lnTo>
                        <a:pt x="21" y="202"/>
                      </a:lnTo>
                      <a:close/>
                    </a:path>
                  </a:pathLst>
                </a:custGeom>
                <a:solidFill>
                  <a:srgbClr val="000000"/>
                </a:solidFill>
                <a:ln w="9525">
                  <a:noFill/>
                  <a:round/>
                  <a:headEnd/>
                  <a:tailEnd/>
                </a:ln>
              </p:spPr>
              <p:txBody>
                <a:bodyPr/>
                <a:lstStyle/>
                <a:p>
                  <a:endParaRPr lang="es-ES"/>
                </a:p>
              </p:txBody>
            </p:sp>
            <p:sp>
              <p:nvSpPr>
                <p:cNvPr id="954" name="Freeform 911"/>
                <p:cNvSpPr>
                  <a:spLocks/>
                </p:cNvSpPr>
                <p:nvPr/>
              </p:nvSpPr>
              <p:spPr bwMode="auto">
                <a:xfrm>
                  <a:off x="3073" y="3461"/>
                  <a:ext cx="4"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955" name="Freeform 912"/>
                <p:cNvSpPr>
                  <a:spLocks/>
                </p:cNvSpPr>
                <p:nvPr/>
              </p:nvSpPr>
              <p:spPr bwMode="auto">
                <a:xfrm>
                  <a:off x="3090" y="3356"/>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56" name="Freeform 913"/>
                <p:cNvSpPr>
                  <a:spLocks/>
                </p:cNvSpPr>
                <p:nvPr/>
              </p:nvSpPr>
              <p:spPr bwMode="auto">
                <a:xfrm>
                  <a:off x="3090" y="3358"/>
                  <a:ext cx="12" cy="101"/>
                </a:xfrm>
                <a:custGeom>
                  <a:avLst/>
                  <a:gdLst>
                    <a:gd name="T0" fmla="*/ 21 w 24"/>
                    <a:gd name="T1" fmla="*/ 201 h 201"/>
                    <a:gd name="T2" fmla="*/ 24 w 24"/>
                    <a:gd name="T3" fmla="*/ 201 h 201"/>
                    <a:gd name="T4" fmla="*/ 6 w 24"/>
                    <a:gd name="T5" fmla="*/ 0 h 201"/>
                    <a:gd name="T6" fmla="*/ 0 w 24"/>
                    <a:gd name="T7" fmla="*/ 0 h 201"/>
                    <a:gd name="T8" fmla="*/ 18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6" y="0"/>
                      </a:lnTo>
                      <a:lnTo>
                        <a:pt x="0" y="0"/>
                      </a:lnTo>
                      <a:lnTo>
                        <a:pt x="18" y="201"/>
                      </a:lnTo>
                      <a:lnTo>
                        <a:pt x="21" y="201"/>
                      </a:lnTo>
                      <a:close/>
                    </a:path>
                  </a:pathLst>
                </a:custGeom>
                <a:solidFill>
                  <a:srgbClr val="000000"/>
                </a:solidFill>
                <a:ln w="9525">
                  <a:noFill/>
                  <a:round/>
                  <a:headEnd/>
                  <a:tailEnd/>
                </a:ln>
              </p:spPr>
              <p:txBody>
                <a:bodyPr/>
                <a:lstStyle/>
                <a:p>
                  <a:endParaRPr lang="es-ES"/>
                </a:p>
              </p:txBody>
            </p:sp>
            <p:sp>
              <p:nvSpPr>
                <p:cNvPr id="957" name="Freeform 914"/>
                <p:cNvSpPr>
                  <a:spLocks/>
                </p:cNvSpPr>
                <p:nvPr/>
              </p:nvSpPr>
              <p:spPr bwMode="auto">
                <a:xfrm>
                  <a:off x="3099" y="3459"/>
                  <a:ext cx="3" cy="1"/>
                </a:xfrm>
                <a:custGeom>
                  <a:avLst/>
                  <a:gdLst>
                    <a:gd name="T0" fmla="*/ 0 w 6"/>
                    <a:gd name="T1" fmla="*/ 0 h 4"/>
                    <a:gd name="T2" fmla="*/ 1 w 6"/>
                    <a:gd name="T3" fmla="*/ 3 h 4"/>
                    <a:gd name="T4" fmla="*/ 3 w 6"/>
                    <a:gd name="T5" fmla="*/ 4 h 4"/>
                    <a:gd name="T6" fmla="*/ 5 w 6"/>
                    <a:gd name="T7" fmla="*/ 3 h 4"/>
                    <a:gd name="T8" fmla="*/ 6 w 6"/>
                    <a:gd name="T9" fmla="*/ 0 h 4"/>
                    <a:gd name="T10" fmla="*/ 0 w 6"/>
                    <a:gd name="T11" fmla="*/ 0 h 4"/>
                    <a:gd name="T12" fmla="*/ 0 60000 65536"/>
                    <a:gd name="T13" fmla="*/ 0 60000 65536"/>
                    <a:gd name="T14" fmla="*/ 0 60000 65536"/>
                    <a:gd name="T15" fmla="*/ 0 60000 65536"/>
                    <a:gd name="T16" fmla="*/ 0 60000 65536"/>
                    <a:gd name="T17" fmla="*/ 0 60000 65536"/>
                    <a:gd name="T18" fmla="*/ 0 w 6"/>
                    <a:gd name="T19" fmla="*/ 0 h 4"/>
                    <a:gd name="T20" fmla="*/ 6 w 6"/>
                    <a:gd name="T21" fmla="*/ 4 h 4"/>
                  </a:gdLst>
                  <a:ahLst/>
                  <a:cxnLst>
                    <a:cxn ang="T12">
                      <a:pos x="T0" y="T1"/>
                    </a:cxn>
                    <a:cxn ang="T13">
                      <a:pos x="T2" y="T3"/>
                    </a:cxn>
                    <a:cxn ang="T14">
                      <a:pos x="T4" y="T5"/>
                    </a:cxn>
                    <a:cxn ang="T15">
                      <a:pos x="T6" y="T7"/>
                    </a:cxn>
                    <a:cxn ang="T16">
                      <a:pos x="T8" y="T9"/>
                    </a:cxn>
                    <a:cxn ang="T17">
                      <a:pos x="T10" y="T11"/>
                    </a:cxn>
                  </a:cxnLst>
                  <a:rect l="T18" t="T19" r="T20" b="T21"/>
                  <a:pathLst>
                    <a:path w="6" h="4">
                      <a:moveTo>
                        <a:pt x="0" y="0"/>
                      </a:moveTo>
                      <a:lnTo>
                        <a:pt x="1" y="3"/>
                      </a:lnTo>
                      <a:lnTo>
                        <a:pt x="3" y="4"/>
                      </a:lnTo>
                      <a:lnTo>
                        <a:pt x="5" y="3"/>
                      </a:lnTo>
                      <a:lnTo>
                        <a:pt x="6" y="0"/>
                      </a:lnTo>
                      <a:lnTo>
                        <a:pt x="0" y="0"/>
                      </a:lnTo>
                      <a:close/>
                    </a:path>
                  </a:pathLst>
                </a:custGeom>
                <a:solidFill>
                  <a:srgbClr val="000000"/>
                </a:solidFill>
                <a:ln w="9525">
                  <a:noFill/>
                  <a:round/>
                  <a:headEnd/>
                  <a:tailEnd/>
                </a:ln>
              </p:spPr>
              <p:txBody>
                <a:bodyPr/>
                <a:lstStyle/>
                <a:p>
                  <a:endParaRPr lang="es-ES"/>
                </a:p>
              </p:txBody>
            </p:sp>
            <p:sp>
              <p:nvSpPr>
                <p:cNvPr id="958" name="Freeform 915"/>
                <p:cNvSpPr>
                  <a:spLocks/>
                </p:cNvSpPr>
                <p:nvPr/>
              </p:nvSpPr>
              <p:spPr bwMode="auto">
                <a:xfrm>
                  <a:off x="3009" y="3320"/>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59" name="Freeform 916"/>
                <p:cNvSpPr>
                  <a:spLocks/>
                </p:cNvSpPr>
                <p:nvPr/>
              </p:nvSpPr>
              <p:spPr bwMode="auto">
                <a:xfrm>
                  <a:off x="3009" y="3322"/>
                  <a:ext cx="5" cy="20"/>
                </a:xfrm>
                <a:custGeom>
                  <a:avLst/>
                  <a:gdLst>
                    <a:gd name="T0" fmla="*/ 6 w 10"/>
                    <a:gd name="T1" fmla="*/ 41 h 41"/>
                    <a:gd name="T2" fmla="*/ 10 w 10"/>
                    <a:gd name="T3" fmla="*/ 41 h 41"/>
                    <a:gd name="T4" fmla="*/ 6 w 10"/>
                    <a:gd name="T5" fmla="*/ 0 h 41"/>
                    <a:gd name="T6" fmla="*/ 0 w 10"/>
                    <a:gd name="T7" fmla="*/ 0 h 41"/>
                    <a:gd name="T8" fmla="*/ 3 w 10"/>
                    <a:gd name="T9" fmla="*/ 41 h 41"/>
                    <a:gd name="T10" fmla="*/ 6 w 10"/>
                    <a:gd name="T11" fmla="*/ 41 h 41"/>
                    <a:gd name="T12" fmla="*/ 0 60000 65536"/>
                    <a:gd name="T13" fmla="*/ 0 60000 65536"/>
                    <a:gd name="T14" fmla="*/ 0 60000 65536"/>
                    <a:gd name="T15" fmla="*/ 0 60000 65536"/>
                    <a:gd name="T16" fmla="*/ 0 60000 65536"/>
                    <a:gd name="T17" fmla="*/ 0 60000 65536"/>
                    <a:gd name="T18" fmla="*/ 0 w 10"/>
                    <a:gd name="T19" fmla="*/ 0 h 41"/>
                    <a:gd name="T20" fmla="*/ 10 w 10"/>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0" h="41">
                      <a:moveTo>
                        <a:pt x="6" y="41"/>
                      </a:moveTo>
                      <a:lnTo>
                        <a:pt x="10" y="41"/>
                      </a:lnTo>
                      <a:lnTo>
                        <a:pt x="6" y="0"/>
                      </a:lnTo>
                      <a:lnTo>
                        <a:pt x="0" y="0"/>
                      </a:lnTo>
                      <a:lnTo>
                        <a:pt x="3" y="41"/>
                      </a:lnTo>
                      <a:lnTo>
                        <a:pt x="6" y="41"/>
                      </a:lnTo>
                      <a:close/>
                    </a:path>
                  </a:pathLst>
                </a:custGeom>
                <a:solidFill>
                  <a:srgbClr val="000000"/>
                </a:solidFill>
                <a:ln w="9525">
                  <a:noFill/>
                  <a:round/>
                  <a:headEnd/>
                  <a:tailEnd/>
                </a:ln>
              </p:spPr>
              <p:txBody>
                <a:bodyPr/>
                <a:lstStyle/>
                <a:p>
                  <a:endParaRPr lang="es-ES"/>
                </a:p>
              </p:txBody>
            </p:sp>
            <p:sp>
              <p:nvSpPr>
                <p:cNvPr id="960" name="Freeform 917"/>
                <p:cNvSpPr>
                  <a:spLocks/>
                </p:cNvSpPr>
                <p:nvPr/>
              </p:nvSpPr>
              <p:spPr bwMode="auto">
                <a:xfrm>
                  <a:off x="3011" y="3342"/>
                  <a:ext cx="3" cy="2"/>
                </a:xfrm>
                <a:custGeom>
                  <a:avLst/>
                  <a:gdLst>
                    <a:gd name="T0" fmla="*/ 0 w 7"/>
                    <a:gd name="T1" fmla="*/ 0 h 4"/>
                    <a:gd name="T2" fmla="*/ 1 w 7"/>
                    <a:gd name="T3" fmla="*/ 3 h 4"/>
                    <a:gd name="T4" fmla="*/ 3 w 7"/>
                    <a:gd name="T5" fmla="*/ 4 h 4"/>
                    <a:gd name="T6" fmla="*/ 6 w 7"/>
                    <a:gd name="T7" fmla="*/ 3 h 4"/>
                    <a:gd name="T8" fmla="*/ 7 w 7"/>
                    <a:gd name="T9" fmla="*/ 0 h 4"/>
                    <a:gd name="T10" fmla="*/ 0 w 7"/>
                    <a:gd name="T11" fmla="*/ 0 h 4"/>
                    <a:gd name="T12" fmla="*/ 0 60000 65536"/>
                    <a:gd name="T13" fmla="*/ 0 60000 65536"/>
                    <a:gd name="T14" fmla="*/ 0 60000 65536"/>
                    <a:gd name="T15" fmla="*/ 0 60000 65536"/>
                    <a:gd name="T16" fmla="*/ 0 60000 65536"/>
                    <a:gd name="T17" fmla="*/ 0 60000 65536"/>
                    <a:gd name="T18" fmla="*/ 0 w 7"/>
                    <a:gd name="T19" fmla="*/ 0 h 4"/>
                    <a:gd name="T20" fmla="*/ 7 w 7"/>
                    <a:gd name="T21" fmla="*/ 4 h 4"/>
                  </a:gdLst>
                  <a:ahLst/>
                  <a:cxnLst>
                    <a:cxn ang="T12">
                      <a:pos x="T0" y="T1"/>
                    </a:cxn>
                    <a:cxn ang="T13">
                      <a:pos x="T2" y="T3"/>
                    </a:cxn>
                    <a:cxn ang="T14">
                      <a:pos x="T4" y="T5"/>
                    </a:cxn>
                    <a:cxn ang="T15">
                      <a:pos x="T6" y="T7"/>
                    </a:cxn>
                    <a:cxn ang="T16">
                      <a:pos x="T8" y="T9"/>
                    </a:cxn>
                    <a:cxn ang="T17">
                      <a:pos x="T10" y="T11"/>
                    </a:cxn>
                  </a:cxnLst>
                  <a:rect l="T18" t="T19" r="T20" b="T21"/>
                  <a:pathLst>
                    <a:path w="7" h="4">
                      <a:moveTo>
                        <a:pt x="0" y="0"/>
                      </a:moveTo>
                      <a:lnTo>
                        <a:pt x="1" y="3"/>
                      </a:lnTo>
                      <a:lnTo>
                        <a:pt x="3" y="4"/>
                      </a:lnTo>
                      <a:lnTo>
                        <a:pt x="6" y="3"/>
                      </a:lnTo>
                      <a:lnTo>
                        <a:pt x="7" y="0"/>
                      </a:lnTo>
                      <a:lnTo>
                        <a:pt x="0" y="0"/>
                      </a:lnTo>
                      <a:close/>
                    </a:path>
                  </a:pathLst>
                </a:custGeom>
                <a:solidFill>
                  <a:srgbClr val="000000"/>
                </a:solidFill>
                <a:ln w="9525">
                  <a:noFill/>
                  <a:round/>
                  <a:headEnd/>
                  <a:tailEnd/>
                </a:ln>
              </p:spPr>
              <p:txBody>
                <a:bodyPr/>
                <a:lstStyle/>
                <a:p>
                  <a:endParaRPr lang="es-ES"/>
                </a:p>
              </p:txBody>
            </p:sp>
            <p:sp>
              <p:nvSpPr>
                <p:cNvPr id="961" name="Freeform 918"/>
                <p:cNvSpPr>
                  <a:spLocks/>
                </p:cNvSpPr>
                <p:nvPr/>
              </p:nvSpPr>
              <p:spPr bwMode="auto">
                <a:xfrm>
                  <a:off x="3034" y="3317"/>
                  <a:ext cx="4"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62" name="Freeform 919"/>
                <p:cNvSpPr>
                  <a:spLocks/>
                </p:cNvSpPr>
                <p:nvPr/>
              </p:nvSpPr>
              <p:spPr bwMode="auto">
                <a:xfrm>
                  <a:off x="3034" y="3319"/>
                  <a:ext cx="6" cy="21"/>
                </a:xfrm>
                <a:custGeom>
                  <a:avLst/>
                  <a:gdLst>
                    <a:gd name="T0" fmla="*/ 7 w 10"/>
                    <a:gd name="T1" fmla="*/ 42 h 42"/>
                    <a:gd name="T2" fmla="*/ 10 w 10"/>
                    <a:gd name="T3" fmla="*/ 42 h 42"/>
                    <a:gd name="T4" fmla="*/ 6 w 10"/>
                    <a:gd name="T5" fmla="*/ 0 h 42"/>
                    <a:gd name="T6" fmla="*/ 0 w 10"/>
                    <a:gd name="T7" fmla="*/ 0 h 42"/>
                    <a:gd name="T8" fmla="*/ 4 w 10"/>
                    <a:gd name="T9" fmla="*/ 42 h 42"/>
                    <a:gd name="T10" fmla="*/ 7 w 10"/>
                    <a:gd name="T11" fmla="*/ 42 h 42"/>
                    <a:gd name="T12" fmla="*/ 0 60000 65536"/>
                    <a:gd name="T13" fmla="*/ 0 60000 65536"/>
                    <a:gd name="T14" fmla="*/ 0 60000 65536"/>
                    <a:gd name="T15" fmla="*/ 0 60000 65536"/>
                    <a:gd name="T16" fmla="*/ 0 60000 65536"/>
                    <a:gd name="T17" fmla="*/ 0 60000 65536"/>
                    <a:gd name="T18" fmla="*/ 0 w 10"/>
                    <a:gd name="T19" fmla="*/ 0 h 42"/>
                    <a:gd name="T20" fmla="*/ 10 w 10"/>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 h="42">
                      <a:moveTo>
                        <a:pt x="7" y="42"/>
                      </a:moveTo>
                      <a:lnTo>
                        <a:pt x="10" y="42"/>
                      </a:lnTo>
                      <a:lnTo>
                        <a:pt x="6" y="0"/>
                      </a:lnTo>
                      <a:lnTo>
                        <a:pt x="0" y="0"/>
                      </a:lnTo>
                      <a:lnTo>
                        <a:pt x="4" y="42"/>
                      </a:lnTo>
                      <a:lnTo>
                        <a:pt x="7" y="42"/>
                      </a:lnTo>
                      <a:close/>
                    </a:path>
                  </a:pathLst>
                </a:custGeom>
                <a:solidFill>
                  <a:srgbClr val="000000"/>
                </a:solidFill>
                <a:ln w="9525">
                  <a:noFill/>
                  <a:round/>
                  <a:headEnd/>
                  <a:tailEnd/>
                </a:ln>
              </p:spPr>
              <p:txBody>
                <a:bodyPr/>
                <a:lstStyle/>
                <a:p>
                  <a:endParaRPr lang="es-ES"/>
                </a:p>
              </p:txBody>
            </p:sp>
            <p:sp>
              <p:nvSpPr>
                <p:cNvPr id="963" name="Freeform 920"/>
                <p:cNvSpPr>
                  <a:spLocks/>
                </p:cNvSpPr>
                <p:nvPr/>
              </p:nvSpPr>
              <p:spPr bwMode="auto">
                <a:xfrm>
                  <a:off x="3036" y="3340"/>
                  <a:ext cx="4"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964" name="Freeform 921"/>
                <p:cNvSpPr>
                  <a:spLocks/>
                </p:cNvSpPr>
                <p:nvPr/>
              </p:nvSpPr>
              <p:spPr bwMode="auto">
                <a:xfrm>
                  <a:off x="3061" y="3315"/>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965" name="Freeform 922"/>
                <p:cNvSpPr>
                  <a:spLocks/>
                </p:cNvSpPr>
                <p:nvPr/>
              </p:nvSpPr>
              <p:spPr bwMode="auto">
                <a:xfrm>
                  <a:off x="3061" y="3317"/>
                  <a:ext cx="5" cy="20"/>
                </a:xfrm>
                <a:custGeom>
                  <a:avLst/>
                  <a:gdLst>
                    <a:gd name="T0" fmla="*/ 6 w 9"/>
                    <a:gd name="T1" fmla="*/ 41 h 41"/>
                    <a:gd name="T2" fmla="*/ 9 w 9"/>
                    <a:gd name="T3" fmla="*/ 41 h 41"/>
                    <a:gd name="T4" fmla="*/ 6 w 9"/>
                    <a:gd name="T5" fmla="*/ 0 h 41"/>
                    <a:gd name="T6" fmla="*/ 0 w 9"/>
                    <a:gd name="T7" fmla="*/ 0 h 41"/>
                    <a:gd name="T8" fmla="*/ 3 w 9"/>
                    <a:gd name="T9" fmla="*/ 41 h 41"/>
                    <a:gd name="T10" fmla="*/ 6 w 9"/>
                    <a:gd name="T11" fmla="*/ 41 h 41"/>
                    <a:gd name="T12" fmla="*/ 0 60000 65536"/>
                    <a:gd name="T13" fmla="*/ 0 60000 65536"/>
                    <a:gd name="T14" fmla="*/ 0 60000 65536"/>
                    <a:gd name="T15" fmla="*/ 0 60000 65536"/>
                    <a:gd name="T16" fmla="*/ 0 60000 65536"/>
                    <a:gd name="T17" fmla="*/ 0 60000 65536"/>
                    <a:gd name="T18" fmla="*/ 0 w 9"/>
                    <a:gd name="T19" fmla="*/ 0 h 41"/>
                    <a:gd name="T20" fmla="*/ 9 w 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 h="41">
                      <a:moveTo>
                        <a:pt x="6" y="41"/>
                      </a:moveTo>
                      <a:lnTo>
                        <a:pt x="9" y="41"/>
                      </a:lnTo>
                      <a:lnTo>
                        <a:pt x="6" y="0"/>
                      </a:lnTo>
                      <a:lnTo>
                        <a:pt x="0" y="0"/>
                      </a:lnTo>
                      <a:lnTo>
                        <a:pt x="3" y="41"/>
                      </a:lnTo>
                      <a:lnTo>
                        <a:pt x="6" y="41"/>
                      </a:lnTo>
                      <a:close/>
                    </a:path>
                  </a:pathLst>
                </a:custGeom>
                <a:solidFill>
                  <a:srgbClr val="000000"/>
                </a:solidFill>
                <a:ln w="9525">
                  <a:noFill/>
                  <a:round/>
                  <a:headEnd/>
                  <a:tailEnd/>
                </a:ln>
              </p:spPr>
              <p:txBody>
                <a:bodyPr/>
                <a:lstStyle/>
                <a:p>
                  <a:endParaRPr lang="es-ES"/>
                </a:p>
              </p:txBody>
            </p:sp>
            <p:sp>
              <p:nvSpPr>
                <p:cNvPr id="966" name="Freeform 923"/>
                <p:cNvSpPr>
                  <a:spLocks/>
                </p:cNvSpPr>
                <p:nvPr/>
              </p:nvSpPr>
              <p:spPr bwMode="auto">
                <a:xfrm>
                  <a:off x="3062" y="3337"/>
                  <a:ext cx="4" cy="2"/>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967" name="Freeform 924"/>
                <p:cNvSpPr>
                  <a:spLocks/>
                </p:cNvSpPr>
                <p:nvPr/>
              </p:nvSpPr>
              <p:spPr bwMode="auto">
                <a:xfrm>
                  <a:off x="3118" y="3354"/>
                  <a:ext cx="3" cy="2"/>
                </a:xfrm>
                <a:custGeom>
                  <a:avLst/>
                  <a:gdLst>
                    <a:gd name="T0" fmla="*/ 7 w 7"/>
                    <a:gd name="T1" fmla="*/ 3 h 3"/>
                    <a:gd name="T2" fmla="*/ 6 w 7"/>
                    <a:gd name="T3" fmla="*/ 1 h 3"/>
                    <a:gd name="T4" fmla="*/ 4 w 7"/>
                    <a:gd name="T5" fmla="*/ 0 h 3"/>
                    <a:gd name="T6" fmla="*/ 1 w 7"/>
                    <a:gd name="T7" fmla="*/ 1 h 3"/>
                    <a:gd name="T8" fmla="*/ 0 w 7"/>
                    <a:gd name="T9" fmla="*/ 3 h 3"/>
                    <a:gd name="T10" fmla="*/ 7 w 7"/>
                    <a:gd name="T11" fmla="*/ 3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7" y="3"/>
                      </a:moveTo>
                      <a:lnTo>
                        <a:pt x="6" y="1"/>
                      </a:lnTo>
                      <a:lnTo>
                        <a:pt x="4" y="0"/>
                      </a:lnTo>
                      <a:lnTo>
                        <a:pt x="1" y="1"/>
                      </a:lnTo>
                      <a:lnTo>
                        <a:pt x="0" y="3"/>
                      </a:lnTo>
                      <a:lnTo>
                        <a:pt x="7" y="3"/>
                      </a:lnTo>
                      <a:close/>
                    </a:path>
                  </a:pathLst>
                </a:custGeom>
                <a:solidFill>
                  <a:srgbClr val="000000"/>
                </a:solidFill>
                <a:ln w="9525">
                  <a:noFill/>
                  <a:round/>
                  <a:headEnd/>
                  <a:tailEnd/>
                </a:ln>
              </p:spPr>
              <p:txBody>
                <a:bodyPr/>
                <a:lstStyle/>
                <a:p>
                  <a:endParaRPr lang="es-ES"/>
                </a:p>
              </p:txBody>
            </p:sp>
            <p:sp>
              <p:nvSpPr>
                <p:cNvPr id="968" name="Freeform 925"/>
                <p:cNvSpPr>
                  <a:spLocks/>
                </p:cNvSpPr>
                <p:nvPr/>
              </p:nvSpPr>
              <p:spPr bwMode="auto">
                <a:xfrm>
                  <a:off x="3118" y="3356"/>
                  <a:ext cx="12" cy="101"/>
                </a:xfrm>
                <a:custGeom>
                  <a:avLst/>
                  <a:gdLst>
                    <a:gd name="T0" fmla="*/ 22 w 25"/>
                    <a:gd name="T1" fmla="*/ 201 h 201"/>
                    <a:gd name="T2" fmla="*/ 25 w 25"/>
                    <a:gd name="T3" fmla="*/ 201 h 201"/>
                    <a:gd name="T4" fmla="*/ 7 w 25"/>
                    <a:gd name="T5" fmla="*/ 0 h 201"/>
                    <a:gd name="T6" fmla="*/ 0 w 25"/>
                    <a:gd name="T7" fmla="*/ 0 h 201"/>
                    <a:gd name="T8" fmla="*/ 18 w 25"/>
                    <a:gd name="T9" fmla="*/ 201 h 201"/>
                    <a:gd name="T10" fmla="*/ 22 w 25"/>
                    <a:gd name="T11" fmla="*/ 201 h 201"/>
                    <a:gd name="T12" fmla="*/ 0 60000 65536"/>
                    <a:gd name="T13" fmla="*/ 0 60000 65536"/>
                    <a:gd name="T14" fmla="*/ 0 60000 65536"/>
                    <a:gd name="T15" fmla="*/ 0 60000 65536"/>
                    <a:gd name="T16" fmla="*/ 0 60000 65536"/>
                    <a:gd name="T17" fmla="*/ 0 60000 65536"/>
                    <a:gd name="T18" fmla="*/ 0 w 25"/>
                    <a:gd name="T19" fmla="*/ 0 h 201"/>
                    <a:gd name="T20" fmla="*/ 25 w 25"/>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5" h="201">
                      <a:moveTo>
                        <a:pt x="22" y="201"/>
                      </a:moveTo>
                      <a:lnTo>
                        <a:pt x="25" y="201"/>
                      </a:lnTo>
                      <a:lnTo>
                        <a:pt x="7" y="0"/>
                      </a:lnTo>
                      <a:lnTo>
                        <a:pt x="0" y="0"/>
                      </a:lnTo>
                      <a:lnTo>
                        <a:pt x="18" y="201"/>
                      </a:lnTo>
                      <a:lnTo>
                        <a:pt x="22" y="201"/>
                      </a:lnTo>
                      <a:close/>
                    </a:path>
                  </a:pathLst>
                </a:custGeom>
                <a:solidFill>
                  <a:srgbClr val="000000"/>
                </a:solidFill>
                <a:ln w="9525">
                  <a:noFill/>
                  <a:round/>
                  <a:headEnd/>
                  <a:tailEnd/>
                </a:ln>
              </p:spPr>
              <p:txBody>
                <a:bodyPr/>
                <a:lstStyle/>
                <a:p>
                  <a:endParaRPr lang="es-ES"/>
                </a:p>
              </p:txBody>
            </p:sp>
            <p:sp>
              <p:nvSpPr>
                <p:cNvPr id="969" name="Freeform 926"/>
                <p:cNvSpPr>
                  <a:spLocks/>
                </p:cNvSpPr>
                <p:nvPr/>
              </p:nvSpPr>
              <p:spPr bwMode="auto">
                <a:xfrm>
                  <a:off x="3127" y="3457"/>
                  <a:ext cx="3" cy="1"/>
                </a:xfrm>
                <a:custGeom>
                  <a:avLst/>
                  <a:gdLst>
                    <a:gd name="T0" fmla="*/ 0 w 7"/>
                    <a:gd name="T1" fmla="*/ 0 h 3"/>
                    <a:gd name="T2" fmla="*/ 1 w 7"/>
                    <a:gd name="T3" fmla="*/ 2 h 3"/>
                    <a:gd name="T4" fmla="*/ 4 w 7"/>
                    <a:gd name="T5" fmla="*/ 3 h 3"/>
                    <a:gd name="T6" fmla="*/ 6 w 7"/>
                    <a:gd name="T7" fmla="*/ 2 h 3"/>
                    <a:gd name="T8" fmla="*/ 7 w 7"/>
                    <a:gd name="T9" fmla="*/ 0 h 3"/>
                    <a:gd name="T10" fmla="*/ 0 w 7"/>
                    <a:gd name="T11" fmla="*/ 0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0" y="0"/>
                      </a:moveTo>
                      <a:lnTo>
                        <a:pt x="1" y="2"/>
                      </a:lnTo>
                      <a:lnTo>
                        <a:pt x="4" y="3"/>
                      </a:lnTo>
                      <a:lnTo>
                        <a:pt x="6" y="2"/>
                      </a:lnTo>
                      <a:lnTo>
                        <a:pt x="7" y="0"/>
                      </a:lnTo>
                      <a:lnTo>
                        <a:pt x="0" y="0"/>
                      </a:lnTo>
                      <a:close/>
                    </a:path>
                  </a:pathLst>
                </a:custGeom>
                <a:solidFill>
                  <a:srgbClr val="000000"/>
                </a:solidFill>
                <a:ln w="9525">
                  <a:noFill/>
                  <a:round/>
                  <a:headEnd/>
                  <a:tailEnd/>
                </a:ln>
              </p:spPr>
              <p:txBody>
                <a:bodyPr/>
                <a:lstStyle/>
                <a:p>
                  <a:endParaRPr lang="es-ES"/>
                </a:p>
              </p:txBody>
            </p:sp>
            <p:sp>
              <p:nvSpPr>
                <p:cNvPr id="970" name="Freeform 927"/>
                <p:cNvSpPr>
                  <a:spLocks/>
                </p:cNvSpPr>
                <p:nvPr/>
              </p:nvSpPr>
              <p:spPr bwMode="auto">
                <a:xfrm>
                  <a:off x="3149" y="3416"/>
                  <a:ext cx="6" cy="23"/>
                </a:xfrm>
                <a:custGeom>
                  <a:avLst/>
                  <a:gdLst>
                    <a:gd name="T0" fmla="*/ 3 w 10"/>
                    <a:gd name="T1" fmla="*/ 6 h 45"/>
                    <a:gd name="T2" fmla="*/ 0 w 10"/>
                    <a:gd name="T3" fmla="*/ 3 h 45"/>
                    <a:gd name="T4" fmla="*/ 4 w 10"/>
                    <a:gd name="T5" fmla="*/ 45 h 45"/>
                    <a:gd name="T6" fmla="*/ 10 w 10"/>
                    <a:gd name="T7" fmla="*/ 45 h 45"/>
                    <a:gd name="T8" fmla="*/ 6 w 10"/>
                    <a:gd name="T9" fmla="*/ 3 h 45"/>
                    <a:gd name="T10" fmla="*/ 3 w 10"/>
                    <a:gd name="T11" fmla="*/ 0 h 45"/>
                    <a:gd name="T12" fmla="*/ 6 w 10"/>
                    <a:gd name="T13" fmla="*/ 3 h 45"/>
                    <a:gd name="T14" fmla="*/ 5 w 10"/>
                    <a:gd name="T15" fmla="*/ 1 h 45"/>
                    <a:gd name="T16" fmla="*/ 3 w 10"/>
                    <a:gd name="T17" fmla="*/ 0 h 45"/>
                    <a:gd name="T18" fmla="*/ 1 w 10"/>
                    <a:gd name="T19" fmla="*/ 1 h 45"/>
                    <a:gd name="T20" fmla="*/ 0 w 10"/>
                    <a:gd name="T21" fmla="*/ 3 h 45"/>
                    <a:gd name="T22" fmla="*/ 3 w 10"/>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5"/>
                    <a:gd name="T38" fmla="*/ 10 w 10"/>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5">
                      <a:moveTo>
                        <a:pt x="3" y="6"/>
                      </a:moveTo>
                      <a:lnTo>
                        <a:pt x="0" y="3"/>
                      </a:lnTo>
                      <a:lnTo>
                        <a:pt x="4" y="45"/>
                      </a:lnTo>
                      <a:lnTo>
                        <a:pt x="10" y="45"/>
                      </a:lnTo>
                      <a:lnTo>
                        <a:pt x="6" y="3"/>
                      </a:lnTo>
                      <a:lnTo>
                        <a:pt x="3" y="0"/>
                      </a:lnTo>
                      <a:lnTo>
                        <a:pt x="6" y="3"/>
                      </a:lnTo>
                      <a:lnTo>
                        <a:pt x="5" y="1"/>
                      </a:lnTo>
                      <a:lnTo>
                        <a:pt x="3" y="0"/>
                      </a:lnTo>
                      <a:lnTo>
                        <a:pt x="1" y="1"/>
                      </a:lnTo>
                      <a:lnTo>
                        <a:pt x="0" y="3"/>
                      </a:lnTo>
                      <a:lnTo>
                        <a:pt x="3" y="6"/>
                      </a:lnTo>
                      <a:close/>
                    </a:path>
                  </a:pathLst>
                </a:custGeom>
                <a:solidFill>
                  <a:srgbClr val="000000"/>
                </a:solidFill>
                <a:ln w="9525">
                  <a:noFill/>
                  <a:round/>
                  <a:headEnd/>
                  <a:tailEnd/>
                </a:ln>
              </p:spPr>
              <p:txBody>
                <a:bodyPr/>
                <a:lstStyle/>
                <a:p>
                  <a:endParaRPr lang="es-ES"/>
                </a:p>
              </p:txBody>
            </p:sp>
            <p:sp>
              <p:nvSpPr>
                <p:cNvPr id="971" name="Freeform 928"/>
                <p:cNvSpPr>
                  <a:spLocks/>
                </p:cNvSpPr>
                <p:nvPr/>
              </p:nvSpPr>
              <p:spPr bwMode="auto">
                <a:xfrm>
                  <a:off x="2996" y="3416"/>
                  <a:ext cx="155" cy="16"/>
                </a:xfrm>
                <a:custGeom>
                  <a:avLst/>
                  <a:gdLst>
                    <a:gd name="T0" fmla="*/ 6 w 310"/>
                    <a:gd name="T1" fmla="*/ 30 h 33"/>
                    <a:gd name="T2" fmla="*/ 3 w 310"/>
                    <a:gd name="T3" fmla="*/ 33 h 33"/>
                    <a:gd name="T4" fmla="*/ 310 w 310"/>
                    <a:gd name="T5" fmla="*/ 6 h 33"/>
                    <a:gd name="T6" fmla="*/ 310 w 310"/>
                    <a:gd name="T7" fmla="*/ 0 h 33"/>
                    <a:gd name="T8" fmla="*/ 3 w 310"/>
                    <a:gd name="T9" fmla="*/ 26 h 33"/>
                    <a:gd name="T10" fmla="*/ 0 w 310"/>
                    <a:gd name="T11" fmla="*/ 30 h 33"/>
                    <a:gd name="T12" fmla="*/ 3 w 310"/>
                    <a:gd name="T13" fmla="*/ 26 h 33"/>
                    <a:gd name="T14" fmla="*/ 1 w 310"/>
                    <a:gd name="T15" fmla="*/ 27 h 33"/>
                    <a:gd name="T16" fmla="*/ 0 w 310"/>
                    <a:gd name="T17" fmla="*/ 30 h 33"/>
                    <a:gd name="T18" fmla="*/ 1 w 310"/>
                    <a:gd name="T19" fmla="*/ 32 h 33"/>
                    <a:gd name="T20" fmla="*/ 3 w 310"/>
                    <a:gd name="T21" fmla="*/ 33 h 33"/>
                    <a:gd name="T22" fmla="*/ 6 w 310"/>
                    <a:gd name="T23" fmla="*/ 3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0"/>
                    <a:gd name="T37" fmla="*/ 0 h 33"/>
                    <a:gd name="T38" fmla="*/ 310 w 310"/>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0" h="33">
                      <a:moveTo>
                        <a:pt x="6" y="30"/>
                      </a:moveTo>
                      <a:lnTo>
                        <a:pt x="3" y="33"/>
                      </a:lnTo>
                      <a:lnTo>
                        <a:pt x="310" y="6"/>
                      </a:lnTo>
                      <a:lnTo>
                        <a:pt x="310" y="0"/>
                      </a:lnTo>
                      <a:lnTo>
                        <a:pt x="3" y="26"/>
                      </a:lnTo>
                      <a:lnTo>
                        <a:pt x="0" y="30"/>
                      </a:lnTo>
                      <a:lnTo>
                        <a:pt x="3" y="26"/>
                      </a:lnTo>
                      <a:lnTo>
                        <a:pt x="1" y="27"/>
                      </a:lnTo>
                      <a:lnTo>
                        <a:pt x="0" y="30"/>
                      </a:lnTo>
                      <a:lnTo>
                        <a:pt x="1" y="32"/>
                      </a:lnTo>
                      <a:lnTo>
                        <a:pt x="3" y="33"/>
                      </a:lnTo>
                      <a:lnTo>
                        <a:pt x="6" y="30"/>
                      </a:lnTo>
                      <a:close/>
                    </a:path>
                  </a:pathLst>
                </a:custGeom>
                <a:solidFill>
                  <a:srgbClr val="000000"/>
                </a:solidFill>
                <a:ln w="9525">
                  <a:noFill/>
                  <a:round/>
                  <a:headEnd/>
                  <a:tailEnd/>
                </a:ln>
              </p:spPr>
              <p:txBody>
                <a:bodyPr/>
                <a:lstStyle/>
                <a:p>
                  <a:endParaRPr lang="es-ES"/>
                </a:p>
              </p:txBody>
            </p:sp>
            <p:sp>
              <p:nvSpPr>
                <p:cNvPr id="972" name="Freeform 929"/>
                <p:cNvSpPr>
                  <a:spLocks/>
                </p:cNvSpPr>
                <p:nvPr/>
              </p:nvSpPr>
              <p:spPr bwMode="auto">
                <a:xfrm>
                  <a:off x="2996" y="3431"/>
                  <a:ext cx="5" cy="22"/>
                </a:xfrm>
                <a:custGeom>
                  <a:avLst/>
                  <a:gdLst>
                    <a:gd name="T0" fmla="*/ 6 w 9"/>
                    <a:gd name="T1" fmla="*/ 39 h 45"/>
                    <a:gd name="T2" fmla="*/ 9 w 9"/>
                    <a:gd name="T3" fmla="*/ 42 h 45"/>
                    <a:gd name="T4" fmla="*/ 6 w 9"/>
                    <a:gd name="T5" fmla="*/ 0 h 45"/>
                    <a:gd name="T6" fmla="*/ 0 w 9"/>
                    <a:gd name="T7" fmla="*/ 0 h 45"/>
                    <a:gd name="T8" fmla="*/ 3 w 9"/>
                    <a:gd name="T9" fmla="*/ 42 h 45"/>
                    <a:gd name="T10" fmla="*/ 6 w 9"/>
                    <a:gd name="T11" fmla="*/ 45 h 45"/>
                    <a:gd name="T12" fmla="*/ 3 w 9"/>
                    <a:gd name="T13" fmla="*/ 42 h 45"/>
                    <a:gd name="T14" fmla="*/ 4 w 9"/>
                    <a:gd name="T15" fmla="*/ 44 h 45"/>
                    <a:gd name="T16" fmla="*/ 6 w 9"/>
                    <a:gd name="T17" fmla="*/ 45 h 45"/>
                    <a:gd name="T18" fmla="*/ 8 w 9"/>
                    <a:gd name="T19" fmla="*/ 44 h 45"/>
                    <a:gd name="T20" fmla="*/ 9 w 9"/>
                    <a:gd name="T21" fmla="*/ 42 h 45"/>
                    <a:gd name="T22" fmla="*/ 6 w 9"/>
                    <a:gd name="T23" fmla="*/ 39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45"/>
                    <a:gd name="T38" fmla="*/ 9 w 9"/>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45">
                      <a:moveTo>
                        <a:pt x="6" y="39"/>
                      </a:moveTo>
                      <a:lnTo>
                        <a:pt x="9" y="42"/>
                      </a:lnTo>
                      <a:lnTo>
                        <a:pt x="6" y="0"/>
                      </a:lnTo>
                      <a:lnTo>
                        <a:pt x="0" y="0"/>
                      </a:lnTo>
                      <a:lnTo>
                        <a:pt x="3" y="42"/>
                      </a:lnTo>
                      <a:lnTo>
                        <a:pt x="6" y="45"/>
                      </a:lnTo>
                      <a:lnTo>
                        <a:pt x="3" y="42"/>
                      </a:lnTo>
                      <a:lnTo>
                        <a:pt x="4" y="44"/>
                      </a:lnTo>
                      <a:lnTo>
                        <a:pt x="6" y="45"/>
                      </a:lnTo>
                      <a:lnTo>
                        <a:pt x="8" y="44"/>
                      </a:lnTo>
                      <a:lnTo>
                        <a:pt x="9" y="42"/>
                      </a:lnTo>
                      <a:lnTo>
                        <a:pt x="6" y="39"/>
                      </a:lnTo>
                      <a:close/>
                    </a:path>
                  </a:pathLst>
                </a:custGeom>
                <a:solidFill>
                  <a:srgbClr val="000000"/>
                </a:solidFill>
                <a:ln w="9525">
                  <a:noFill/>
                  <a:round/>
                  <a:headEnd/>
                  <a:tailEnd/>
                </a:ln>
              </p:spPr>
              <p:txBody>
                <a:bodyPr/>
                <a:lstStyle/>
                <a:p>
                  <a:endParaRPr lang="es-ES"/>
                </a:p>
              </p:txBody>
            </p:sp>
            <p:sp>
              <p:nvSpPr>
                <p:cNvPr id="973" name="Freeform 930"/>
                <p:cNvSpPr>
                  <a:spLocks/>
                </p:cNvSpPr>
                <p:nvPr/>
              </p:nvSpPr>
              <p:spPr bwMode="auto">
                <a:xfrm>
                  <a:off x="2999" y="3437"/>
                  <a:ext cx="156" cy="16"/>
                </a:xfrm>
                <a:custGeom>
                  <a:avLst/>
                  <a:gdLst>
                    <a:gd name="T0" fmla="*/ 305 w 311"/>
                    <a:gd name="T1" fmla="*/ 3 h 33"/>
                    <a:gd name="T2" fmla="*/ 308 w 311"/>
                    <a:gd name="T3" fmla="*/ 0 h 33"/>
                    <a:gd name="T4" fmla="*/ 0 w 311"/>
                    <a:gd name="T5" fmla="*/ 27 h 33"/>
                    <a:gd name="T6" fmla="*/ 0 w 311"/>
                    <a:gd name="T7" fmla="*/ 33 h 33"/>
                    <a:gd name="T8" fmla="*/ 308 w 311"/>
                    <a:gd name="T9" fmla="*/ 7 h 33"/>
                    <a:gd name="T10" fmla="*/ 311 w 311"/>
                    <a:gd name="T11" fmla="*/ 3 h 33"/>
                    <a:gd name="T12" fmla="*/ 308 w 311"/>
                    <a:gd name="T13" fmla="*/ 7 h 33"/>
                    <a:gd name="T14" fmla="*/ 310 w 311"/>
                    <a:gd name="T15" fmla="*/ 5 h 33"/>
                    <a:gd name="T16" fmla="*/ 311 w 311"/>
                    <a:gd name="T17" fmla="*/ 3 h 33"/>
                    <a:gd name="T18" fmla="*/ 310 w 311"/>
                    <a:gd name="T19" fmla="*/ 1 h 33"/>
                    <a:gd name="T20" fmla="*/ 308 w 311"/>
                    <a:gd name="T21" fmla="*/ 0 h 33"/>
                    <a:gd name="T22" fmla="*/ 305 w 311"/>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305" y="3"/>
                      </a:moveTo>
                      <a:lnTo>
                        <a:pt x="308" y="0"/>
                      </a:lnTo>
                      <a:lnTo>
                        <a:pt x="0" y="27"/>
                      </a:lnTo>
                      <a:lnTo>
                        <a:pt x="0" y="33"/>
                      </a:lnTo>
                      <a:lnTo>
                        <a:pt x="308" y="7"/>
                      </a:lnTo>
                      <a:lnTo>
                        <a:pt x="311" y="3"/>
                      </a:lnTo>
                      <a:lnTo>
                        <a:pt x="308" y="7"/>
                      </a:lnTo>
                      <a:lnTo>
                        <a:pt x="310" y="5"/>
                      </a:lnTo>
                      <a:lnTo>
                        <a:pt x="311" y="3"/>
                      </a:lnTo>
                      <a:lnTo>
                        <a:pt x="310" y="1"/>
                      </a:lnTo>
                      <a:lnTo>
                        <a:pt x="308" y="0"/>
                      </a:lnTo>
                      <a:lnTo>
                        <a:pt x="305" y="3"/>
                      </a:lnTo>
                      <a:close/>
                    </a:path>
                  </a:pathLst>
                </a:custGeom>
                <a:solidFill>
                  <a:srgbClr val="000000"/>
                </a:solidFill>
                <a:ln w="9525">
                  <a:noFill/>
                  <a:round/>
                  <a:headEnd/>
                  <a:tailEnd/>
                </a:ln>
              </p:spPr>
              <p:txBody>
                <a:bodyPr/>
                <a:lstStyle/>
                <a:p>
                  <a:endParaRPr lang="es-ES"/>
                </a:p>
              </p:txBody>
            </p:sp>
            <p:sp>
              <p:nvSpPr>
                <p:cNvPr id="974" name="Freeform 931"/>
                <p:cNvSpPr>
                  <a:spLocks/>
                </p:cNvSpPr>
                <p:nvPr/>
              </p:nvSpPr>
              <p:spPr bwMode="auto">
                <a:xfrm>
                  <a:off x="3146" y="3375"/>
                  <a:ext cx="5" cy="23"/>
                </a:xfrm>
                <a:custGeom>
                  <a:avLst/>
                  <a:gdLst>
                    <a:gd name="T0" fmla="*/ 4 w 11"/>
                    <a:gd name="T1" fmla="*/ 6 h 45"/>
                    <a:gd name="T2" fmla="*/ 0 w 11"/>
                    <a:gd name="T3" fmla="*/ 3 h 45"/>
                    <a:gd name="T4" fmla="*/ 5 w 11"/>
                    <a:gd name="T5" fmla="*/ 45 h 45"/>
                    <a:gd name="T6" fmla="*/ 11 w 11"/>
                    <a:gd name="T7" fmla="*/ 45 h 45"/>
                    <a:gd name="T8" fmla="*/ 7 w 11"/>
                    <a:gd name="T9" fmla="*/ 3 h 45"/>
                    <a:gd name="T10" fmla="*/ 4 w 11"/>
                    <a:gd name="T11" fmla="*/ 0 h 45"/>
                    <a:gd name="T12" fmla="*/ 7 w 11"/>
                    <a:gd name="T13" fmla="*/ 3 h 45"/>
                    <a:gd name="T14" fmla="*/ 6 w 11"/>
                    <a:gd name="T15" fmla="*/ 1 h 45"/>
                    <a:gd name="T16" fmla="*/ 4 w 11"/>
                    <a:gd name="T17" fmla="*/ 0 h 45"/>
                    <a:gd name="T18" fmla="*/ 1 w 11"/>
                    <a:gd name="T19" fmla="*/ 1 h 45"/>
                    <a:gd name="T20" fmla="*/ 0 w 11"/>
                    <a:gd name="T21" fmla="*/ 3 h 45"/>
                    <a:gd name="T22" fmla="*/ 4 w 11"/>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5"/>
                    <a:gd name="T38" fmla="*/ 11 w 11"/>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5">
                      <a:moveTo>
                        <a:pt x="4" y="6"/>
                      </a:moveTo>
                      <a:lnTo>
                        <a:pt x="0" y="3"/>
                      </a:lnTo>
                      <a:lnTo>
                        <a:pt x="5" y="45"/>
                      </a:lnTo>
                      <a:lnTo>
                        <a:pt x="11" y="45"/>
                      </a:lnTo>
                      <a:lnTo>
                        <a:pt x="7" y="3"/>
                      </a:lnTo>
                      <a:lnTo>
                        <a:pt x="4" y="0"/>
                      </a:lnTo>
                      <a:lnTo>
                        <a:pt x="7" y="3"/>
                      </a:lnTo>
                      <a:lnTo>
                        <a:pt x="6" y="1"/>
                      </a:lnTo>
                      <a:lnTo>
                        <a:pt x="4" y="0"/>
                      </a:lnTo>
                      <a:lnTo>
                        <a:pt x="1" y="1"/>
                      </a:lnTo>
                      <a:lnTo>
                        <a:pt x="0" y="3"/>
                      </a:lnTo>
                      <a:lnTo>
                        <a:pt x="4" y="6"/>
                      </a:lnTo>
                      <a:close/>
                    </a:path>
                  </a:pathLst>
                </a:custGeom>
                <a:solidFill>
                  <a:srgbClr val="000000"/>
                </a:solidFill>
                <a:ln w="9525">
                  <a:noFill/>
                  <a:round/>
                  <a:headEnd/>
                  <a:tailEnd/>
                </a:ln>
              </p:spPr>
              <p:txBody>
                <a:bodyPr/>
                <a:lstStyle/>
                <a:p>
                  <a:endParaRPr lang="es-ES"/>
                </a:p>
              </p:txBody>
            </p:sp>
            <p:sp>
              <p:nvSpPr>
                <p:cNvPr id="975" name="Freeform 932"/>
                <p:cNvSpPr>
                  <a:spLocks/>
                </p:cNvSpPr>
                <p:nvPr/>
              </p:nvSpPr>
              <p:spPr bwMode="auto">
                <a:xfrm>
                  <a:off x="2992" y="3375"/>
                  <a:ext cx="155" cy="17"/>
                </a:xfrm>
                <a:custGeom>
                  <a:avLst/>
                  <a:gdLst>
                    <a:gd name="T0" fmla="*/ 7 w 311"/>
                    <a:gd name="T1" fmla="*/ 29 h 33"/>
                    <a:gd name="T2" fmla="*/ 4 w 311"/>
                    <a:gd name="T3" fmla="*/ 33 h 33"/>
                    <a:gd name="T4" fmla="*/ 311 w 311"/>
                    <a:gd name="T5" fmla="*/ 6 h 33"/>
                    <a:gd name="T6" fmla="*/ 311 w 311"/>
                    <a:gd name="T7" fmla="*/ 0 h 33"/>
                    <a:gd name="T8" fmla="*/ 4 w 311"/>
                    <a:gd name="T9" fmla="*/ 26 h 33"/>
                    <a:gd name="T10" fmla="*/ 0 w 311"/>
                    <a:gd name="T11" fmla="*/ 29 h 33"/>
                    <a:gd name="T12" fmla="*/ 4 w 311"/>
                    <a:gd name="T13" fmla="*/ 26 h 33"/>
                    <a:gd name="T14" fmla="*/ 1 w 311"/>
                    <a:gd name="T15" fmla="*/ 27 h 33"/>
                    <a:gd name="T16" fmla="*/ 0 w 311"/>
                    <a:gd name="T17" fmla="*/ 29 h 33"/>
                    <a:gd name="T18" fmla="*/ 1 w 311"/>
                    <a:gd name="T19" fmla="*/ 31 h 33"/>
                    <a:gd name="T20" fmla="*/ 4 w 311"/>
                    <a:gd name="T21" fmla="*/ 33 h 33"/>
                    <a:gd name="T22" fmla="*/ 7 w 311"/>
                    <a:gd name="T23" fmla="*/ 29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7" y="29"/>
                      </a:moveTo>
                      <a:lnTo>
                        <a:pt x="4" y="33"/>
                      </a:lnTo>
                      <a:lnTo>
                        <a:pt x="311" y="6"/>
                      </a:lnTo>
                      <a:lnTo>
                        <a:pt x="311" y="0"/>
                      </a:lnTo>
                      <a:lnTo>
                        <a:pt x="4" y="26"/>
                      </a:lnTo>
                      <a:lnTo>
                        <a:pt x="0" y="29"/>
                      </a:lnTo>
                      <a:lnTo>
                        <a:pt x="4" y="26"/>
                      </a:lnTo>
                      <a:lnTo>
                        <a:pt x="1" y="27"/>
                      </a:lnTo>
                      <a:lnTo>
                        <a:pt x="0" y="29"/>
                      </a:lnTo>
                      <a:lnTo>
                        <a:pt x="1" y="31"/>
                      </a:lnTo>
                      <a:lnTo>
                        <a:pt x="4" y="33"/>
                      </a:lnTo>
                      <a:lnTo>
                        <a:pt x="7" y="29"/>
                      </a:lnTo>
                      <a:close/>
                    </a:path>
                  </a:pathLst>
                </a:custGeom>
                <a:solidFill>
                  <a:srgbClr val="000000"/>
                </a:solidFill>
                <a:ln w="9525">
                  <a:noFill/>
                  <a:round/>
                  <a:headEnd/>
                  <a:tailEnd/>
                </a:ln>
              </p:spPr>
              <p:txBody>
                <a:bodyPr/>
                <a:lstStyle/>
                <a:p>
                  <a:endParaRPr lang="es-ES"/>
                </a:p>
              </p:txBody>
            </p:sp>
            <p:sp>
              <p:nvSpPr>
                <p:cNvPr id="976" name="Freeform 933"/>
                <p:cNvSpPr>
                  <a:spLocks/>
                </p:cNvSpPr>
                <p:nvPr/>
              </p:nvSpPr>
              <p:spPr bwMode="auto">
                <a:xfrm>
                  <a:off x="2992" y="3390"/>
                  <a:ext cx="5" cy="23"/>
                </a:xfrm>
                <a:custGeom>
                  <a:avLst/>
                  <a:gdLst>
                    <a:gd name="T0" fmla="*/ 8 w 11"/>
                    <a:gd name="T1" fmla="*/ 39 h 46"/>
                    <a:gd name="T2" fmla="*/ 11 w 11"/>
                    <a:gd name="T3" fmla="*/ 43 h 46"/>
                    <a:gd name="T4" fmla="*/ 7 w 11"/>
                    <a:gd name="T5" fmla="*/ 0 h 46"/>
                    <a:gd name="T6" fmla="*/ 0 w 11"/>
                    <a:gd name="T7" fmla="*/ 0 h 46"/>
                    <a:gd name="T8" fmla="*/ 5 w 11"/>
                    <a:gd name="T9" fmla="*/ 43 h 46"/>
                    <a:gd name="T10" fmla="*/ 8 w 11"/>
                    <a:gd name="T11" fmla="*/ 46 h 46"/>
                    <a:gd name="T12" fmla="*/ 5 w 11"/>
                    <a:gd name="T13" fmla="*/ 43 h 46"/>
                    <a:gd name="T14" fmla="*/ 6 w 11"/>
                    <a:gd name="T15" fmla="*/ 45 h 46"/>
                    <a:gd name="T16" fmla="*/ 8 w 11"/>
                    <a:gd name="T17" fmla="*/ 46 h 46"/>
                    <a:gd name="T18" fmla="*/ 10 w 11"/>
                    <a:gd name="T19" fmla="*/ 45 h 46"/>
                    <a:gd name="T20" fmla="*/ 11 w 11"/>
                    <a:gd name="T21" fmla="*/ 43 h 46"/>
                    <a:gd name="T22" fmla="*/ 8 w 11"/>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6"/>
                    <a:gd name="T38" fmla="*/ 11 w 11"/>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6">
                      <a:moveTo>
                        <a:pt x="8" y="39"/>
                      </a:moveTo>
                      <a:lnTo>
                        <a:pt x="11" y="43"/>
                      </a:lnTo>
                      <a:lnTo>
                        <a:pt x="7" y="0"/>
                      </a:lnTo>
                      <a:lnTo>
                        <a:pt x="0" y="0"/>
                      </a:lnTo>
                      <a:lnTo>
                        <a:pt x="5" y="43"/>
                      </a:lnTo>
                      <a:lnTo>
                        <a:pt x="8" y="46"/>
                      </a:lnTo>
                      <a:lnTo>
                        <a:pt x="5" y="43"/>
                      </a:lnTo>
                      <a:lnTo>
                        <a:pt x="6" y="45"/>
                      </a:lnTo>
                      <a:lnTo>
                        <a:pt x="8" y="46"/>
                      </a:lnTo>
                      <a:lnTo>
                        <a:pt x="10" y="45"/>
                      </a:lnTo>
                      <a:lnTo>
                        <a:pt x="11" y="43"/>
                      </a:lnTo>
                      <a:lnTo>
                        <a:pt x="8" y="39"/>
                      </a:lnTo>
                      <a:close/>
                    </a:path>
                  </a:pathLst>
                </a:custGeom>
                <a:solidFill>
                  <a:srgbClr val="000000"/>
                </a:solidFill>
                <a:ln w="9525">
                  <a:noFill/>
                  <a:round/>
                  <a:headEnd/>
                  <a:tailEnd/>
                </a:ln>
              </p:spPr>
              <p:txBody>
                <a:bodyPr/>
                <a:lstStyle/>
                <a:p>
                  <a:endParaRPr lang="es-ES"/>
                </a:p>
              </p:txBody>
            </p:sp>
            <p:sp>
              <p:nvSpPr>
                <p:cNvPr id="977" name="Freeform 934"/>
                <p:cNvSpPr>
                  <a:spLocks/>
                </p:cNvSpPr>
                <p:nvPr/>
              </p:nvSpPr>
              <p:spPr bwMode="auto">
                <a:xfrm>
                  <a:off x="2996" y="3397"/>
                  <a:ext cx="155" cy="16"/>
                </a:xfrm>
                <a:custGeom>
                  <a:avLst/>
                  <a:gdLst>
                    <a:gd name="T0" fmla="*/ 304 w 310"/>
                    <a:gd name="T1" fmla="*/ 3 h 33"/>
                    <a:gd name="T2" fmla="*/ 307 w 310"/>
                    <a:gd name="T3" fmla="*/ 0 h 33"/>
                    <a:gd name="T4" fmla="*/ 0 w 310"/>
                    <a:gd name="T5" fmla="*/ 26 h 33"/>
                    <a:gd name="T6" fmla="*/ 0 w 310"/>
                    <a:gd name="T7" fmla="*/ 33 h 33"/>
                    <a:gd name="T8" fmla="*/ 307 w 310"/>
                    <a:gd name="T9" fmla="*/ 6 h 33"/>
                    <a:gd name="T10" fmla="*/ 310 w 310"/>
                    <a:gd name="T11" fmla="*/ 3 h 33"/>
                    <a:gd name="T12" fmla="*/ 307 w 310"/>
                    <a:gd name="T13" fmla="*/ 6 h 33"/>
                    <a:gd name="T14" fmla="*/ 309 w 310"/>
                    <a:gd name="T15" fmla="*/ 5 h 33"/>
                    <a:gd name="T16" fmla="*/ 310 w 310"/>
                    <a:gd name="T17" fmla="*/ 3 h 33"/>
                    <a:gd name="T18" fmla="*/ 309 w 310"/>
                    <a:gd name="T19" fmla="*/ 1 h 33"/>
                    <a:gd name="T20" fmla="*/ 307 w 310"/>
                    <a:gd name="T21" fmla="*/ 0 h 33"/>
                    <a:gd name="T22" fmla="*/ 304 w 310"/>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0"/>
                    <a:gd name="T37" fmla="*/ 0 h 33"/>
                    <a:gd name="T38" fmla="*/ 310 w 310"/>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0" h="33">
                      <a:moveTo>
                        <a:pt x="304" y="3"/>
                      </a:moveTo>
                      <a:lnTo>
                        <a:pt x="307" y="0"/>
                      </a:lnTo>
                      <a:lnTo>
                        <a:pt x="0" y="26"/>
                      </a:lnTo>
                      <a:lnTo>
                        <a:pt x="0" y="33"/>
                      </a:lnTo>
                      <a:lnTo>
                        <a:pt x="307" y="6"/>
                      </a:lnTo>
                      <a:lnTo>
                        <a:pt x="310" y="3"/>
                      </a:lnTo>
                      <a:lnTo>
                        <a:pt x="307" y="6"/>
                      </a:lnTo>
                      <a:lnTo>
                        <a:pt x="309" y="5"/>
                      </a:lnTo>
                      <a:lnTo>
                        <a:pt x="310" y="3"/>
                      </a:lnTo>
                      <a:lnTo>
                        <a:pt x="309" y="1"/>
                      </a:lnTo>
                      <a:lnTo>
                        <a:pt x="307" y="0"/>
                      </a:lnTo>
                      <a:lnTo>
                        <a:pt x="304" y="3"/>
                      </a:lnTo>
                      <a:close/>
                    </a:path>
                  </a:pathLst>
                </a:custGeom>
                <a:solidFill>
                  <a:srgbClr val="000000"/>
                </a:solidFill>
                <a:ln w="9525">
                  <a:noFill/>
                  <a:round/>
                  <a:headEnd/>
                  <a:tailEnd/>
                </a:ln>
              </p:spPr>
              <p:txBody>
                <a:bodyPr/>
                <a:lstStyle/>
                <a:p>
                  <a:endParaRPr lang="es-ES"/>
                </a:p>
              </p:txBody>
            </p:sp>
          </p:grpSp>
          <p:sp>
            <p:nvSpPr>
              <p:cNvPr id="868" name="Text Box 935"/>
              <p:cNvSpPr txBox="1">
                <a:spLocks noChangeArrowheads="1"/>
              </p:cNvSpPr>
              <p:nvPr/>
            </p:nvSpPr>
            <p:spPr bwMode="auto">
              <a:xfrm rot="-278115">
                <a:off x="2431" y="3231"/>
                <a:ext cx="333" cy="140"/>
              </a:xfrm>
              <a:prstGeom prst="rect">
                <a:avLst/>
              </a:prstGeom>
              <a:noFill/>
              <a:ln w="9525">
                <a:noFill/>
                <a:miter lim="800000"/>
                <a:headEnd/>
                <a:tailEnd/>
              </a:ln>
            </p:spPr>
            <p:txBody>
              <a:bodyPr wrap="none">
                <a:spAutoFit/>
              </a:bodyPr>
              <a:lstStyle/>
              <a:p>
                <a:pPr algn="ctr" eaLnBrk="0" hangingPunct="0">
                  <a:lnSpc>
                    <a:spcPct val="80000"/>
                  </a:lnSpc>
                  <a:buClr>
                    <a:schemeClr val="tx2"/>
                  </a:buClr>
                </a:pPr>
                <a:r>
                  <a:rPr lang="en-US" sz="600" b="1" dirty="0">
                    <a:solidFill>
                      <a:schemeClr val="tx2"/>
                    </a:solidFill>
                  </a:rPr>
                  <a:t>123.20</a:t>
                </a:r>
              </a:p>
            </p:txBody>
          </p:sp>
          <p:grpSp>
            <p:nvGrpSpPr>
              <p:cNvPr id="869" name="Group 936"/>
              <p:cNvGrpSpPr>
                <a:grpSpLocks/>
              </p:cNvGrpSpPr>
              <p:nvPr/>
            </p:nvGrpSpPr>
            <p:grpSpPr bwMode="auto">
              <a:xfrm>
                <a:off x="2206" y="3389"/>
                <a:ext cx="482" cy="98"/>
                <a:chOff x="1918" y="3636"/>
                <a:chExt cx="329" cy="68"/>
              </a:xfrm>
            </p:grpSpPr>
            <p:sp>
              <p:nvSpPr>
                <p:cNvPr id="870" name="Freeform 937"/>
                <p:cNvSpPr>
                  <a:spLocks/>
                </p:cNvSpPr>
                <p:nvPr/>
              </p:nvSpPr>
              <p:spPr bwMode="auto">
                <a:xfrm>
                  <a:off x="2219" y="3679"/>
                  <a:ext cx="26" cy="23"/>
                </a:xfrm>
                <a:custGeom>
                  <a:avLst/>
                  <a:gdLst>
                    <a:gd name="T0" fmla="*/ 6 w 54"/>
                    <a:gd name="T1" fmla="*/ 0 h 46"/>
                    <a:gd name="T2" fmla="*/ 37 w 54"/>
                    <a:gd name="T3" fmla="*/ 5 h 46"/>
                    <a:gd name="T4" fmla="*/ 44 w 54"/>
                    <a:gd name="T5" fmla="*/ 8 h 46"/>
                    <a:gd name="T6" fmla="*/ 51 w 54"/>
                    <a:gd name="T7" fmla="*/ 14 h 46"/>
                    <a:gd name="T8" fmla="*/ 54 w 54"/>
                    <a:gd name="T9" fmla="*/ 21 h 46"/>
                    <a:gd name="T10" fmla="*/ 54 w 54"/>
                    <a:gd name="T11" fmla="*/ 29 h 46"/>
                    <a:gd name="T12" fmla="*/ 54 w 54"/>
                    <a:gd name="T13" fmla="*/ 29 h 46"/>
                    <a:gd name="T14" fmla="*/ 51 w 54"/>
                    <a:gd name="T15" fmla="*/ 37 h 46"/>
                    <a:gd name="T16" fmla="*/ 45 w 54"/>
                    <a:gd name="T17" fmla="*/ 42 h 46"/>
                    <a:gd name="T18" fmla="*/ 38 w 54"/>
                    <a:gd name="T19" fmla="*/ 46 h 46"/>
                    <a:gd name="T20" fmla="*/ 30 w 54"/>
                    <a:gd name="T21" fmla="*/ 46 h 46"/>
                    <a:gd name="T22" fmla="*/ 0 w 54"/>
                    <a:gd name="T23" fmla="*/ 41 h 46"/>
                    <a:gd name="T24" fmla="*/ 1 w 54"/>
                    <a:gd name="T25" fmla="*/ 33 h 46"/>
                    <a:gd name="T26" fmla="*/ 3 w 54"/>
                    <a:gd name="T27" fmla="*/ 20 h 46"/>
                    <a:gd name="T28" fmla="*/ 5 w 54"/>
                    <a:gd name="T29" fmla="*/ 7 h 46"/>
                    <a:gd name="T30" fmla="*/ 6 w 54"/>
                    <a:gd name="T31" fmla="*/ 0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46"/>
                    <a:gd name="T50" fmla="*/ 54 w 54"/>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46">
                      <a:moveTo>
                        <a:pt x="6" y="0"/>
                      </a:moveTo>
                      <a:lnTo>
                        <a:pt x="37" y="5"/>
                      </a:lnTo>
                      <a:lnTo>
                        <a:pt x="44" y="8"/>
                      </a:lnTo>
                      <a:lnTo>
                        <a:pt x="51" y="14"/>
                      </a:lnTo>
                      <a:lnTo>
                        <a:pt x="54" y="21"/>
                      </a:lnTo>
                      <a:lnTo>
                        <a:pt x="54" y="29"/>
                      </a:lnTo>
                      <a:lnTo>
                        <a:pt x="51" y="37"/>
                      </a:lnTo>
                      <a:lnTo>
                        <a:pt x="45" y="42"/>
                      </a:lnTo>
                      <a:lnTo>
                        <a:pt x="38" y="46"/>
                      </a:lnTo>
                      <a:lnTo>
                        <a:pt x="30" y="46"/>
                      </a:lnTo>
                      <a:lnTo>
                        <a:pt x="0" y="41"/>
                      </a:lnTo>
                      <a:lnTo>
                        <a:pt x="1" y="33"/>
                      </a:lnTo>
                      <a:lnTo>
                        <a:pt x="3" y="20"/>
                      </a:lnTo>
                      <a:lnTo>
                        <a:pt x="5" y="7"/>
                      </a:lnTo>
                      <a:lnTo>
                        <a:pt x="6" y="0"/>
                      </a:lnTo>
                      <a:close/>
                    </a:path>
                  </a:pathLst>
                </a:custGeom>
                <a:solidFill>
                  <a:srgbClr val="FF7F7F"/>
                </a:solidFill>
                <a:ln w="9525">
                  <a:noFill/>
                  <a:round/>
                  <a:headEnd/>
                  <a:tailEnd/>
                </a:ln>
              </p:spPr>
              <p:txBody>
                <a:bodyPr/>
                <a:lstStyle/>
                <a:p>
                  <a:endParaRPr lang="es-ES"/>
                </a:p>
              </p:txBody>
            </p:sp>
            <p:sp>
              <p:nvSpPr>
                <p:cNvPr id="871" name="Freeform 938"/>
                <p:cNvSpPr>
                  <a:spLocks/>
                </p:cNvSpPr>
                <p:nvPr/>
              </p:nvSpPr>
              <p:spPr bwMode="auto">
                <a:xfrm>
                  <a:off x="2222" y="3677"/>
                  <a:ext cx="17" cy="6"/>
                </a:xfrm>
                <a:custGeom>
                  <a:avLst/>
                  <a:gdLst>
                    <a:gd name="T0" fmla="*/ 31 w 34"/>
                    <a:gd name="T1" fmla="*/ 5 h 11"/>
                    <a:gd name="T2" fmla="*/ 31 w 34"/>
                    <a:gd name="T3" fmla="*/ 5 h 11"/>
                    <a:gd name="T4" fmla="*/ 0 w 34"/>
                    <a:gd name="T5" fmla="*/ 0 h 11"/>
                    <a:gd name="T6" fmla="*/ 0 w 34"/>
                    <a:gd name="T7" fmla="*/ 6 h 11"/>
                    <a:gd name="T8" fmla="*/ 31 w 34"/>
                    <a:gd name="T9" fmla="*/ 11 h 11"/>
                    <a:gd name="T10" fmla="*/ 31 w 34"/>
                    <a:gd name="T11" fmla="*/ 11 h 11"/>
                    <a:gd name="T12" fmla="*/ 31 w 34"/>
                    <a:gd name="T13" fmla="*/ 11 h 11"/>
                    <a:gd name="T14" fmla="*/ 33 w 34"/>
                    <a:gd name="T15" fmla="*/ 10 h 11"/>
                    <a:gd name="T16" fmla="*/ 34 w 34"/>
                    <a:gd name="T17" fmla="*/ 8 h 11"/>
                    <a:gd name="T18" fmla="*/ 33 w 34"/>
                    <a:gd name="T19" fmla="*/ 6 h 11"/>
                    <a:gd name="T20" fmla="*/ 31 w 34"/>
                    <a:gd name="T21" fmla="*/ 5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11"/>
                    <a:gd name="T35" fmla="*/ 34 w 34"/>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11">
                      <a:moveTo>
                        <a:pt x="31" y="5"/>
                      </a:moveTo>
                      <a:lnTo>
                        <a:pt x="31" y="5"/>
                      </a:lnTo>
                      <a:lnTo>
                        <a:pt x="0" y="0"/>
                      </a:lnTo>
                      <a:lnTo>
                        <a:pt x="0" y="6"/>
                      </a:lnTo>
                      <a:lnTo>
                        <a:pt x="31" y="11"/>
                      </a:lnTo>
                      <a:lnTo>
                        <a:pt x="33" y="10"/>
                      </a:lnTo>
                      <a:lnTo>
                        <a:pt x="34" y="8"/>
                      </a:lnTo>
                      <a:lnTo>
                        <a:pt x="33" y="6"/>
                      </a:lnTo>
                      <a:lnTo>
                        <a:pt x="31" y="5"/>
                      </a:lnTo>
                      <a:close/>
                    </a:path>
                  </a:pathLst>
                </a:custGeom>
                <a:solidFill>
                  <a:srgbClr val="000000"/>
                </a:solidFill>
                <a:ln w="9525">
                  <a:noFill/>
                  <a:round/>
                  <a:headEnd/>
                  <a:tailEnd/>
                </a:ln>
              </p:spPr>
              <p:txBody>
                <a:bodyPr/>
                <a:lstStyle/>
                <a:p>
                  <a:endParaRPr lang="es-ES"/>
                </a:p>
              </p:txBody>
            </p:sp>
            <p:sp>
              <p:nvSpPr>
                <p:cNvPr id="872" name="Freeform 939"/>
                <p:cNvSpPr>
                  <a:spLocks/>
                </p:cNvSpPr>
                <p:nvPr/>
              </p:nvSpPr>
              <p:spPr bwMode="auto">
                <a:xfrm>
                  <a:off x="2237" y="3680"/>
                  <a:ext cx="10" cy="15"/>
                </a:xfrm>
                <a:custGeom>
                  <a:avLst/>
                  <a:gdLst>
                    <a:gd name="T0" fmla="*/ 20 w 20"/>
                    <a:gd name="T1" fmla="*/ 27 h 31"/>
                    <a:gd name="T2" fmla="*/ 20 w 20"/>
                    <a:gd name="T3" fmla="*/ 27 h 31"/>
                    <a:gd name="T4" fmla="*/ 20 w 20"/>
                    <a:gd name="T5" fmla="*/ 19 h 31"/>
                    <a:gd name="T6" fmla="*/ 17 w 20"/>
                    <a:gd name="T7" fmla="*/ 10 h 31"/>
                    <a:gd name="T8" fmla="*/ 10 w 20"/>
                    <a:gd name="T9" fmla="*/ 3 h 31"/>
                    <a:gd name="T10" fmla="*/ 0 w 20"/>
                    <a:gd name="T11" fmla="*/ 0 h 31"/>
                    <a:gd name="T12" fmla="*/ 0 w 20"/>
                    <a:gd name="T13" fmla="*/ 6 h 31"/>
                    <a:gd name="T14" fmla="*/ 5 w 20"/>
                    <a:gd name="T15" fmla="*/ 10 h 31"/>
                    <a:gd name="T16" fmla="*/ 11 w 20"/>
                    <a:gd name="T17" fmla="*/ 14 h 31"/>
                    <a:gd name="T18" fmla="*/ 14 w 20"/>
                    <a:gd name="T19" fmla="*/ 19 h 31"/>
                    <a:gd name="T20" fmla="*/ 14 w 20"/>
                    <a:gd name="T21" fmla="*/ 27 h 31"/>
                    <a:gd name="T22" fmla="*/ 14 w 20"/>
                    <a:gd name="T23" fmla="*/ 27 h 31"/>
                    <a:gd name="T24" fmla="*/ 14 w 20"/>
                    <a:gd name="T25" fmla="*/ 27 h 31"/>
                    <a:gd name="T26" fmla="*/ 15 w 20"/>
                    <a:gd name="T27" fmla="*/ 30 h 31"/>
                    <a:gd name="T28" fmla="*/ 17 w 20"/>
                    <a:gd name="T29" fmla="*/ 31 h 31"/>
                    <a:gd name="T30" fmla="*/ 19 w 20"/>
                    <a:gd name="T31" fmla="*/ 30 h 31"/>
                    <a:gd name="T32" fmla="*/ 20 w 20"/>
                    <a:gd name="T33" fmla="*/ 27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1"/>
                    <a:gd name="T53" fmla="*/ 20 w 2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1">
                      <a:moveTo>
                        <a:pt x="20" y="27"/>
                      </a:moveTo>
                      <a:lnTo>
                        <a:pt x="20" y="27"/>
                      </a:lnTo>
                      <a:lnTo>
                        <a:pt x="20" y="19"/>
                      </a:lnTo>
                      <a:lnTo>
                        <a:pt x="17" y="10"/>
                      </a:lnTo>
                      <a:lnTo>
                        <a:pt x="10" y="3"/>
                      </a:lnTo>
                      <a:lnTo>
                        <a:pt x="0" y="0"/>
                      </a:lnTo>
                      <a:lnTo>
                        <a:pt x="0" y="6"/>
                      </a:lnTo>
                      <a:lnTo>
                        <a:pt x="5" y="10"/>
                      </a:lnTo>
                      <a:lnTo>
                        <a:pt x="11" y="14"/>
                      </a:lnTo>
                      <a:lnTo>
                        <a:pt x="14" y="19"/>
                      </a:lnTo>
                      <a:lnTo>
                        <a:pt x="14" y="27"/>
                      </a:lnTo>
                      <a:lnTo>
                        <a:pt x="15" y="30"/>
                      </a:lnTo>
                      <a:lnTo>
                        <a:pt x="17" y="31"/>
                      </a:lnTo>
                      <a:lnTo>
                        <a:pt x="19" y="30"/>
                      </a:lnTo>
                      <a:lnTo>
                        <a:pt x="20" y="27"/>
                      </a:lnTo>
                      <a:close/>
                    </a:path>
                  </a:pathLst>
                </a:custGeom>
                <a:solidFill>
                  <a:srgbClr val="000000"/>
                </a:solidFill>
                <a:ln w="9525">
                  <a:noFill/>
                  <a:round/>
                  <a:headEnd/>
                  <a:tailEnd/>
                </a:ln>
              </p:spPr>
              <p:txBody>
                <a:bodyPr/>
                <a:lstStyle/>
                <a:p>
                  <a:endParaRPr lang="es-ES"/>
                </a:p>
              </p:txBody>
            </p:sp>
            <p:sp>
              <p:nvSpPr>
                <p:cNvPr id="873" name="Freeform 940"/>
                <p:cNvSpPr>
                  <a:spLocks/>
                </p:cNvSpPr>
                <p:nvPr/>
              </p:nvSpPr>
              <p:spPr bwMode="auto">
                <a:xfrm>
                  <a:off x="2244" y="3694"/>
                  <a:ext cx="3" cy="1"/>
                </a:xfrm>
                <a:custGeom>
                  <a:avLst/>
                  <a:gdLst>
                    <a:gd name="T0" fmla="*/ 6 w 6"/>
                    <a:gd name="T1" fmla="*/ 0 h 4"/>
                    <a:gd name="T2" fmla="*/ 3 w 6"/>
                    <a:gd name="T3" fmla="*/ 0 h 4"/>
                    <a:gd name="T4" fmla="*/ 3 w 6"/>
                    <a:gd name="T5" fmla="*/ 0 h 4"/>
                    <a:gd name="T6" fmla="*/ 3 w 6"/>
                    <a:gd name="T7" fmla="*/ 0 h 4"/>
                    <a:gd name="T8" fmla="*/ 3 w 6"/>
                    <a:gd name="T9" fmla="*/ 0 h 4"/>
                    <a:gd name="T10" fmla="*/ 0 w 6"/>
                    <a:gd name="T11" fmla="*/ 0 h 4"/>
                    <a:gd name="T12" fmla="*/ 0 w 6"/>
                    <a:gd name="T13" fmla="*/ 0 h 4"/>
                    <a:gd name="T14" fmla="*/ 1 w 6"/>
                    <a:gd name="T15" fmla="*/ 3 h 4"/>
                    <a:gd name="T16" fmla="*/ 3 w 6"/>
                    <a:gd name="T17" fmla="*/ 4 h 4"/>
                    <a:gd name="T18" fmla="*/ 5 w 6"/>
                    <a:gd name="T19" fmla="*/ 3 h 4"/>
                    <a:gd name="T20" fmla="*/ 6 w 6"/>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
                    <a:gd name="T35" fmla="*/ 6 w 6"/>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
                      <a:moveTo>
                        <a:pt x="6" y="0"/>
                      </a:moveTo>
                      <a:lnTo>
                        <a:pt x="3" y="0"/>
                      </a:lnTo>
                      <a:lnTo>
                        <a:pt x="0" y="0"/>
                      </a:lnTo>
                      <a:lnTo>
                        <a:pt x="1" y="3"/>
                      </a:lnTo>
                      <a:lnTo>
                        <a:pt x="3" y="4"/>
                      </a:lnTo>
                      <a:lnTo>
                        <a:pt x="5" y="3"/>
                      </a:lnTo>
                      <a:lnTo>
                        <a:pt x="6" y="0"/>
                      </a:lnTo>
                      <a:close/>
                    </a:path>
                  </a:pathLst>
                </a:custGeom>
                <a:solidFill>
                  <a:srgbClr val="000000"/>
                </a:solidFill>
                <a:ln w="9525">
                  <a:noFill/>
                  <a:round/>
                  <a:headEnd/>
                  <a:tailEnd/>
                </a:ln>
              </p:spPr>
              <p:txBody>
                <a:bodyPr/>
                <a:lstStyle/>
                <a:p>
                  <a:endParaRPr lang="es-ES"/>
                </a:p>
              </p:txBody>
            </p:sp>
            <p:sp>
              <p:nvSpPr>
                <p:cNvPr id="874" name="Freeform 941"/>
                <p:cNvSpPr>
                  <a:spLocks/>
                </p:cNvSpPr>
                <p:nvPr/>
              </p:nvSpPr>
              <p:spPr bwMode="auto">
                <a:xfrm>
                  <a:off x="2232" y="3694"/>
                  <a:ext cx="15" cy="10"/>
                </a:xfrm>
                <a:custGeom>
                  <a:avLst/>
                  <a:gdLst>
                    <a:gd name="T0" fmla="*/ 4 w 31"/>
                    <a:gd name="T1" fmla="*/ 20 h 20"/>
                    <a:gd name="T2" fmla="*/ 4 w 31"/>
                    <a:gd name="T3" fmla="*/ 20 h 20"/>
                    <a:gd name="T4" fmla="*/ 13 w 31"/>
                    <a:gd name="T5" fmla="*/ 20 h 20"/>
                    <a:gd name="T6" fmla="*/ 22 w 31"/>
                    <a:gd name="T7" fmla="*/ 16 h 20"/>
                    <a:gd name="T8" fmla="*/ 28 w 31"/>
                    <a:gd name="T9" fmla="*/ 10 h 20"/>
                    <a:gd name="T10" fmla="*/ 31 w 31"/>
                    <a:gd name="T11" fmla="*/ 0 h 20"/>
                    <a:gd name="T12" fmla="*/ 25 w 31"/>
                    <a:gd name="T13" fmla="*/ 0 h 20"/>
                    <a:gd name="T14" fmla="*/ 22 w 31"/>
                    <a:gd name="T15" fmla="*/ 6 h 20"/>
                    <a:gd name="T16" fmla="*/ 17 w 31"/>
                    <a:gd name="T17" fmla="*/ 10 h 20"/>
                    <a:gd name="T18" fmla="*/ 11 w 31"/>
                    <a:gd name="T19" fmla="*/ 14 h 20"/>
                    <a:gd name="T20" fmla="*/ 4 w 31"/>
                    <a:gd name="T21" fmla="*/ 14 h 20"/>
                    <a:gd name="T22" fmla="*/ 4 w 31"/>
                    <a:gd name="T23" fmla="*/ 14 h 20"/>
                    <a:gd name="T24" fmla="*/ 4 w 31"/>
                    <a:gd name="T25" fmla="*/ 14 h 20"/>
                    <a:gd name="T26" fmla="*/ 2 w 31"/>
                    <a:gd name="T27" fmla="*/ 15 h 20"/>
                    <a:gd name="T28" fmla="*/ 0 w 31"/>
                    <a:gd name="T29" fmla="*/ 17 h 20"/>
                    <a:gd name="T30" fmla="*/ 2 w 31"/>
                    <a:gd name="T31" fmla="*/ 19 h 20"/>
                    <a:gd name="T32" fmla="*/ 4 w 31"/>
                    <a:gd name="T33" fmla="*/ 2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20"/>
                    <a:gd name="T53" fmla="*/ 31 w 31"/>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20">
                      <a:moveTo>
                        <a:pt x="4" y="20"/>
                      </a:moveTo>
                      <a:lnTo>
                        <a:pt x="4" y="20"/>
                      </a:lnTo>
                      <a:lnTo>
                        <a:pt x="13" y="20"/>
                      </a:lnTo>
                      <a:lnTo>
                        <a:pt x="22" y="16"/>
                      </a:lnTo>
                      <a:lnTo>
                        <a:pt x="28" y="10"/>
                      </a:lnTo>
                      <a:lnTo>
                        <a:pt x="31" y="0"/>
                      </a:lnTo>
                      <a:lnTo>
                        <a:pt x="25" y="0"/>
                      </a:lnTo>
                      <a:lnTo>
                        <a:pt x="22" y="6"/>
                      </a:lnTo>
                      <a:lnTo>
                        <a:pt x="17" y="10"/>
                      </a:lnTo>
                      <a:lnTo>
                        <a:pt x="11" y="14"/>
                      </a:lnTo>
                      <a:lnTo>
                        <a:pt x="4" y="14"/>
                      </a:lnTo>
                      <a:lnTo>
                        <a:pt x="2" y="15"/>
                      </a:lnTo>
                      <a:lnTo>
                        <a:pt x="0" y="17"/>
                      </a:lnTo>
                      <a:lnTo>
                        <a:pt x="2" y="19"/>
                      </a:lnTo>
                      <a:lnTo>
                        <a:pt x="4" y="20"/>
                      </a:lnTo>
                      <a:close/>
                    </a:path>
                  </a:pathLst>
                </a:custGeom>
                <a:solidFill>
                  <a:srgbClr val="000000"/>
                </a:solidFill>
                <a:ln w="9525">
                  <a:noFill/>
                  <a:round/>
                  <a:headEnd/>
                  <a:tailEnd/>
                </a:ln>
              </p:spPr>
              <p:txBody>
                <a:bodyPr/>
                <a:lstStyle/>
                <a:p>
                  <a:endParaRPr lang="es-ES"/>
                </a:p>
              </p:txBody>
            </p:sp>
            <p:sp>
              <p:nvSpPr>
                <p:cNvPr id="875" name="Freeform 942"/>
                <p:cNvSpPr>
                  <a:spLocks/>
                </p:cNvSpPr>
                <p:nvPr/>
              </p:nvSpPr>
              <p:spPr bwMode="auto">
                <a:xfrm>
                  <a:off x="2217" y="3698"/>
                  <a:ext cx="16" cy="6"/>
                </a:xfrm>
                <a:custGeom>
                  <a:avLst/>
                  <a:gdLst>
                    <a:gd name="T0" fmla="*/ 0 w 33"/>
                    <a:gd name="T1" fmla="*/ 3 h 11"/>
                    <a:gd name="T2" fmla="*/ 3 w 33"/>
                    <a:gd name="T3" fmla="*/ 6 h 11"/>
                    <a:gd name="T4" fmla="*/ 33 w 33"/>
                    <a:gd name="T5" fmla="*/ 11 h 11"/>
                    <a:gd name="T6" fmla="*/ 33 w 33"/>
                    <a:gd name="T7" fmla="*/ 5 h 11"/>
                    <a:gd name="T8" fmla="*/ 3 w 33"/>
                    <a:gd name="T9" fmla="*/ 0 h 11"/>
                    <a:gd name="T10" fmla="*/ 6 w 33"/>
                    <a:gd name="T11" fmla="*/ 3 h 11"/>
                    <a:gd name="T12" fmla="*/ 3 w 33"/>
                    <a:gd name="T13" fmla="*/ 0 h 11"/>
                    <a:gd name="T14" fmla="*/ 1 w 33"/>
                    <a:gd name="T15" fmla="*/ 1 h 11"/>
                    <a:gd name="T16" fmla="*/ 0 w 33"/>
                    <a:gd name="T17" fmla="*/ 3 h 11"/>
                    <a:gd name="T18" fmla="*/ 1 w 33"/>
                    <a:gd name="T19" fmla="*/ 5 h 11"/>
                    <a:gd name="T20" fmla="*/ 3 w 33"/>
                    <a:gd name="T21" fmla="*/ 6 h 11"/>
                    <a:gd name="T22" fmla="*/ 0 w 33"/>
                    <a:gd name="T23" fmla="*/ 3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11"/>
                    <a:gd name="T38" fmla="*/ 33 w 33"/>
                    <a:gd name="T39" fmla="*/ 11 h 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11">
                      <a:moveTo>
                        <a:pt x="0" y="3"/>
                      </a:moveTo>
                      <a:lnTo>
                        <a:pt x="3" y="6"/>
                      </a:lnTo>
                      <a:lnTo>
                        <a:pt x="33" y="11"/>
                      </a:lnTo>
                      <a:lnTo>
                        <a:pt x="33" y="5"/>
                      </a:lnTo>
                      <a:lnTo>
                        <a:pt x="3" y="0"/>
                      </a:lnTo>
                      <a:lnTo>
                        <a:pt x="6" y="3"/>
                      </a:lnTo>
                      <a:lnTo>
                        <a:pt x="3" y="0"/>
                      </a:lnTo>
                      <a:lnTo>
                        <a:pt x="1" y="1"/>
                      </a:lnTo>
                      <a:lnTo>
                        <a:pt x="0" y="3"/>
                      </a:lnTo>
                      <a:lnTo>
                        <a:pt x="1" y="5"/>
                      </a:lnTo>
                      <a:lnTo>
                        <a:pt x="3" y="6"/>
                      </a:lnTo>
                      <a:lnTo>
                        <a:pt x="0" y="3"/>
                      </a:lnTo>
                      <a:close/>
                    </a:path>
                  </a:pathLst>
                </a:custGeom>
                <a:solidFill>
                  <a:srgbClr val="000000"/>
                </a:solidFill>
                <a:ln w="9525">
                  <a:noFill/>
                  <a:round/>
                  <a:headEnd/>
                  <a:tailEnd/>
                </a:ln>
              </p:spPr>
              <p:txBody>
                <a:bodyPr/>
                <a:lstStyle/>
                <a:p>
                  <a:endParaRPr lang="es-ES"/>
                </a:p>
              </p:txBody>
            </p:sp>
            <p:sp>
              <p:nvSpPr>
                <p:cNvPr id="876" name="Freeform 943"/>
                <p:cNvSpPr>
                  <a:spLocks/>
                </p:cNvSpPr>
                <p:nvPr/>
              </p:nvSpPr>
              <p:spPr bwMode="auto">
                <a:xfrm>
                  <a:off x="2217" y="3677"/>
                  <a:ext cx="7" cy="23"/>
                </a:xfrm>
                <a:custGeom>
                  <a:avLst/>
                  <a:gdLst>
                    <a:gd name="T0" fmla="*/ 9 w 14"/>
                    <a:gd name="T1" fmla="*/ 1 h 45"/>
                    <a:gd name="T2" fmla="*/ 5 w 14"/>
                    <a:gd name="T3" fmla="*/ 4 h 45"/>
                    <a:gd name="T4" fmla="*/ 5 w 14"/>
                    <a:gd name="T5" fmla="*/ 11 h 45"/>
                    <a:gd name="T6" fmla="*/ 3 w 14"/>
                    <a:gd name="T7" fmla="*/ 24 h 45"/>
                    <a:gd name="T8" fmla="*/ 1 w 14"/>
                    <a:gd name="T9" fmla="*/ 37 h 45"/>
                    <a:gd name="T10" fmla="*/ 0 w 14"/>
                    <a:gd name="T11" fmla="*/ 45 h 45"/>
                    <a:gd name="T12" fmla="*/ 6 w 14"/>
                    <a:gd name="T13" fmla="*/ 45 h 45"/>
                    <a:gd name="T14" fmla="*/ 7 w 14"/>
                    <a:gd name="T15" fmla="*/ 37 h 45"/>
                    <a:gd name="T16" fmla="*/ 9 w 14"/>
                    <a:gd name="T17" fmla="*/ 24 h 45"/>
                    <a:gd name="T18" fmla="*/ 12 w 14"/>
                    <a:gd name="T19" fmla="*/ 11 h 45"/>
                    <a:gd name="T20" fmla="*/ 14 w 14"/>
                    <a:gd name="T21" fmla="*/ 4 h 45"/>
                    <a:gd name="T22" fmla="*/ 9 w 14"/>
                    <a:gd name="T23" fmla="*/ 7 h 45"/>
                    <a:gd name="T24" fmla="*/ 14 w 14"/>
                    <a:gd name="T25" fmla="*/ 4 h 45"/>
                    <a:gd name="T26" fmla="*/ 13 w 14"/>
                    <a:gd name="T27" fmla="*/ 1 h 45"/>
                    <a:gd name="T28" fmla="*/ 9 w 14"/>
                    <a:gd name="T29" fmla="*/ 0 h 45"/>
                    <a:gd name="T30" fmla="*/ 6 w 14"/>
                    <a:gd name="T31" fmla="*/ 1 h 45"/>
                    <a:gd name="T32" fmla="*/ 5 w 14"/>
                    <a:gd name="T33" fmla="*/ 4 h 45"/>
                    <a:gd name="T34" fmla="*/ 9 w 14"/>
                    <a:gd name="T35" fmla="*/ 1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45"/>
                    <a:gd name="T56" fmla="*/ 14 w 14"/>
                    <a:gd name="T57" fmla="*/ 45 h 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45">
                      <a:moveTo>
                        <a:pt x="9" y="1"/>
                      </a:moveTo>
                      <a:lnTo>
                        <a:pt x="5" y="4"/>
                      </a:lnTo>
                      <a:lnTo>
                        <a:pt x="5" y="11"/>
                      </a:lnTo>
                      <a:lnTo>
                        <a:pt x="3" y="24"/>
                      </a:lnTo>
                      <a:lnTo>
                        <a:pt x="1" y="37"/>
                      </a:lnTo>
                      <a:lnTo>
                        <a:pt x="0" y="45"/>
                      </a:lnTo>
                      <a:lnTo>
                        <a:pt x="6" y="45"/>
                      </a:lnTo>
                      <a:lnTo>
                        <a:pt x="7" y="37"/>
                      </a:lnTo>
                      <a:lnTo>
                        <a:pt x="9" y="24"/>
                      </a:lnTo>
                      <a:lnTo>
                        <a:pt x="12" y="11"/>
                      </a:lnTo>
                      <a:lnTo>
                        <a:pt x="14" y="4"/>
                      </a:lnTo>
                      <a:lnTo>
                        <a:pt x="9" y="7"/>
                      </a:lnTo>
                      <a:lnTo>
                        <a:pt x="14" y="4"/>
                      </a:lnTo>
                      <a:lnTo>
                        <a:pt x="13" y="1"/>
                      </a:lnTo>
                      <a:lnTo>
                        <a:pt x="9" y="0"/>
                      </a:lnTo>
                      <a:lnTo>
                        <a:pt x="6" y="1"/>
                      </a:lnTo>
                      <a:lnTo>
                        <a:pt x="5" y="4"/>
                      </a:lnTo>
                      <a:lnTo>
                        <a:pt x="9" y="1"/>
                      </a:lnTo>
                      <a:close/>
                    </a:path>
                  </a:pathLst>
                </a:custGeom>
                <a:solidFill>
                  <a:srgbClr val="000000"/>
                </a:solidFill>
                <a:ln w="9525">
                  <a:noFill/>
                  <a:round/>
                  <a:headEnd/>
                  <a:tailEnd/>
                </a:ln>
              </p:spPr>
              <p:txBody>
                <a:bodyPr/>
                <a:lstStyle/>
                <a:p>
                  <a:endParaRPr lang="es-ES"/>
                </a:p>
              </p:txBody>
            </p:sp>
            <p:sp>
              <p:nvSpPr>
                <p:cNvPr id="877" name="Freeform 944"/>
                <p:cNvSpPr>
                  <a:spLocks/>
                </p:cNvSpPr>
                <p:nvPr/>
              </p:nvSpPr>
              <p:spPr bwMode="auto">
                <a:xfrm>
                  <a:off x="1957" y="3637"/>
                  <a:ext cx="265" cy="63"/>
                </a:xfrm>
                <a:custGeom>
                  <a:avLst/>
                  <a:gdLst>
                    <a:gd name="T0" fmla="*/ 6 w 528"/>
                    <a:gd name="T1" fmla="*/ 0 h 124"/>
                    <a:gd name="T2" fmla="*/ 15 w 528"/>
                    <a:gd name="T3" fmla="*/ 13 h 124"/>
                    <a:gd name="T4" fmla="*/ 3 w 528"/>
                    <a:gd name="T5" fmla="*/ 20 h 124"/>
                    <a:gd name="T6" fmla="*/ 12 w 528"/>
                    <a:gd name="T7" fmla="*/ 32 h 124"/>
                    <a:gd name="T8" fmla="*/ 0 w 528"/>
                    <a:gd name="T9" fmla="*/ 41 h 124"/>
                    <a:gd name="T10" fmla="*/ 522 w 528"/>
                    <a:gd name="T11" fmla="*/ 124 h 124"/>
                    <a:gd name="T12" fmla="*/ 528 w 528"/>
                    <a:gd name="T13" fmla="*/ 83 h 124"/>
                    <a:gd name="T14" fmla="*/ 6 w 528"/>
                    <a:gd name="T15" fmla="*/ 0 h 124"/>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124"/>
                    <a:gd name="T26" fmla="*/ 528 w 528"/>
                    <a:gd name="T27" fmla="*/ 124 h 1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124">
                      <a:moveTo>
                        <a:pt x="6" y="0"/>
                      </a:moveTo>
                      <a:lnTo>
                        <a:pt x="15" y="13"/>
                      </a:lnTo>
                      <a:lnTo>
                        <a:pt x="3" y="20"/>
                      </a:lnTo>
                      <a:lnTo>
                        <a:pt x="12" y="32"/>
                      </a:lnTo>
                      <a:lnTo>
                        <a:pt x="0" y="41"/>
                      </a:lnTo>
                      <a:lnTo>
                        <a:pt x="522" y="124"/>
                      </a:lnTo>
                      <a:lnTo>
                        <a:pt x="528" y="83"/>
                      </a:lnTo>
                      <a:lnTo>
                        <a:pt x="6" y="0"/>
                      </a:lnTo>
                      <a:close/>
                    </a:path>
                  </a:pathLst>
                </a:custGeom>
                <a:solidFill>
                  <a:srgbClr val="FF9933"/>
                </a:solidFill>
                <a:ln w="9525">
                  <a:noFill/>
                  <a:round/>
                  <a:headEnd/>
                  <a:tailEnd/>
                </a:ln>
              </p:spPr>
              <p:txBody>
                <a:bodyPr/>
                <a:lstStyle/>
                <a:p>
                  <a:endParaRPr lang="es-ES"/>
                </a:p>
              </p:txBody>
            </p:sp>
            <p:sp>
              <p:nvSpPr>
                <p:cNvPr id="878" name="Freeform 945"/>
                <p:cNvSpPr>
                  <a:spLocks/>
                </p:cNvSpPr>
                <p:nvPr/>
              </p:nvSpPr>
              <p:spPr bwMode="auto">
                <a:xfrm>
                  <a:off x="1959" y="3636"/>
                  <a:ext cx="7" cy="10"/>
                </a:xfrm>
                <a:custGeom>
                  <a:avLst/>
                  <a:gdLst>
                    <a:gd name="T0" fmla="*/ 13 w 15"/>
                    <a:gd name="T1" fmla="*/ 18 h 20"/>
                    <a:gd name="T2" fmla="*/ 15 w 15"/>
                    <a:gd name="T3" fmla="*/ 13 h 20"/>
                    <a:gd name="T4" fmla="*/ 6 w 15"/>
                    <a:gd name="T5" fmla="*/ 0 h 20"/>
                    <a:gd name="T6" fmla="*/ 0 w 15"/>
                    <a:gd name="T7" fmla="*/ 4 h 20"/>
                    <a:gd name="T8" fmla="*/ 9 w 15"/>
                    <a:gd name="T9" fmla="*/ 17 h 20"/>
                    <a:gd name="T10" fmla="*/ 11 w 15"/>
                    <a:gd name="T11" fmla="*/ 12 h 20"/>
                    <a:gd name="T12" fmla="*/ 9 w 15"/>
                    <a:gd name="T13" fmla="*/ 17 h 20"/>
                    <a:gd name="T14" fmla="*/ 11 w 15"/>
                    <a:gd name="T15" fmla="*/ 20 h 20"/>
                    <a:gd name="T16" fmla="*/ 14 w 15"/>
                    <a:gd name="T17" fmla="*/ 18 h 20"/>
                    <a:gd name="T18" fmla="*/ 15 w 15"/>
                    <a:gd name="T19" fmla="*/ 16 h 20"/>
                    <a:gd name="T20" fmla="*/ 15 w 15"/>
                    <a:gd name="T21" fmla="*/ 13 h 20"/>
                    <a:gd name="T22" fmla="*/ 13 w 15"/>
                    <a:gd name="T23" fmla="*/ 18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0"/>
                    <a:gd name="T38" fmla="*/ 15 w 15"/>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0">
                      <a:moveTo>
                        <a:pt x="13" y="18"/>
                      </a:moveTo>
                      <a:lnTo>
                        <a:pt x="15" y="13"/>
                      </a:lnTo>
                      <a:lnTo>
                        <a:pt x="6" y="0"/>
                      </a:lnTo>
                      <a:lnTo>
                        <a:pt x="0" y="4"/>
                      </a:lnTo>
                      <a:lnTo>
                        <a:pt x="9" y="17"/>
                      </a:lnTo>
                      <a:lnTo>
                        <a:pt x="11" y="12"/>
                      </a:lnTo>
                      <a:lnTo>
                        <a:pt x="9" y="17"/>
                      </a:lnTo>
                      <a:lnTo>
                        <a:pt x="11" y="20"/>
                      </a:lnTo>
                      <a:lnTo>
                        <a:pt x="14" y="18"/>
                      </a:lnTo>
                      <a:lnTo>
                        <a:pt x="15" y="16"/>
                      </a:lnTo>
                      <a:lnTo>
                        <a:pt x="15" y="13"/>
                      </a:lnTo>
                      <a:lnTo>
                        <a:pt x="13" y="18"/>
                      </a:lnTo>
                      <a:close/>
                    </a:path>
                  </a:pathLst>
                </a:custGeom>
                <a:solidFill>
                  <a:srgbClr val="000000"/>
                </a:solidFill>
                <a:ln w="9525">
                  <a:noFill/>
                  <a:round/>
                  <a:headEnd/>
                  <a:tailEnd/>
                </a:ln>
              </p:spPr>
              <p:txBody>
                <a:bodyPr/>
                <a:lstStyle/>
                <a:p>
                  <a:endParaRPr lang="es-ES"/>
                </a:p>
              </p:txBody>
            </p:sp>
            <p:sp>
              <p:nvSpPr>
                <p:cNvPr id="879" name="Freeform 946"/>
                <p:cNvSpPr>
                  <a:spLocks/>
                </p:cNvSpPr>
                <p:nvPr/>
              </p:nvSpPr>
              <p:spPr bwMode="auto">
                <a:xfrm>
                  <a:off x="1957" y="3643"/>
                  <a:ext cx="8" cy="6"/>
                </a:xfrm>
                <a:custGeom>
                  <a:avLst/>
                  <a:gdLst>
                    <a:gd name="T0" fmla="*/ 6 w 16"/>
                    <a:gd name="T1" fmla="*/ 8 h 13"/>
                    <a:gd name="T2" fmla="*/ 4 w 16"/>
                    <a:gd name="T3" fmla="*/ 13 h 13"/>
                    <a:gd name="T4" fmla="*/ 16 w 16"/>
                    <a:gd name="T5" fmla="*/ 6 h 13"/>
                    <a:gd name="T6" fmla="*/ 14 w 16"/>
                    <a:gd name="T7" fmla="*/ 0 h 13"/>
                    <a:gd name="T8" fmla="*/ 2 w 16"/>
                    <a:gd name="T9" fmla="*/ 6 h 13"/>
                    <a:gd name="T10" fmla="*/ 0 w 16"/>
                    <a:gd name="T11" fmla="*/ 12 h 13"/>
                    <a:gd name="T12" fmla="*/ 2 w 16"/>
                    <a:gd name="T13" fmla="*/ 6 h 13"/>
                    <a:gd name="T14" fmla="*/ 0 w 16"/>
                    <a:gd name="T15" fmla="*/ 8 h 13"/>
                    <a:gd name="T16" fmla="*/ 0 w 16"/>
                    <a:gd name="T17" fmla="*/ 11 h 13"/>
                    <a:gd name="T18" fmla="*/ 1 w 16"/>
                    <a:gd name="T19" fmla="*/ 13 h 13"/>
                    <a:gd name="T20" fmla="*/ 4 w 16"/>
                    <a:gd name="T21" fmla="*/ 13 h 13"/>
                    <a:gd name="T22" fmla="*/ 6 w 16"/>
                    <a:gd name="T23" fmla="*/ 8 h 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3"/>
                    <a:gd name="T38" fmla="*/ 16 w 16"/>
                    <a:gd name="T39" fmla="*/ 13 h 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3">
                      <a:moveTo>
                        <a:pt x="6" y="8"/>
                      </a:moveTo>
                      <a:lnTo>
                        <a:pt x="4" y="13"/>
                      </a:lnTo>
                      <a:lnTo>
                        <a:pt x="16" y="6"/>
                      </a:lnTo>
                      <a:lnTo>
                        <a:pt x="14" y="0"/>
                      </a:lnTo>
                      <a:lnTo>
                        <a:pt x="2" y="6"/>
                      </a:lnTo>
                      <a:lnTo>
                        <a:pt x="0" y="12"/>
                      </a:lnTo>
                      <a:lnTo>
                        <a:pt x="2" y="6"/>
                      </a:lnTo>
                      <a:lnTo>
                        <a:pt x="0" y="8"/>
                      </a:lnTo>
                      <a:lnTo>
                        <a:pt x="0" y="11"/>
                      </a:lnTo>
                      <a:lnTo>
                        <a:pt x="1" y="13"/>
                      </a:lnTo>
                      <a:lnTo>
                        <a:pt x="4" y="13"/>
                      </a:lnTo>
                      <a:lnTo>
                        <a:pt x="6" y="8"/>
                      </a:lnTo>
                      <a:close/>
                    </a:path>
                  </a:pathLst>
                </a:custGeom>
                <a:solidFill>
                  <a:srgbClr val="000000"/>
                </a:solidFill>
                <a:ln w="9525">
                  <a:noFill/>
                  <a:round/>
                  <a:headEnd/>
                  <a:tailEnd/>
                </a:ln>
              </p:spPr>
              <p:txBody>
                <a:bodyPr/>
                <a:lstStyle/>
                <a:p>
                  <a:endParaRPr lang="es-ES"/>
                </a:p>
              </p:txBody>
            </p:sp>
            <p:sp>
              <p:nvSpPr>
                <p:cNvPr id="880" name="Freeform 947"/>
                <p:cNvSpPr>
                  <a:spLocks/>
                </p:cNvSpPr>
                <p:nvPr/>
              </p:nvSpPr>
              <p:spPr bwMode="auto">
                <a:xfrm>
                  <a:off x="1957" y="3646"/>
                  <a:ext cx="8" cy="10"/>
                </a:xfrm>
                <a:custGeom>
                  <a:avLst/>
                  <a:gdLst>
                    <a:gd name="T0" fmla="*/ 14 w 15"/>
                    <a:gd name="T1" fmla="*/ 17 h 19"/>
                    <a:gd name="T2" fmla="*/ 15 w 15"/>
                    <a:gd name="T3" fmla="*/ 12 h 19"/>
                    <a:gd name="T4" fmla="*/ 6 w 15"/>
                    <a:gd name="T5" fmla="*/ 0 h 19"/>
                    <a:gd name="T6" fmla="*/ 0 w 15"/>
                    <a:gd name="T7" fmla="*/ 4 h 19"/>
                    <a:gd name="T8" fmla="*/ 8 w 15"/>
                    <a:gd name="T9" fmla="*/ 16 h 19"/>
                    <a:gd name="T10" fmla="*/ 9 w 15"/>
                    <a:gd name="T11" fmla="*/ 11 h 19"/>
                    <a:gd name="T12" fmla="*/ 8 w 15"/>
                    <a:gd name="T13" fmla="*/ 16 h 19"/>
                    <a:gd name="T14" fmla="*/ 10 w 15"/>
                    <a:gd name="T15" fmla="*/ 19 h 19"/>
                    <a:gd name="T16" fmla="*/ 14 w 15"/>
                    <a:gd name="T17" fmla="*/ 17 h 19"/>
                    <a:gd name="T18" fmla="*/ 15 w 15"/>
                    <a:gd name="T19" fmla="*/ 15 h 19"/>
                    <a:gd name="T20" fmla="*/ 15 w 15"/>
                    <a:gd name="T21" fmla="*/ 12 h 19"/>
                    <a:gd name="T22" fmla="*/ 14 w 15"/>
                    <a:gd name="T23" fmla="*/ 17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9"/>
                    <a:gd name="T38" fmla="*/ 15 w 15"/>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9">
                      <a:moveTo>
                        <a:pt x="14" y="17"/>
                      </a:moveTo>
                      <a:lnTo>
                        <a:pt x="15" y="12"/>
                      </a:lnTo>
                      <a:lnTo>
                        <a:pt x="6" y="0"/>
                      </a:lnTo>
                      <a:lnTo>
                        <a:pt x="0" y="4"/>
                      </a:lnTo>
                      <a:lnTo>
                        <a:pt x="8" y="16"/>
                      </a:lnTo>
                      <a:lnTo>
                        <a:pt x="9" y="11"/>
                      </a:lnTo>
                      <a:lnTo>
                        <a:pt x="8" y="16"/>
                      </a:lnTo>
                      <a:lnTo>
                        <a:pt x="10" y="19"/>
                      </a:lnTo>
                      <a:lnTo>
                        <a:pt x="14" y="17"/>
                      </a:lnTo>
                      <a:lnTo>
                        <a:pt x="15" y="15"/>
                      </a:lnTo>
                      <a:lnTo>
                        <a:pt x="15" y="12"/>
                      </a:lnTo>
                      <a:lnTo>
                        <a:pt x="14" y="17"/>
                      </a:lnTo>
                      <a:close/>
                    </a:path>
                  </a:pathLst>
                </a:custGeom>
                <a:solidFill>
                  <a:srgbClr val="000000"/>
                </a:solidFill>
                <a:ln w="9525">
                  <a:noFill/>
                  <a:round/>
                  <a:headEnd/>
                  <a:tailEnd/>
                </a:ln>
              </p:spPr>
              <p:txBody>
                <a:bodyPr/>
                <a:lstStyle/>
                <a:p>
                  <a:endParaRPr lang="es-ES"/>
                </a:p>
              </p:txBody>
            </p:sp>
            <p:sp>
              <p:nvSpPr>
                <p:cNvPr id="881" name="Freeform 948"/>
                <p:cNvSpPr>
                  <a:spLocks/>
                </p:cNvSpPr>
                <p:nvPr/>
              </p:nvSpPr>
              <p:spPr bwMode="auto">
                <a:xfrm>
                  <a:off x="1955" y="3652"/>
                  <a:ext cx="9" cy="7"/>
                </a:xfrm>
                <a:custGeom>
                  <a:avLst/>
                  <a:gdLst>
                    <a:gd name="T0" fmla="*/ 4 w 18"/>
                    <a:gd name="T1" fmla="*/ 9 h 15"/>
                    <a:gd name="T2" fmla="*/ 6 w 18"/>
                    <a:gd name="T3" fmla="*/ 15 h 15"/>
                    <a:gd name="T4" fmla="*/ 18 w 18"/>
                    <a:gd name="T5" fmla="*/ 6 h 15"/>
                    <a:gd name="T6" fmla="*/ 13 w 18"/>
                    <a:gd name="T7" fmla="*/ 0 h 15"/>
                    <a:gd name="T8" fmla="*/ 2 w 18"/>
                    <a:gd name="T9" fmla="*/ 9 h 15"/>
                    <a:gd name="T10" fmla="*/ 4 w 18"/>
                    <a:gd name="T11" fmla="*/ 15 h 15"/>
                    <a:gd name="T12" fmla="*/ 2 w 18"/>
                    <a:gd name="T13" fmla="*/ 9 h 15"/>
                    <a:gd name="T14" fmla="*/ 0 w 18"/>
                    <a:gd name="T15" fmla="*/ 11 h 15"/>
                    <a:gd name="T16" fmla="*/ 1 w 18"/>
                    <a:gd name="T17" fmla="*/ 13 h 15"/>
                    <a:gd name="T18" fmla="*/ 3 w 18"/>
                    <a:gd name="T19" fmla="*/ 15 h 15"/>
                    <a:gd name="T20" fmla="*/ 6 w 18"/>
                    <a:gd name="T21" fmla="*/ 15 h 15"/>
                    <a:gd name="T22" fmla="*/ 4 w 18"/>
                    <a:gd name="T23" fmla="*/ 9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5"/>
                    <a:gd name="T38" fmla="*/ 18 w 18"/>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5">
                      <a:moveTo>
                        <a:pt x="4" y="9"/>
                      </a:moveTo>
                      <a:lnTo>
                        <a:pt x="6" y="15"/>
                      </a:lnTo>
                      <a:lnTo>
                        <a:pt x="18" y="6"/>
                      </a:lnTo>
                      <a:lnTo>
                        <a:pt x="13" y="0"/>
                      </a:lnTo>
                      <a:lnTo>
                        <a:pt x="2" y="9"/>
                      </a:lnTo>
                      <a:lnTo>
                        <a:pt x="4" y="15"/>
                      </a:lnTo>
                      <a:lnTo>
                        <a:pt x="2" y="9"/>
                      </a:lnTo>
                      <a:lnTo>
                        <a:pt x="0" y="11"/>
                      </a:lnTo>
                      <a:lnTo>
                        <a:pt x="1" y="13"/>
                      </a:lnTo>
                      <a:lnTo>
                        <a:pt x="3" y="15"/>
                      </a:lnTo>
                      <a:lnTo>
                        <a:pt x="6" y="15"/>
                      </a:lnTo>
                      <a:lnTo>
                        <a:pt x="4" y="9"/>
                      </a:lnTo>
                      <a:close/>
                    </a:path>
                  </a:pathLst>
                </a:custGeom>
                <a:solidFill>
                  <a:srgbClr val="000000"/>
                </a:solidFill>
                <a:ln w="9525">
                  <a:noFill/>
                  <a:round/>
                  <a:headEnd/>
                  <a:tailEnd/>
                </a:ln>
              </p:spPr>
              <p:txBody>
                <a:bodyPr/>
                <a:lstStyle/>
                <a:p>
                  <a:endParaRPr lang="es-ES"/>
                </a:p>
              </p:txBody>
            </p:sp>
            <p:sp>
              <p:nvSpPr>
                <p:cNvPr id="882" name="Freeform 949"/>
                <p:cNvSpPr>
                  <a:spLocks/>
                </p:cNvSpPr>
                <p:nvPr/>
              </p:nvSpPr>
              <p:spPr bwMode="auto">
                <a:xfrm>
                  <a:off x="1957" y="3656"/>
                  <a:ext cx="263" cy="45"/>
                </a:xfrm>
                <a:custGeom>
                  <a:avLst/>
                  <a:gdLst>
                    <a:gd name="T0" fmla="*/ 519 w 525"/>
                    <a:gd name="T1" fmla="*/ 86 h 89"/>
                    <a:gd name="T2" fmla="*/ 522 w 525"/>
                    <a:gd name="T3" fmla="*/ 83 h 89"/>
                    <a:gd name="T4" fmla="*/ 0 w 525"/>
                    <a:gd name="T5" fmla="*/ 0 h 89"/>
                    <a:gd name="T6" fmla="*/ 0 w 525"/>
                    <a:gd name="T7" fmla="*/ 6 h 89"/>
                    <a:gd name="T8" fmla="*/ 522 w 525"/>
                    <a:gd name="T9" fmla="*/ 89 h 89"/>
                    <a:gd name="T10" fmla="*/ 525 w 525"/>
                    <a:gd name="T11" fmla="*/ 86 h 89"/>
                    <a:gd name="T12" fmla="*/ 522 w 525"/>
                    <a:gd name="T13" fmla="*/ 89 h 89"/>
                    <a:gd name="T14" fmla="*/ 524 w 525"/>
                    <a:gd name="T15" fmla="*/ 88 h 89"/>
                    <a:gd name="T16" fmla="*/ 525 w 525"/>
                    <a:gd name="T17" fmla="*/ 86 h 89"/>
                    <a:gd name="T18" fmla="*/ 524 w 525"/>
                    <a:gd name="T19" fmla="*/ 84 h 89"/>
                    <a:gd name="T20" fmla="*/ 522 w 525"/>
                    <a:gd name="T21" fmla="*/ 83 h 89"/>
                    <a:gd name="T22" fmla="*/ 519 w 525"/>
                    <a:gd name="T23" fmla="*/ 86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5"/>
                    <a:gd name="T37" fmla="*/ 0 h 89"/>
                    <a:gd name="T38" fmla="*/ 525 w 525"/>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5" h="89">
                      <a:moveTo>
                        <a:pt x="519" y="86"/>
                      </a:moveTo>
                      <a:lnTo>
                        <a:pt x="522" y="83"/>
                      </a:lnTo>
                      <a:lnTo>
                        <a:pt x="0" y="0"/>
                      </a:lnTo>
                      <a:lnTo>
                        <a:pt x="0" y="6"/>
                      </a:lnTo>
                      <a:lnTo>
                        <a:pt x="522" y="89"/>
                      </a:lnTo>
                      <a:lnTo>
                        <a:pt x="525" y="86"/>
                      </a:lnTo>
                      <a:lnTo>
                        <a:pt x="522" y="89"/>
                      </a:lnTo>
                      <a:lnTo>
                        <a:pt x="524" y="88"/>
                      </a:lnTo>
                      <a:lnTo>
                        <a:pt x="525" y="86"/>
                      </a:lnTo>
                      <a:lnTo>
                        <a:pt x="524" y="84"/>
                      </a:lnTo>
                      <a:lnTo>
                        <a:pt x="522" y="83"/>
                      </a:lnTo>
                      <a:lnTo>
                        <a:pt x="519" y="86"/>
                      </a:lnTo>
                      <a:close/>
                    </a:path>
                  </a:pathLst>
                </a:custGeom>
                <a:solidFill>
                  <a:srgbClr val="000000"/>
                </a:solidFill>
                <a:ln w="9525">
                  <a:noFill/>
                  <a:round/>
                  <a:headEnd/>
                  <a:tailEnd/>
                </a:ln>
              </p:spPr>
              <p:txBody>
                <a:bodyPr/>
                <a:lstStyle/>
                <a:p>
                  <a:endParaRPr lang="es-ES"/>
                </a:p>
              </p:txBody>
            </p:sp>
            <p:sp>
              <p:nvSpPr>
                <p:cNvPr id="883" name="Freeform 950"/>
                <p:cNvSpPr>
                  <a:spLocks/>
                </p:cNvSpPr>
                <p:nvPr/>
              </p:nvSpPr>
              <p:spPr bwMode="auto">
                <a:xfrm>
                  <a:off x="2217" y="3677"/>
                  <a:ext cx="6" cy="23"/>
                </a:xfrm>
                <a:custGeom>
                  <a:avLst/>
                  <a:gdLst>
                    <a:gd name="T0" fmla="*/ 9 w 13"/>
                    <a:gd name="T1" fmla="*/ 6 h 44"/>
                    <a:gd name="T2" fmla="*/ 6 w 13"/>
                    <a:gd name="T3" fmla="*/ 3 h 44"/>
                    <a:gd name="T4" fmla="*/ 0 w 13"/>
                    <a:gd name="T5" fmla="*/ 44 h 44"/>
                    <a:gd name="T6" fmla="*/ 6 w 13"/>
                    <a:gd name="T7" fmla="*/ 44 h 44"/>
                    <a:gd name="T8" fmla="*/ 13 w 13"/>
                    <a:gd name="T9" fmla="*/ 3 h 44"/>
                    <a:gd name="T10" fmla="*/ 9 w 13"/>
                    <a:gd name="T11" fmla="*/ 0 h 44"/>
                    <a:gd name="T12" fmla="*/ 13 w 13"/>
                    <a:gd name="T13" fmla="*/ 3 h 44"/>
                    <a:gd name="T14" fmla="*/ 12 w 13"/>
                    <a:gd name="T15" fmla="*/ 1 h 44"/>
                    <a:gd name="T16" fmla="*/ 9 w 13"/>
                    <a:gd name="T17" fmla="*/ 0 h 44"/>
                    <a:gd name="T18" fmla="*/ 7 w 13"/>
                    <a:gd name="T19" fmla="*/ 1 h 44"/>
                    <a:gd name="T20" fmla="*/ 6 w 13"/>
                    <a:gd name="T21" fmla="*/ 3 h 44"/>
                    <a:gd name="T22" fmla="*/ 9 w 13"/>
                    <a:gd name="T23" fmla="*/ 6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44"/>
                    <a:gd name="T38" fmla="*/ 13 w 1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44">
                      <a:moveTo>
                        <a:pt x="9" y="6"/>
                      </a:moveTo>
                      <a:lnTo>
                        <a:pt x="6" y="3"/>
                      </a:lnTo>
                      <a:lnTo>
                        <a:pt x="0" y="44"/>
                      </a:lnTo>
                      <a:lnTo>
                        <a:pt x="6" y="44"/>
                      </a:lnTo>
                      <a:lnTo>
                        <a:pt x="13" y="3"/>
                      </a:lnTo>
                      <a:lnTo>
                        <a:pt x="9" y="0"/>
                      </a:lnTo>
                      <a:lnTo>
                        <a:pt x="13" y="3"/>
                      </a:lnTo>
                      <a:lnTo>
                        <a:pt x="12" y="1"/>
                      </a:lnTo>
                      <a:lnTo>
                        <a:pt x="9" y="0"/>
                      </a:lnTo>
                      <a:lnTo>
                        <a:pt x="7" y="1"/>
                      </a:lnTo>
                      <a:lnTo>
                        <a:pt x="6" y="3"/>
                      </a:lnTo>
                      <a:lnTo>
                        <a:pt x="9" y="6"/>
                      </a:lnTo>
                      <a:close/>
                    </a:path>
                  </a:pathLst>
                </a:custGeom>
                <a:solidFill>
                  <a:srgbClr val="000000"/>
                </a:solidFill>
                <a:ln w="9525">
                  <a:noFill/>
                  <a:round/>
                  <a:headEnd/>
                  <a:tailEnd/>
                </a:ln>
              </p:spPr>
              <p:txBody>
                <a:bodyPr/>
                <a:lstStyle/>
                <a:p>
                  <a:endParaRPr lang="es-ES"/>
                </a:p>
              </p:txBody>
            </p:sp>
            <p:sp>
              <p:nvSpPr>
                <p:cNvPr id="884" name="Freeform 951"/>
                <p:cNvSpPr>
                  <a:spLocks/>
                </p:cNvSpPr>
                <p:nvPr/>
              </p:nvSpPr>
              <p:spPr bwMode="auto">
                <a:xfrm>
                  <a:off x="1959" y="3636"/>
                  <a:ext cx="263" cy="45"/>
                </a:xfrm>
                <a:custGeom>
                  <a:avLst/>
                  <a:gdLst>
                    <a:gd name="T0" fmla="*/ 6 w 525"/>
                    <a:gd name="T1" fmla="*/ 2 h 90"/>
                    <a:gd name="T2" fmla="*/ 3 w 525"/>
                    <a:gd name="T3" fmla="*/ 7 h 90"/>
                    <a:gd name="T4" fmla="*/ 525 w 525"/>
                    <a:gd name="T5" fmla="*/ 90 h 90"/>
                    <a:gd name="T6" fmla="*/ 525 w 525"/>
                    <a:gd name="T7" fmla="*/ 84 h 90"/>
                    <a:gd name="T8" fmla="*/ 3 w 525"/>
                    <a:gd name="T9" fmla="*/ 0 h 90"/>
                    <a:gd name="T10" fmla="*/ 0 w 525"/>
                    <a:gd name="T11" fmla="*/ 6 h 90"/>
                    <a:gd name="T12" fmla="*/ 3 w 525"/>
                    <a:gd name="T13" fmla="*/ 0 h 90"/>
                    <a:gd name="T14" fmla="*/ 1 w 525"/>
                    <a:gd name="T15" fmla="*/ 2 h 90"/>
                    <a:gd name="T16" fmla="*/ 0 w 525"/>
                    <a:gd name="T17" fmla="*/ 4 h 90"/>
                    <a:gd name="T18" fmla="*/ 1 w 525"/>
                    <a:gd name="T19" fmla="*/ 6 h 90"/>
                    <a:gd name="T20" fmla="*/ 3 w 525"/>
                    <a:gd name="T21" fmla="*/ 7 h 90"/>
                    <a:gd name="T22" fmla="*/ 6 w 525"/>
                    <a:gd name="T23" fmla="*/ 2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5"/>
                    <a:gd name="T37" fmla="*/ 0 h 90"/>
                    <a:gd name="T38" fmla="*/ 525 w 525"/>
                    <a:gd name="T39" fmla="*/ 90 h 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5" h="90">
                      <a:moveTo>
                        <a:pt x="6" y="2"/>
                      </a:moveTo>
                      <a:lnTo>
                        <a:pt x="3" y="7"/>
                      </a:lnTo>
                      <a:lnTo>
                        <a:pt x="525" y="90"/>
                      </a:lnTo>
                      <a:lnTo>
                        <a:pt x="525" y="84"/>
                      </a:lnTo>
                      <a:lnTo>
                        <a:pt x="3" y="0"/>
                      </a:lnTo>
                      <a:lnTo>
                        <a:pt x="0" y="6"/>
                      </a:lnTo>
                      <a:lnTo>
                        <a:pt x="3" y="0"/>
                      </a:lnTo>
                      <a:lnTo>
                        <a:pt x="1" y="2"/>
                      </a:lnTo>
                      <a:lnTo>
                        <a:pt x="0" y="4"/>
                      </a:lnTo>
                      <a:lnTo>
                        <a:pt x="1" y="6"/>
                      </a:lnTo>
                      <a:lnTo>
                        <a:pt x="3" y="7"/>
                      </a:lnTo>
                      <a:lnTo>
                        <a:pt x="6" y="2"/>
                      </a:lnTo>
                      <a:close/>
                    </a:path>
                  </a:pathLst>
                </a:custGeom>
                <a:solidFill>
                  <a:srgbClr val="000000"/>
                </a:solidFill>
                <a:ln w="9525">
                  <a:noFill/>
                  <a:round/>
                  <a:headEnd/>
                  <a:tailEnd/>
                </a:ln>
              </p:spPr>
              <p:txBody>
                <a:bodyPr/>
                <a:lstStyle/>
                <a:p>
                  <a:endParaRPr lang="es-ES"/>
                </a:p>
              </p:txBody>
            </p:sp>
            <p:sp>
              <p:nvSpPr>
                <p:cNvPr id="885" name="Freeform 952"/>
                <p:cNvSpPr>
                  <a:spLocks/>
                </p:cNvSpPr>
                <p:nvPr/>
              </p:nvSpPr>
              <p:spPr bwMode="auto">
                <a:xfrm>
                  <a:off x="1920" y="3637"/>
                  <a:ext cx="45" cy="21"/>
                </a:xfrm>
                <a:custGeom>
                  <a:avLst/>
                  <a:gdLst>
                    <a:gd name="T0" fmla="*/ 81 w 90"/>
                    <a:gd name="T1" fmla="*/ 0 h 41"/>
                    <a:gd name="T2" fmla="*/ 90 w 90"/>
                    <a:gd name="T3" fmla="*/ 13 h 41"/>
                    <a:gd name="T4" fmla="*/ 78 w 90"/>
                    <a:gd name="T5" fmla="*/ 20 h 41"/>
                    <a:gd name="T6" fmla="*/ 87 w 90"/>
                    <a:gd name="T7" fmla="*/ 32 h 41"/>
                    <a:gd name="T8" fmla="*/ 75 w 90"/>
                    <a:gd name="T9" fmla="*/ 41 h 41"/>
                    <a:gd name="T10" fmla="*/ 0 w 90"/>
                    <a:gd name="T11" fmla="*/ 7 h 41"/>
                    <a:gd name="T12" fmla="*/ 81 w 90"/>
                    <a:gd name="T13" fmla="*/ 0 h 41"/>
                    <a:gd name="T14" fmla="*/ 0 60000 65536"/>
                    <a:gd name="T15" fmla="*/ 0 60000 65536"/>
                    <a:gd name="T16" fmla="*/ 0 60000 65536"/>
                    <a:gd name="T17" fmla="*/ 0 60000 65536"/>
                    <a:gd name="T18" fmla="*/ 0 60000 65536"/>
                    <a:gd name="T19" fmla="*/ 0 60000 65536"/>
                    <a:gd name="T20" fmla="*/ 0 60000 65536"/>
                    <a:gd name="T21" fmla="*/ 0 w 90"/>
                    <a:gd name="T22" fmla="*/ 0 h 41"/>
                    <a:gd name="T23" fmla="*/ 90 w 9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41">
                      <a:moveTo>
                        <a:pt x="81" y="0"/>
                      </a:moveTo>
                      <a:lnTo>
                        <a:pt x="90" y="13"/>
                      </a:lnTo>
                      <a:lnTo>
                        <a:pt x="78" y="20"/>
                      </a:lnTo>
                      <a:lnTo>
                        <a:pt x="87" y="32"/>
                      </a:lnTo>
                      <a:lnTo>
                        <a:pt x="75" y="41"/>
                      </a:lnTo>
                      <a:lnTo>
                        <a:pt x="0" y="7"/>
                      </a:lnTo>
                      <a:lnTo>
                        <a:pt x="81" y="0"/>
                      </a:lnTo>
                      <a:close/>
                    </a:path>
                  </a:pathLst>
                </a:custGeom>
                <a:solidFill>
                  <a:srgbClr val="C19B84"/>
                </a:solidFill>
                <a:ln w="9525">
                  <a:noFill/>
                  <a:round/>
                  <a:headEnd/>
                  <a:tailEnd/>
                </a:ln>
              </p:spPr>
              <p:txBody>
                <a:bodyPr/>
                <a:lstStyle/>
                <a:p>
                  <a:endParaRPr lang="es-ES"/>
                </a:p>
              </p:txBody>
            </p:sp>
            <p:sp>
              <p:nvSpPr>
                <p:cNvPr id="886" name="Freeform 953"/>
                <p:cNvSpPr>
                  <a:spLocks/>
                </p:cNvSpPr>
                <p:nvPr/>
              </p:nvSpPr>
              <p:spPr bwMode="auto">
                <a:xfrm>
                  <a:off x="1959" y="3636"/>
                  <a:ext cx="7" cy="10"/>
                </a:xfrm>
                <a:custGeom>
                  <a:avLst/>
                  <a:gdLst>
                    <a:gd name="T0" fmla="*/ 13 w 15"/>
                    <a:gd name="T1" fmla="*/ 18 h 20"/>
                    <a:gd name="T2" fmla="*/ 15 w 15"/>
                    <a:gd name="T3" fmla="*/ 13 h 20"/>
                    <a:gd name="T4" fmla="*/ 6 w 15"/>
                    <a:gd name="T5" fmla="*/ 0 h 20"/>
                    <a:gd name="T6" fmla="*/ 0 w 15"/>
                    <a:gd name="T7" fmla="*/ 4 h 20"/>
                    <a:gd name="T8" fmla="*/ 9 w 15"/>
                    <a:gd name="T9" fmla="*/ 17 h 20"/>
                    <a:gd name="T10" fmla="*/ 11 w 15"/>
                    <a:gd name="T11" fmla="*/ 12 h 20"/>
                    <a:gd name="T12" fmla="*/ 9 w 15"/>
                    <a:gd name="T13" fmla="*/ 17 h 20"/>
                    <a:gd name="T14" fmla="*/ 11 w 15"/>
                    <a:gd name="T15" fmla="*/ 20 h 20"/>
                    <a:gd name="T16" fmla="*/ 14 w 15"/>
                    <a:gd name="T17" fmla="*/ 18 h 20"/>
                    <a:gd name="T18" fmla="*/ 15 w 15"/>
                    <a:gd name="T19" fmla="*/ 16 h 20"/>
                    <a:gd name="T20" fmla="*/ 15 w 15"/>
                    <a:gd name="T21" fmla="*/ 13 h 20"/>
                    <a:gd name="T22" fmla="*/ 13 w 15"/>
                    <a:gd name="T23" fmla="*/ 18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0"/>
                    <a:gd name="T38" fmla="*/ 15 w 15"/>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0">
                      <a:moveTo>
                        <a:pt x="13" y="18"/>
                      </a:moveTo>
                      <a:lnTo>
                        <a:pt x="15" y="13"/>
                      </a:lnTo>
                      <a:lnTo>
                        <a:pt x="6" y="0"/>
                      </a:lnTo>
                      <a:lnTo>
                        <a:pt x="0" y="4"/>
                      </a:lnTo>
                      <a:lnTo>
                        <a:pt x="9" y="17"/>
                      </a:lnTo>
                      <a:lnTo>
                        <a:pt x="11" y="12"/>
                      </a:lnTo>
                      <a:lnTo>
                        <a:pt x="9" y="17"/>
                      </a:lnTo>
                      <a:lnTo>
                        <a:pt x="11" y="20"/>
                      </a:lnTo>
                      <a:lnTo>
                        <a:pt x="14" y="18"/>
                      </a:lnTo>
                      <a:lnTo>
                        <a:pt x="15" y="16"/>
                      </a:lnTo>
                      <a:lnTo>
                        <a:pt x="15" y="13"/>
                      </a:lnTo>
                      <a:lnTo>
                        <a:pt x="13" y="18"/>
                      </a:lnTo>
                      <a:close/>
                    </a:path>
                  </a:pathLst>
                </a:custGeom>
                <a:solidFill>
                  <a:srgbClr val="000000"/>
                </a:solidFill>
                <a:ln w="9525">
                  <a:noFill/>
                  <a:round/>
                  <a:headEnd/>
                  <a:tailEnd/>
                </a:ln>
              </p:spPr>
              <p:txBody>
                <a:bodyPr/>
                <a:lstStyle/>
                <a:p>
                  <a:endParaRPr lang="es-ES"/>
                </a:p>
              </p:txBody>
            </p:sp>
            <p:sp>
              <p:nvSpPr>
                <p:cNvPr id="887" name="Freeform 954"/>
                <p:cNvSpPr>
                  <a:spLocks/>
                </p:cNvSpPr>
                <p:nvPr/>
              </p:nvSpPr>
              <p:spPr bwMode="auto">
                <a:xfrm>
                  <a:off x="1957" y="3643"/>
                  <a:ext cx="8" cy="6"/>
                </a:xfrm>
                <a:custGeom>
                  <a:avLst/>
                  <a:gdLst>
                    <a:gd name="T0" fmla="*/ 6 w 16"/>
                    <a:gd name="T1" fmla="*/ 8 h 13"/>
                    <a:gd name="T2" fmla="*/ 4 w 16"/>
                    <a:gd name="T3" fmla="*/ 13 h 13"/>
                    <a:gd name="T4" fmla="*/ 16 w 16"/>
                    <a:gd name="T5" fmla="*/ 6 h 13"/>
                    <a:gd name="T6" fmla="*/ 14 w 16"/>
                    <a:gd name="T7" fmla="*/ 0 h 13"/>
                    <a:gd name="T8" fmla="*/ 2 w 16"/>
                    <a:gd name="T9" fmla="*/ 6 h 13"/>
                    <a:gd name="T10" fmla="*/ 0 w 16"/>
                    <a:gd name="T11" fmla="*/ 12 h 13"/>
                    <a:gd name="T12" fmla="*/ 2 w 16"/>
                    <a:gd name="T13" fmla="*/ 6 h 13"/>
                    <a:gd name="T14" fmla="*/ 0 w 16"/>
                    <a:gd name="T15" fmla="*/ 8 h 13"/>
                    <a:gd name="T16" fmla="*/ 0 w 16"/>
                    <a:gd name="T17" fmla="*/ 11 h 13"/>
                    <a:gd name="T18" fmla="*/ 1 w 16"/>
                    <a:gd name="T19" fmla="*/ 13 h 13"/>
                    <a:gd name="T20" fmla="*/ 4 w 16"/>
                    <a:gd name="T21" fmla="*/ 13 h 13"/>
                    <a:gd name="T22" fmla="*/ 6 w 16"/>
                    <a:gd name="T23" fmla="*/ 8 h 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3"/>
                    <a:gd name="T38" fmla="*/ 16 w 16"/>
                    <a:gd name="T39" fmla="*/ 13 h 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3">
                      <a:moveTo>
                        <a:pt x="6" y="8"/>
                      </a:moveTo>
                      <a:lnTo>
                        <a:pt x="4" y="13"/>
                      </a:lnTo>
                      <a:lnTo>
                        <a:pt x="16" y="6"/>
                      </a:lnTo>
                      <a:lnTo>
                        <a:pt x="14" y="0"/>
                      </a:lnTo>
                      <a:lnTo>
                        <a:pt x="2" y="6"/>
                      </a:lnTo>
                      <a:lnTo>
                        <a:pt x="0" y="12"/>
                      </a:lnTo>
                      <a:lnTo>
                        <a:pt x="2" y="6"/>
                      </a:lnTo>
                      <a:lnTo>
                        <a:pt x="0" y="8"/>
                      </a:lnTo>
                      <a:lnTo>
                        <a:pt x="0" y="11"/>
                      </a:lnTo>
                      <a:lnTo>
                        <a:pt x="1" y="13"/>
                      </a:lnTo>
                      <a:lnTo>
                        <a:pt x="4" y="13"/>
                      </a:lnTo>
                      <a:lnTo>
                        <a:pt x="6" y="8"/>
                      </a:lnTo>
                      <a:close/>
                    </a:path>
                  </a:pathLst>
                </a:custGeom>
                <a:solidFill>
                  <a:srgbClr val="000000"/>
                </a:solidFill>
                <a:ln w="9525">
                  <a:noFill/>
                  <a:round/>
                  <a:headEnd/>
                  <a:tailEnd/>
                </a:ln>
              </p:spPr>
              <p:txBody>
                <a:bodyPr/>
                <a:lstStyle/>
                <a:p>
                  <a:endParaRPr lang="es-ES"/>
                </a:p>
              </p:txBody>
            </p:sp>
            <p:sp>
              <p:nvSpPr>
                <p:cNvPr id="888" name="Freeform 955"/>
                <p:cNvSpPr>
                  <a:spLocks/>
                </p:cNvSpPr>
                <p:nvPr/>
              </p:nvSpPr>
              <p:spPr bwMode="auto">
                <a:xfrm>
                  <a:off x="1957" y="3646"/>
                  <a:ext cx="8" cy="10"/>
                </a:xfrm>
                <a:custGeom>
                  <a:avLst/>
                  <a:gdLst>
                    <a:gd name="T0" fmla="*/ 14 w 15"/>
                    <a:gd name="T1" fmla="*/ 17 h 19"/>
                    <a:gd name="T2" fmla="*/ 15 w 15"/>
                    <a:gd name="T3" fmla="*/ 12 h 19"/>
                    <a:gd name="T4" fmla="*/ 6 w 15"/>
                    <a:gd name="T5" fmla="*/ 0 h 19"/>
                    <a:gd name="T6" fmla="*/ 0 w 15"/>
                    <a:gd name="T7" fmla="*/ 4 h 19"/>
                    <a:gd name="T8" fmla="*/ 8 w 15"/>
                    <a:gd name="T9" fmla="*/ 16 h 19"/>
                    <a:gd name="T10" fmla="*/ 9 w 15"/>
                    <a:gd name="T11" fmla="*/ 11 h 19"/>
                    <a:gd name="T12" fmla="*/ 8 w 15"/>
                    <a:gd name="T13" fmla="*/ 16 h 19"/>
                    <a:gd name="T14" fmla="*/ 10 w 15"/>
                    <a:gd name="T15" fmla="*/ 19 h 19"/>
                    <a:gd name="T16" fmla="*/ 14 w 15"/>
                    <a:gd name="T17" fmla="*/ 17 h 19"/>
                    <a:gd name="T18" fmla="*/ 15 w 15"/>
                    <a:gd name="T19" fmla="*/ 15 h 19"/>
                    <a:gd name="T20" fmla="*/ 15 w 15"/>
                    <a:gd name="T21" fmla="*/ 12 h 19"/>
                    <a:gd name="T22" fmla="*/ 14 w 15"/>
                    <a:gd name="T23" fmla="*/ 17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9"/>
                    <a:gd name="T38" fmla="*/ 15 w 15"/>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9">
                      <a:moveTo>
                        <a:pt x="14" y="17"/>
                      </a:moveTo>
                      <a:lnTo>
                        <a:pt x="15" y="12"/>
                      </a:lnTo>
                      <a:lnTo>
                        <a:pt x="6" y="0"/>
                      </a:lnTo>
                      <a:lnTo>
                        <a:pt x="0" y="4"/>
                      </a:lnTo>
                      <a:lnTo>
                        <a:pt x="8" y="16"/>
                      </a:lnTo>
                      <a:lnTo>
                        <a:pt x="9" y="11"/>
                      </a:lnTo>
                      <a:lnTo>
                        <a:pt x="8" y="16"/>
                      </a:lnTo>
                      <a:lnTo>
                        <a:pt x="10" y="19"/>
                      </a:lnTo>
                      <a:lnTo>
                        <a:pt x="14" y="17"/>
                      </a:lnTo>
                      <a:lnTo>
                        <a:pt x="15" y="15"/>
                      </a:lnTo>
                      <a:lnTo>
                        <a:pt x="15" y="12"/>
                      </a:lnTo>
                      <a:lnTo>
                        <a:pt x="14" y="17"/>
                      </a:lnTo>
                      <a:close/>
                    </a:path>
                  </a:pathLst>
                </a:custGeom>
                <a:solidFill>
                  <a:srgbClr val="000000"/>
                </a:solidFill>
                <a:ln w="9525">
                  <a:noFill/>
                  <a:round/>
                  <a:headEnd/>
                  <a:tailEnd/>
                </a:ln>
              </p:spPr>
              <p:txBody>
                <a:bodyPr/>
                <a:lstStyle/>
                <a:p>
                  <a:endParaRPr lang="es-ES"/>
                </a:p>
              </p:txBody>
            </p:sp>
            <p:sp>
              <p:nvSpPr>
                <p:cNvPr id="889" name="Freeform 956"/>
                <p:cNvSpPr>
                  <a:spLocks/>
                </p:cNvSpPr>
                <p:nvPr/>
              </p:nvSpPr>
              <p:spPr bwMode="auto">
                <a:xfrm>
                  <a:off x="1955" y="3652"/>
                  <a:ext cx="9" cy="7"/>
                </a:xfrm>
                <a:custGeom>
                  <a:avLst/>
                  <a:gdLst>
                    <a:gd name="T0" fmla="*/ 3 w 18"/>
                    <a:gd name="T1" fmla="*/ 15 h 15"/>
                    <a:gd name="T2" fmla="*/ 6 w 18"/>
                    <a:gd name="T3" fmla="*/ 15 h 15"/>
                    <a:gd name="T4" fmla="*/ 18 w 18"/>
                    <a:gd name="T5" fmla="*/ 6 h 15"/>
                    <a:gd name="T6" fmla="*/ 13 w 18"/>
                    <a:gd name="T7" fmla="*/ 0 h 15"/>
                    <a:gd name="T8" fmla="*/ 2 w 18"/>
                    <a:gd name="T9" fmla="*/ 9 h 15"/>
                    <a:gd name="T10" fmla="*/ 5 w 18"/>
                    <a:gd name="T11" fmla="*/ 9 h 15"/>
                    <a:gd name="T12" fmla="*/ 2 w 18"/>
                    <a:gd name="T13" fmla="*/ 9 h 15"/>
                    <a:gd name="T14" fmla="*/ 0 w 18"/>
                    <a:gd name="T15" fmla="*/ 11 h 15"/>
                    <a:gd name="T16" fmla="*/ 1 w 18"/>
                    <a:gd name="T17" fmla="*/ 13 h 15"/>
                    <a:gd name="T18" fmla="*/ 3 w 18"/>
                    <a:gd name="T19" fmla="*/ 15 h 15"/>
                    <a:gd name="T20" fmla="*/ 6 w 18"/>
                    <a:gd name="T21" fmla="*/ 15 h 15"/>
                    <a:gd name="T22" fmla="*/ 3 w 18"/>
                    <a:gd name="T23" fmla="*/ 15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5"/>
                    <a:gd name="T38" fmla="*/ 18 w 18"/>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5">
                      <a:moveTo>
                        <a:pt x="3" y="15"/>
                      </a:moveTo>
                      <a:lnTo>
                        <a:pt x="6" y="15"/>
                      </a:lnTo>
                      <a:lnTo>
                        <a:pt x="18" y="6"/>
                      </a:lnTo>
                      <a:lnTo>
                        <a:pt x="13" y="0"/>
                      </a:lnTo>
                      <a:lnTo>
                        <a:pt x="2" y="9"/>
                      </a:lnTo>
                      <a:lnTo>
                        <a:pt x="5" y="9"/>
                      </a:lnTo>
                      <a:lnTo>
                        <a:pt x="2" y="9"/>
                      </a:lnTo>
                      <a:lnTo>
                        <a:pt x="0" y="11"/>
                      </a:lnTo>
                      <a:lnTo>
                        <a:pt x="1" y="13"/>
                      </a:lnTo>
                      <a:lnTo>
                        <a:pt x="3" y="15"/>
                      </a:lnTo>
                      <a:lnTo>
                        <a:pt x="6" y="15"/>
                      </a:lnTo>
                      <a:lnTo>
                        <a:pt x="3" y="15"/>
                      </a:lnTo>
                      <a:close/>
                    </a:path>
                  </a:pathLst>
                </a:custGeom>
                <a:solidFill>
                  <a:srgbClr val="000000"/>
                </a:solidFill>
                <a:ln w="9525">
                  <a:noFill/>
                  <a:round/>
                  <a:headEnd/>
                  <a:tailEnd/>
                </a:ln>
              </p:spPr>
              <p:txBody>
                <a:bodyPr/>
                <a:lstStyle/>
                <a:p>
                  <a:endParaRPr lang="es-ES"/>
                </a:p>
              </p:txBody>
            </p:sp>
            <p:sp>
              <p:nvSpPr>
                <p:cNvPr id="890" name="Freeform 957"/>
                <p:cNvSpPr>
                  <a:spLocks/>
                </p:cNvSpPr>
                <p:nvPr/>
              </p:nvSpPr>
              <p:spPr bwMode="auto">
                <a:xfrm>
                  <a:off x="1918" y="3639"/>
                  <a:ext cx="40" cy="20"/>
                </a:xfrm>
                <a:custGeom>
                  <a:avLst/>
                  <a:gdLst>
                    <a:gd name="T0" fmla="*/ 3 w 79"/>
                    <a:gd name="T1" fmla="*/ 0 h 40"/>
                    <a:gd name="T2" fmla="*/ 2 w 79"/>
                    <a:gd name="T3" fmla="*/ 6 h 40"/>
                    <a:gd name="T4" fmla="*/ 77 w 79"/>
                    <a:gd name="T5" fmla="*/ 40 h 40"/>
                    <a:gd name="T6" fmla="*/ 79 w 79"/>
                    <a:gd name="T7" fmla="*/ 34 h 40"/>
                    <a:gd name="T8" fmla="*/ 4 w 79"/>
                    <a:gd name="T9" fmla="*/ 0 h 40"/>
                    <a:gd name="T10" fmla="*/ 3 w 79"/>
                    <a:gd name="T11" fmla="*/ 6 h 40"/>
                    <a:gd name="T12" fmla="*/ 4 w 79"/>
                    <a:gd name="T13" fmla="*/ 0 h 40"/>
                    <a:gd name="T14" fmla="*/ 1 w 79"/>
                    <a:gd name="T15" fmla="*/ 0 h 40"/>
                    <a:gd name="T16" fmla="*/ 0 w 79"/>
                    <a:gd name="T17" fmla="*/ 2 h 40"/>
                    <a:gd name="T18" fmla="*/ 0 w 79"/>
                    <a:gd name="T19" fmla="*/ 4 h 40"/>
                    <a:gd name="T20" fmla="*/ 2 w 79"/>
                    <a:gd name="T21" fmla="*/ 6 h 40"/>
                    <a:gd name="T22" fmla="*/ 3 w 79"/>
                    <a:gd name="T23" fmla="*/ 0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
                    <a:gd name="T37" fmla="*/ 0 h 40"/>
                    <a:gd name="T38" fmla="*/ 79 w 79"/>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 h="40">
                      <a:moveTo>
                        <a:pt x="3" y="0"/>
                      </a:moveTo>
                      <a:lnTo>
                        <a:pt x="2" y="6"/>
                      </a:lnTo>
                      <a:lnTo>
                        <a:pt x="77" y="40"/>
                      </a:lnTo>
                      <a:lnTo>
                        <a:pt x="79" y="34"/>
                      </a:lnTo>
                      <a:lnTo>
                        <a:pt x="4" y="0"/>
                      </a:lnTo>
                      <a:lnTo>
                        <a:pt x="3" y="6"/>
                      </a:lnTo>
                      <a:lnTo>
                        <a:pt x="4" y="0"/>
                      </a:lnTo>
                      <a:lnTo>
                        <a:pt x="1" y="0"/>
                      </a:lnTo>
                      <a:lnTo>
                        <a:pt x="0" y="2"/>
                      </a:lnTo>
                      <a:lnTo>
                        <a:pt x="0" y="4"/>
                      </a:lnTo>
                      <a:lnTo>
                        <a:pt x="2" y="6"/>
                      </a:lnTo>
                      <a:lnTo>
                        <a:pt x="3" y="0"/>
                      </a:lnTo>
                      <a:close/>
                    </a:path>
                  </a:pathLst>
                </a:custGeom>
                <a:solidFill>
                  <a:srgbClr val="000000"/>
                </a:solidFill>
                <a:ln w="9525">
                  <a:noFill/>
                  <a:round/>
                  <a:headEnd/>
                  <a:tailEnd/>
                </a:ln>
              </p:spPr>
              <p:txBody>
                <a:bodyPr/>
                <a:lstStyle/>
                <a:p>
                  <a:endParaRPr lang="es-ES"/>
                </a:p>
              </p:txBody>
            </p:sp>
            <p:sp>
              <p:nvSpPr>
                <p:cNvPr id="891" name="Freeform 958"/>
                <p:cNvSpPr>
                  <a:spLocks/>
                </p:cNvSpPr>
                <p:nvPr/>
              </p:nvSpPr>
              <p:spPr bwMode="auto">
                <a:xfrm>
                  <a:off x="1920" y="3636"/>
                  <a:ext cx="42" cy="7"/>
                </a:xfrm>
                <a:custGeom>
                  <a:avLst/>
                  <a:gdLst>
                    <a:gd name="T0" fmla="*/ 84 w 84"/>
                    <a:gd name="T1" fmla="*/ 2 h 14"/>
                    <a:gd name="T2" fmla="*/ 81 w 84"/>
                    <a:gd name="T3" fmla="*/ 0 h 14"/>
                    <a:gd name="T4" fmla="*/ 0 w 84"/>
                    <a:gd name="T5" fmla="*/ 8 h 14"/>
                    <a:gd name="T6" fmla="*/ 0 w 84"/>
                    <a:gd name="T7" fmla="*/ 14 h 14"/>
                    <a:gd name="T8" fmla="*/ 81 w 84"/>
                    <a:gd name="T9" fmla="*/ 7 h 14"/>
                    <a:gd name="T10" fmla="*/ 78 w 84"/>
                    <a:gd name="T11" fmla="*/ 6 h 14"/>
                    <a:gd name="T12" fmla="*/ 81 w 84"/>
                    <a:gd name="T13" fmla="*/ 7 h 14"/>
                    <a:gd name="T14" fmla="*/ 83 w 84"/>
                    <a:gd name="T15" fmla="*/ 6 h 14"/>
                    <a:gd name="T16" fmla="*/ 84 w 84"/>
                    <a:gd name="T17" fmla="*/ 4 h 14"/>
                    <a:gd name="T18" fmla="*/ 83 w 84"/>
                    <a:gd name="T19" fmla="*/ 2 h 14"/>
                    <a:gd name="T20" fmla="*/ 81 w 84"/>
                    <a:gd name="T21" fmla="*/ 0 h 14"/>
                    <a:gd name="T22" fmla="*/ 84 w 84"/>
                    <a:gd name="T23" fmla="*/ 2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14"/>
                    <a:gd name="T38" fmla="*/ 84 w 84"/>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14">
                      <a:moveTo>
                        <a:pt x="84" y="2"/>
                      </a:moveTo>
                      <a:lnTo>
                        <a:pt x="81" y="0"/>
                      </a:lnTo>
                      <a:lnTo>
                        <a:pt x="0" y="8"/>
                      </a:lnTo>
                      <a:lnTo>
                        <a:pt x="0" y="14"/>
                      </a:lnTo>
                      <a:lnTo>
                        <a:pt x="81" y="7"/>
                      </a:lnTo>
                      <a:lnTo>
                        <a:pt x="78" y="6"/>
                      </a:lnTo>
                      <a:lnTo>
                        <a:pt x="81" y="7"/>
                      </a:lnTo>
                      <a:lnTo>
                        <a:pt x="83" y="6"/>
                      </a:lnTo>
                      <a:lnTo>
                        <a:pt x="84" y="4"/>
                      </a:lnTo>
                      <a:lnTo>
                        <a:pt x="83" y="2"/>
                      </a:lnTo>
                      <a:lnTo>
                        <a:pt x="81" y="0"/>
                      </a:lnTo>
                      <a:lnTo>
                        <a:pt x="84" y="2"/>
                      </a:lnTo>
                      <a:close/>
                    </a:path>
                  </a:pathLst>
                </a:custGeom>
                <a:solidFill>
                  <a:srgbClr val="000000"/>
                </a:solidFill>
                <a:ln w="9525">
                  <a:noFill/>
                  <a:round/>
                  <a:headEnd/>
                  <a:tailEnd/>
                </a:ln>
              </p:spPr>
              <p:txBody>
                <a:bodyPr/>
                <a:lstStyle/>
                <a:p>
                  <a:endParaRPr lang="es-ES"/>
                </a:p>
              </p:txBody>
            </p:sp>
            <p:sp>
              <p:nvSpPr>
                <p:cNvPr id="892" name="Freeform 959"/>
                <p:cNvSpPr>
                  <a:spLocks/>
                </p:cNvSpPr>
                <p:nvPr/>
              </p:nvSpPr>
              <p:spPr bwMode="auto">
                <a:xfrm>
                  <a:off x="1922" y="3640"/>
                  <a:ext cx="12" cy="7"/>
                </a:xfrm>
                <a:custGeom>
                  <a:avLst/>
                  <a:gdLst>
                    <a:gd name="T0" fmla="*/ 22 w 24"/>
                    <a:gd name="T1" fmla="*/ 15 h 15"/>
                    <a:gd name="T2" fmla="*/ 24 w 24"/>
                    <a:gd name="T3" fmla="*/ 0 h 15"/>
                    <a:gd name="T4" fmla="*/ 0 w 24"/>
                    <a:gd name="T5" fmla="*/ 3 h 15"/>
                    <a:gd name="T6" fmla="*/ 22 w 24"/>
                    <a:gd name="T7" fmla="*/ 15 h 15"/>
                    <a:gd name="T8" fmla="*/ 0 60000 65536"/>
                    <a:gd name="T9" fmla="*/ 0 60000 65536"/>
                    <a:gd name="T10" fmla="*/ 0 60000 65536"/>
                    <a:gd name="T11" fmla="*/ 0 60000 65536"/>
                    <a:gd name="T12" fmla="*/ 0 w 24"/>
                    <a:gd name="T13" fmla="*/ 0 h 15"/>
                    <a:gd name="T14" fmla="*/ 24 w 24"/>
                    <a:gd name="T15" fmla="*/ 15 h 15"/>
                  </a:gdLst>
                  <a:ahLst/>
                  <a:cxnLst>
                    <a:cxn ang="T8">
                      <a:pos x="T0" y="T1"/>
                    </a:cxn>
                    <a:cxn ang="T9">
                      <a:pos x="T2" y="T3"/>
                    </a:cxn>
                    <a:cxn ang="T10">
                      <a:pos x="T4" y="T5"/>
                    </a:cxn>
                    <a:cxn ang="T11">
                      <a:pos x="T6" y="T7"/>
                    </a:cxn>
                  </a:cxnLst>
                  <a:rect l="T12" t="T13" r="T14" b="T15"/>
                  <a:pathLst>
                    <a:path w="24" h="15">
                      <a:moveTo>
                        <a:pt x="22" y="15"/>
                      </a:moveTo>
                      <a:lnTo>
                        <a:pt x="24" y="0"/>
                      </a:lnTo>
                      <a:lnTo>
                        <a:pt x="0" y="3"/>
                      </a:lnTo>
                      <a:lnTo>
                        <a:pt x="22" y="15"/>
                      </a:lnTo>
                      <a:close/>
                    </a:path>
                  </a:pathLst>
                </a:custGeom>
                <a:solidFill>
                  <a:srgbClr val="000000"/>
                </a:solidFill>
                <a:ln w="9525">
                  <a:noFill/>
                  <a:round/>
                  <a:headEnd/>
                  <a:tailEnd/>
                </a:ln>
              </p:spPr>
              <p:txBody>
                <a:bodyPr/>
                <a:lstStyle/>
                <a:p>
                  <a:endParaRPr lang="es-ES"/>
                </a:p>
              </p:txBody>
            </p:sp>
            <p:sp>
              <p:nvSpPr>
                <p:cNvPr id="893" name="Freeform 960"/>
                <p:cNvSpPr>
                  <a:spLocks/>
                </p:cNvSpPr>
                <p:nvPr/>
              </p:nvSpPr>
              <p:spPr bwMode="auto">
                <a:xfrm>
                  <a:off x="1932" y="3638"/>
                  <a:ext cx="4" cy="9"/>
                </a:xfrm>
                <a:custGeom>
                  <a:avLst/>
                  <a:gdLst>
                    <a:gd name="T0" fmla="*/ 5 w 9"/>
                    <a:gd name="T1" fmla="*/ 6 h 18"/>
                    <a:gd name="T2" fmla="*/ 2 w 9"/>
                    <a:gd name="T3" fmla="*/ 3 h 18"/>
                    <a:gd name="T4" fmla="*/ 0 w 9"/>
                    <a:gd name="T5" fmla="*/ 18 h 18"/>
                    <a:gd name="T6" fmla="*/ 7 w 9"/>
                    <a:gd name="T7" fmla="*/ 18 h 18"/>
                    <a:gd name="T8" fmla="*/ 9 w 9"/>
                    <a:gd name="T9" fmla="*/ 3 h 18"/>
                    <a:gd name="T10" fmla="*/ 5 w 9"/>
                    <a:gd name="T11" fmla="*/ 0 h 18"/>
                    <a:gd name="T12" fmla="*/ 9 w 9"/>
                    <a:gd name="T13" fmla="*/ 3 h 18"/>
                    <a:gd name="T14" fmla="*/ 8 w 9"/>
                    <a:gd name="T15" fmla="*/ 1 h 18"/>
                    <a:gd name="T16" fmla="*/ 5 w 9"/>
                    <a:gd name="T17" fmla="*/ 0 h 18"/>
                    <a:gd name="T18" fmla="*/ 3 w 9"/>
                    <a:gd name="T19" fmla="*/ 1 h 18"/>
                    <a:gd name="T20" fmla="*/ 2 w 9"/>
                    <a:gd name="T21" fmla="*/ 3 h 18"/>
                    <a:gd name="T22" fmla="*/ 5 w 9"/>
                    <a:gd name="T23" fmla="*/ 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18"/>
                    <a:gd name="T38" fmla="*/ 9 w 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18">
                      <a:moveTo>
                        <a:pt x="5" y="6"/>
                      </a:moveTo>
                      <a:lnTo>
                        <a:pt x="2" y="3"/>
                      </a:lnTo>
                      <a:lnTo>
                        <a:pt x="0" y="18"/>
                      </a:lnTo>
                      <a:lnTo>
                        <a:pt x="7" y="18"/>
                      </a:lnTo>
                      <a:lnTo>
                        <a:pt x="9" y="3"/>
                      </a:lnTo>
                      <a:lnTo>
                        <a:pt x="5" y="0"/>
                      </a:lnTo>
                      <a:lnTo>
                        <a:pt x="9" y="3"/>
                      </a:lnTo>
                      <a:lnTo>
                        <a:pt x="8" y="1"/>
                      </a:lnTo>
                      <a:lnTo>
                        <a:pt x="5" y="0"/>
                      </a:lnTo>
                      <a:lnTo>
                        <a:pt x="3" y="1"/>
                      </a:lnTo>
                      <a:lnTo>
                        <a:pt x="2" y="3"/>
                      </a:lnTo>
                      <a:lnTo>
                        <a:pt x="5" y="6"/>
                      </a:lnTo>
                      <a:close/>
                    </a:path>
                  </a:pathLst>
                </a:custGeom>
                <a:solidFill>
                  <a:srgbClr val="000000"/>
                </a:solidFill>
                <a:ln w="9525">
                  <a:noFill/>
                  <a:round/>
                  <a:headEnd/>
                  <a:tailEnd/>
                </a:ln>
              </p:spPr>
              <p:txBody>
                <a:bodyPr/>
                <a:lstStyle/>
                <a:p>
                  <a:endParaRPr lang="es-ES"/>
                </a:p>
              </p:txBody>
            </p:sp>
            <p:sp>
              <p:nvSpPr>
                <p:cNvPr id="894" name="Freeform 961"/>
                <p:cNvSpPr>
                  <a:spLocks/>
                </p:cNvSpPr>
                <p:nvPr/>
              </p:nvSpPr>
              <p:spPr bwMode="auto">
                <a:xfrm>
                  <a:off x="1921" y="3638"/>
                  <a:ext cx="13" cy="5"/>
                </a:xfrm>
                <a:custGeom>
                  <a:avLst/>
                  <a:gdLst>
                    <a:gd name="T0" fmla="*/ 4 w 27"/>
                    <a:gd name="T1" fmla="*/ 3 h 9"/>
                    <a:gd name="T2" fmla="*/ 3 w 27"/>
                    <a:gd name="T3" fmla="*/ 9 h 9"/>
                    <a:gd name="T4" fmla="*/ 27 w 27"/>
                    <a:gd name="T5" fmla="*/ 6 h 9"/>
                    <a:gd name="T6" fmla="*/ 27 w 27"/>
                    <a:gd name="T7" fmla="*/ 0 h 9"/>
                    <a:gd name="T8" fmla="*/ 3 w 27"/>
                    <a:gd name="T9" fmla="*/ 3 h 9"/>
                    <a:gd name="T10" fmla="*/ 2 w 27"/>
                    <a:gd name="T11" fmla="*/ 9 h 9"/>
                    <a:gd name="T12" fmla="*/ 3 w 27"/>
                    <a:gd name="T13" fmla="*/ 3 h 9"/>
                    <a:gd name="T14" fmla="*/ 1 w 27"/>
                    <a:gd name="T15" fmla="*/ 4 h 9"/>
                    <a:gd name="T16" fmla="*/ 0 w 27"/>
                    <a:gd name="T17" fmla="*/ 6 h 9"/>
                    <a:gd name="T18" fmla="*/ 1 w 27"/>
                    <a:gd name="T19" fmla="*/ 8 h 9"/>
                    <a:gd name="T20" fmla="*/ 3 w 27"/>
                    <a:gd name="T21" fmla="*/ 9 h 9"/>
                    <a:gd name="T22" fmla="*/ 4 w 27"/>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9"/>
                    <a:gd name="T38" fmla="*/ 27 w 2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9">
                      <a:moveTo>
                        <a:pt x="4" y="3"/>
                      </a:moveTo>
                      <a:lnTo>
                        <a:pt x="3" y="9"/>
                      </a:lnTo>
                      <a:lnTo>
                        <a:pt x="27" y="6"/>
                      </a:lnTo>
                      <a:lnTo>
                        <a:pt x="27" y="0"/>
                      </a:lnTo>
                      <a:lnTo>
                        <a:pt x="3" y="3"/>
                      </a:lnTo>
                      <a:lnTo>
                        <a:pt x="2" y="9"/>
                      </a:lnTo>
                      <a:lnTo>
                        <a:pt x="3" y="3"/>
                      </a:lnTo>
                      <a:lnTo>
                        <a:pt x="1" y="4"/>
                      </a:lnTo>
                      <a:lnTo>
                        <a:pt x="0" y="6"/>
                      </a:lnTo>
                      <a:lnTo>
                        <a:pt x="1" y="8"/>
                      </a:lnTo>
                      <a:lnTo>
                        <a:pt x="3" y="9"/>
                      </a:lnTo>
                      <a:lnTo>
                        <a:pt x="4" y="3"/>
                      </a:lnTo>
                      <a:close/>
                    </a:path>
                  </a:pathLst>
                </a:custGeom>
                <a:solidFill>
                  <a:srgbClr val="000000"/>
                </a:solidFill>
                <a:ln w="9525">
                  <a:noFill/>
                  <a:round/>
                  <a:headEnd/>
                  <a:tailEnd/>
                </a:ln>
              </p:spPr>
              <p:txBody>
                <a:bodyPr/>
                <a:lstStyle/>
                <a:p>
                  <a:endParaRPr lang="es-ES"/>
                </a:p>
              </p:txBody>
            </p:sp>
            <p:sp>
              <p:nvSpPr>
                <p:cNvPr id="895" name="Freeform 962"/>
                <p:cNvSpPr>
                  <a:spLocks/>
                </p:cNvSpPr>
                <p:nvPr/>
              </p:nvSpPr>
              <p:spPr bwMode="auto">
                <a:xfrm>
                  <a:off x="1922" y="3640"/>
                  <a:ext cx="13" cy="9"/>
                </a:xfrm>
                <a:custGeom>
                  <a:avLst/>
                  <a:gdLst>
                    <a:gd name="T0" fmla="*/ 20 w 27"/>
                    <a:gd name="T1" fmla="*/ 15 h 18"/>
                    <a:gd name="T2" fmla="*/ 24 w 27"/>
                    <a:gd name="T3" fmla="*/ 11 h 18"/>
                    <a:gd name="T4" fmla="*/ 2 w 27"/>
                    <a:gd name="T5" fmla="*/ 0 h 18"/>
                    <a:gd name="T6" fmla="*/ 0 w 27"/>
                    <a:gd name="T7" fmla="*/ 6 h 18"/>
                    <a:gd name="T8" fmla="*/ 22 w 27"/>
                    <a:gd name="T9" fmla="*/ 18 h 18"/>
                    <a:gd name="T10" fmla="*/ 27 w 27"/>
                    <a:gd name="T11" fmla="*/ 15 h 18"/>
                    <a:gd name="T12" fmla="*/ 22 w 27"/>
                    <a:gd name="T13" fmla="*/ 18 h 18"/>
                    <a:gd name="T14" fmla="*/ 25 w 27"/>
                    <a:gd name="T15" fmla="*/ 18 h 18"/>
                    <a:gd name="T16" fmla="*/ 27 w 27"/>
                    <a:gd name="T17" fmla="*/ 16 h 18"/>
                    <a:gd name="T18" fmla="*/ 27 w 27"/>
                    <a:gd name="T19" fmla="*/ 13 h 18"/>
                    <a:gd name="T20" fmla="*/ 24 w 27"/>
                    <a:gd name="T21" fmla="*/ 11 h 18"/>
                    <a:gd name="T22" fmla="*/ 20 w 27"/>
                    <a:gd name="T23" fmla="*/ 15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18"/>
                    <a:gd name="T38" fmla="*/ 27 w 27"/>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18">
                      <a:moveTo>
                        <a:pt x="20" y="15"/>
                      </a:moveTo>
                      <a:lnTo>
                        <a:pt x="24" y="11"/>
                      </a:lnTo>
                      <a:lnTo>
                        <a:pt x="2" y="0"/>
                      </a:lnTo>
                      <a:lnTo>
                        <a:pt x="0" y="6"/>
                      </a:lnTo>
                      <a:lnTo>
                        <a:pt x="22" y="18"/>
                      </a:lnTo>
                      <a:lnTo>
                        <a:pt x="27" y="15"/>
                      </a:lnTo>
                      <a:lnTo>
                        <a:pt x="22" y="18"/>
                      </a:lnTo>
                      <a:lnTo>
                        <a:pt x="25" y="18"/>
                      </a:lnTo>
                      <a:lnTo>
                        <a:pt x="27" y="16"/>
                      </a:lnTo>
                      <a:lnTo>
                        <a:pt x="27" y="13"/>
                      </a:lnTo>
                      <a:lnTo>
                        <a:pt x="24" y="11"/>
                      </a:lnTo>
                      <a:lnTo>
                        <a:pt x="20" y="15"/>
                      </a:lnTo>
                      <a:close/>
                    </a:path>
                  </a:pathLst>
                </a:custGeom>
                <a:solidFill>
                  <a:srgbClr val="000000"/>
                </a:solidFill>
                <a:ln w="9525">
                  <a:noFill/>
                  <a:round/>
                  <a:headEnd/>
                  <a:tailEnd/>
                </a:ln>
              </p:spPr>
              <p:txBody>
                <a:bodyPr/>
                <a:lstStyle/>
                <a:p>
                  <a:endParaRPr lang="es-ES"/>
                </a:p>
              </p:txBody>
            </p:sp>
            <p:sp>
              <p:nvSpPr>
                <p:cNvPr id="896" name="Freeform 963"/>
                <p:cNvSpPr>
                  <a:spLocks/>
                </p:cNvSpPr>
                <p:nvPr/>
              </p:nvSpPr>
              <p:spPr bwMode="auto">
                <a:xfrm>
                  <a:off x="2219" y="3693"/>
                  <a:ext cx="1" cy="3"/>
                </a:xfrm>
                <a:custGeom>
                  <a:avLst/>
                  <a:gdLst>
                    <a:gd name="T0" fmla="*/ 0 w 3"/>
                    <a:gd name="T1" fmla="*/ 7 h 7"/>
                    <a:gd name="T2" fmla="*/ 2 w 3"/>
                    <a:gd name="T3" fmla="*/ 6 h 7"/>
                    <a:gd name="T4" fmla="*/ 3 w 3"/>
                    <a:gd name="T5" fmla="*/ 3 h 7"/>
                    <a:gd name="T6" fmla="*/ 2 w 3"/>
                    <a:gd name="T7" fmla="*/ 1 h 7"/>
                    <a:gd name="T8" fmla="*/ 0 w 3"/>
                    <a:gd name="T9" fmla="*/ 0 h 7"/>
                    <a:gd name="T10" fmla="*/ 0 w 3"/>
                    <a:gd name="T11" fmla="*/ 7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3"/>
                      </a:lnTo>
                      <a:lnTo>
                        <a:pt x="2" y="1"/>
                      </a:lnTo>
                      <a:lnTo>
                        <a:pt x="0" y="0"/>
                      </a:lnTo>
                      <a:lnTo>
                        <a:pt x="0" y="7"/>
                      </a:lnTo>
                      <a:close/>
                    </a:path>
                  </a:pathLst>
                </a:custGeom>
                <a:solidFill>
                  <a:srgbClr val="000000"/>
                </a:solidFill>
                <a:ln w="9525">
                  <a:noFill/>
                  <a:round/>
                  <a:headEnd/>
                  <a:tailEnd/>
                </a:ln>
              </p:spPr>
              <p:txBody>
                <a:bodyPr/>
                <a:lstStyle/>
                <a:p>
                  <a:endParaRPr lang="es-ES"/>
                </a:p>
              </p:txBody>
            </p:sp>
            <p:sp>
              <p:nvSpPr>
                <p:cNvPr id="897" name="Freeform 964"/>
                <p:cNvSpPr>
                  <a:spLocks/>
                </p:cNvSpPr>
                <p:nvPr/>
              </p:nvSpPr>
              <p:spPr bwMode="auto">
                <a:xfrm>
                  <a:off x="1963" y="3652"/>
                  <a:ext cx="256" cy="44"/>
                </a:xfrm>
                <a:custGeom>
                  <a:avLst/>
                  <a:gdLst>
                    <a:gd name="T0" fmla="*/ 0 w 512"/>
                    <a:gd name="T1" fmla="*/ 3 h 88"/>
                    <a:gd name="T2" fmla="*/ 0 w 512"/>
                    <a:gd name="T3" fmla="*/ 6 h 88"/>
                    <a:gd name="T4" fmla="*/ 512 w 512"/>
                    <a:gd name="T5" fmla="*/ 88 h 88"/>
                    <a:gd name="T6" fmla="*/ 512 w 512"/>
                    <a:gd name="T7" fmla="*/ 81 h 88"/>
                    <a:gd name="T8" fmla="*/ 0 w 512"/>
                    <a:gd name="T9" fmla="*/ 0 h 88"/>
                    <a:gd name="T10" fmla="*/ 0 w 512"/>
                    <a:gd name="T11" fmla="*/ 3 h 88"/>
                    <a:gd name="T12" fmla="*/ 0 60000 65536"/>
                    <a:gd name="T13" fmla="*/ 0 60000 65536"/>
                    <a:gd name="T14" fmla="*/ 0 60000 65536"/>
                    <a:gd name="T15" fmla="*/ 0 60000 65536"/>
                    <a:gd name="T16" fmla="*/ 0 60000 65536"/>
                    <a:gd name="T17" fmla="*/ 0 60000 65536"/>
                    <a:gd name="T18" fmla="*/ 0 w 512"/>
                    <a:gd name="T19" fmla="*/ 0 h 88"/>
                    <a:gd name="T20" fmla="*/ 512 w 512"/>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12" h="88">
                      <a:moveTo>
                        <a:pt x="0" y="3"/>
                      </a:moveTo>
                      <a:lnTo>
                        <a:pt x="0" y="6"/>
                      </a:lnTo>
                      <a:lnTo>
                        <a:pt x="512" y="88"/>
                      </a:lnTo>
                      <a:lnTo>
                        <a:pt x="512" y="81"/>
                      </a:lnTo>
                      <a:lnTo>
                        <a:pt x="0" y="0"/>
                      </a:lnTo>
                      <a:lnTo>
                        <a:pt x="0" y="3"/>
                      </a:lnTo>
                      <a:close/>
                    </a:path>
                  </a:pathLst>
                </a:custGeom>
                <a:solidFill>
                  <a:srgbClr val="000000"/>
                </a:solidFill>
                <a:ln w="9525">
                  <a:noFill/>
                  <a:round/>
                  <a:headEnd/>
                  <a:tailEnd/>
                </a:ln>
              </p:spPr>
              <p:txBody>
                <a:bodyPr/>
                <a:lstStyle/>
                <a:p>
                  <a:endParaRPr lang="es-ES"/>
                </a:p>
              </p:txBody>
            </p:sp>
            <p:sp>
              <p:nvSpPr>
                <p:cNvPr id="898" name="Freeform 965"/>
                <p:cNvSpPr>
                  <a:spLocks/>
                </p:cNvSpPr>
                <p:nvPr/>
              </p:nvSpPr>
              <p:spPr bwMode="auto">
                <a:xfrm>
                  <a:off x="1961" y="3652"/>
                  <a:ext cx="2" cy="3"/>
                </a:xfrm>
                <a:custGeom>
                  <a:avLst/>
                  <a:gdLst>
                    <a:gd name="T0" fmla="*/ 3 w 3"/>
                    <a:gd name="T1" fmla="*/ 0 h 6"/>
                    <a:gd name="T2" fmla="*/ 1 w 3"/>
                    <a:gd name="T3" fmla="*/ 1 h 6"/>
                    <a:gd name="T4" fmla="*/ 0 w 3"/>
                    <a:gd name="T5" fmla="*/ 3 h 6"/>
                    <a:gd name="T6" fmla="*/ 1 w 3"/>
                    <a:gd name="T7" fmla="*/ 5 h 6"/>
                    <a:gd name="T8" fmla="*/ 3 w 3"/>
                    <a:gd name="T9" fmla="*/ 6 h 6"/>
                    <a:gd name="T10" fmla="*/ 3 w 3"/>
                    <a:gd name="T11" fmla="*/ 0 h 6"/>
                    <a:gd name="T12" fmla="*/ 0 60000 65536"/>
                    <a:gd name="T13" fmla="*/ 0 60000 65536"/>
                    <a:gd name="T14" fmla="*/ 0 60000 65536"/>
                    <a:gd name="T15" fmla="*/ 0 60000 65536"/>
                    <a:gd name="T16" fmla="*/ 0 60000 65536"/>
                    <a:gd name="T17" fmla="*/ 0 60000 65536"/>
                    <a:gd name="T18" fmla="*/ 0 w 3"/>
                    <a:gd name="T19" fmla="*/ 0 h 6"/>
                    <a:gd name="T20" fmla="*/ 3 w 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 h="6">
                      <a:moveTo>
                        <a:pt x="3" y="0"/>
                      </a:moveTo>
                      <a:lnTo>
                        <a:pt x="1" y="1"/>
                      </a:lnTo>
                      <a:lnTo>
                        <a:pt x="0" y="3"/>
                      </a:lnTo>
                      <a:lnTo>
                        <a:pt x="1" y="5"/>
                      </a:lnTo>
                      <a:lnTo>
                        <a:pt x="3" y="6"/>
                      </a:lnTo>
                      <a:lnTo>
                        <a:pt x="3" y="0"/>
                      </a:lnTo>
                      <a:close/>
                    </a:path>
                  </a:pathLst>
                </a:custGeom>
                <a:solidFill>
                  <a:srgbClr val="000000"/>
                </a:solidFill>
                <a:ln w="9525">
                  <a:noFill/>
                  <a:round/>
                  <a:headEnd/>
                  <a:tailEnd/>
                </a:ln>
              </p:spPr>
              <p:txBody>
                <a:bodyPr/>
                <a:lstStyle/>
                <a:p>
                  <a:endParaRPr lang="es-ES"/>
                </a:p>
              </p:txBody>
            </p:sp>
            <p:sp>
              <p:nvSpPr>
                <p:cNvPr id="899" name="Freeform 966"/>
                <p:cNvSpPr>
                  <a:spLocks/>
                </p:cNvSpPr>
                <p:nvPr/>
              </p:nvSpPr>
              <p:spPr bwMode="auto">
                <a:xfrm>
                  <a:off x="2220" y="3683"/>
                  <a:ext cx="2" cy="3"/>
                </a:xfrm>
                <a:custGeom>
                  <a:avLst/>
                  <a:gdLst>
                    <a:gd name="T0" fmla="*/ 0 w 3"/>
                    <a:gd name="T1" fmla="*/ 7 h 7"/>
                    <a:gd name="T2" fmla="*/ 2 w 3"/>
                    <a:gd name="T3" fmla="*/ 6 h 7"/>
                    <a:gd name="T4" fmla="*/ 3 w 3"/>
                    <a:gd name="T5" fmla="*/ 4 h 7"/>
                    <a:gd name="T6" fmla="*/ 2 w 3"/>
                    <a:gd name="T7" fmla="*/ 1 h 7"/>
                    <a:gd name="T8" fmla="*/ 0 w 3"/>
                    <a:gd name="T9" fmla="*/ 0 h 7"/>
                    <a:gd name="T10" fmla="*/ 0 w 3"/>
                    <a:gd name="T11" fmla="*/ 7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4"/>
                      </a:lnTo>
                      <a:lnTo>
                        <a:pt x="2" y="1"/>
                      </a:lnTo>
                      <a:lnTo>
                        <a:pt x="0" y="0"/>
                      </a:lnTo>
                      <a:lnTo>
                        <a:pt x="0" y="7"/>
                      </a:lnTo>
                      <a:close/>
                    </a:path>
                  </a:pathLst>
                </a:custGeom>
                <a:solidFill>
                  <a:srgbClr val="000000"/>
                </a:solidFill>
                <a:ln w="9525">
                  <a:noFill/>
                  <a:round/>
                  <a:headEnd/>
                  <a:tailEnd/>
                </a:ln>
              </p:spPr>
              <p:txBody>
                <a:bodyPr/>
                <a:lstStyle/>
                <a:p>
                  <a:endParaRPr lang="es-ES"/>
                </a:p>
              </p:txBody>
            </p:sp>
            <p:sp>
              <p:nvSpPr>
                <p:cNvPr id="900" name="Freeform 967"/>
                <p:cNvSpPr>
                  <a:spLocks/>
                </p:cNvSpPr>
                <p:nvPr/>
              </p:nvSpPr>
              <p:spPr bwMode="auto">
                <a:xfrm>
                  <a:off x="1964" y="3637"/>
                  <a:ext cx="256" cy="44"/>
                </a:xfrm>
                <a:custGeom>
                  <a:avLst/>
                  <a:gdLst>
                    <a:gd name="T0" fmla="*/ 0 w 511"/>
                    <a:gd name="T1" fmla="*/ 3 h 89"/>
                    <a:gd name="T2" fmla="*/ 0 w 511"/>
                    <a:gd name="T3" fmla="*/ 6 h 89"/>
                    <a:gd name="T4" fmla="*/ 511 w 511"/>
                    <a:gd name="T5" fmla="*/ 89 h 89"/>
                    <a:gd name="T6" fmla="*/ 511 w 511"/>
                    <a:gd name="T7" fmla="*/ 82 h 89"/>
                    <a:gd name="T8" fmla="*/ 0 w 511"/>
                    <a:gd name="T9" fmla="*/ 0 h 89"/>
                    <a:gd name="T10" fmla="*/ 0 w 511"/>
                    <a:gd name="T11" fmla="*/ 3 h 89"/>
                    <a:gd name="T12" fmla="*/ 0 60000 65536"/>
                    <a:gd name="T13" fmla="*/ 0 60000 65536"/>
                    <a:gd name="T14" fmla="*/ 0 60000 65536"/>
                    <a:gd name="T15" fmla="*/ 0 60000 65536"/>
                    <a:gd name="T16" fmla="*/ 0 60000 65536"/>
                    <a:gd name="T17" fmla="*/ 0 60000 65536"/>
                    <a:gd name="T18" fmla="*/ 0 w 511"/>
                    <a:gd name="T19" fmla="*/ 0 h 89"/>
                    <a:gd name="T20" fmla="*/ 511 w 51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511" h="89">
                      <a:moveTo>
                        <a:pt x="0" y="3"/>
                      </a:moveTo>
                      <a:lnTo>
                        <a:pt x="0" y="6"/>
                      </a:lnTo>
                      <a:lnTo>
                        <a:pt x="511" y="89"/>
                      </a:lnTo>
                      <a:lnTo>
                        <a:pt x="511" y="82"/>
                      </a:lnTo>
                      <a:lnTo>
                        <a:pt x="0" y="0"/>
                      </a:lnTo>
                      <a:lnTo>
                        <a:pt x="0" y="3"/>
                      </a:lnTo>
                      <a:close/>
                    </a:path>
                  </a:pathLst>
                </a:custGeom>
                <a:solidFill>
                  <a:srgbClr val="000000"/>
                </a:solidFill>
                <a:ln w="9525">
                  <a:noFill/>
                  <a:round/>
                  <a:headEnd/>
                  <a:tailEnd/>
                </a:ln>
              </p:spPr>
              <p:txBody>
                <a:bodyPr/>
                <a:lstStyle/>
                <a:p>
                  <a:endParaRPr lang="es-ES"/>
                </a:p>
              </p:txBody>
            </p:sp>
            <p:sp>
              <p:nvSpPr>
                <p:cNvPr id="901" name="Freeform 968"/>
                <p:cNvSpPr>
                  <a:spLocks/>
                </p:cNvSpPr>
                <p:nvPr/>
              </p:nvSpPr>
              <p:spPr bwMode="auto">
                <a:xfrm>
                  <a:off x="1963" y="3642"/>
                  <a:ext cx="1" cy="3"/>
                </a:xfrm>
                <a:custGeom>
                  <a:avLst/>
                  <a:gdLst>
                    <a:gd name="T0" fmla="*/ 4 w 4"/>
                    <a:gd name="T1" fmla="*/ 0 h 6"/>
                    <a:gd name="T2" fmla="*/ 2 w 4"/>
                    <a:gd name="T3" fmla="*/ 1 h 6"/>
                    <a:gd name="T4" fmla="*/ 0 w 4"/>
                    <a:gd name="T5" fmla="*/ 3 h 6"/>
                    <a:gd name="T6" fmla="*/ 2 w 4"/>
                    <a:gd name="T7" fmla="*/ 5 h 6"/>
                    <a:gd name="T8" fmla="*/ 4 w 4"/>
                    <a:gd name="T9" fmla="*/ 6 h 6"/>
                    <a:gd name="T10" fmla="*/ 4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4" y="0"/>
                      </a:moveTo>
                      <a:lnTo>
                        <a:pt x="2" y="1"/>
                      </a:lnTo>
                      <a:lnTo>
                        <a:pt x="0" y="3"/>
                      </a:lnTo>
                      <a:lnTo>
                        <a:pt x="2" y="5"/>
                      </a:lnTo>
                      <a:lnTo>
                        <a:pt x="4" y="6"/>
                      </a:lnTo>
                      <a:lnTo>
                        <a:pt x="4" y="0"/>
                      </a:lnTo>
                      <a:close/>
                    </a:path>
                  </a:pathLst>
                </a:custGeom>
                <a:solidFill>
                  <a:srgbClr val="000000"/>
                </a:solidFill>
                <a:ln w="9525">
                  <a:noFill/>
                  <a:round/>
                  <a:headEnd/>
                  <a:tailEnd/>
                </a:ln>
              </p:spPr>
              <p:txBody>
                <a:bodyPr/>
                <a:lstStyle/>
                <a:p>
                  <a:endParaRPr lang="es-ES"/>
                </a:p>
              </p:txBody>
            </p:sp>
            <p:sp>
              <p:nvSpPr>
                <p:cNvPr id="902" name="Freeform 969"/>
                <p:cNvSpPr>
                  <a:spLocks/>
                </p:cNvSpPr>
                <p:nvPr/>
              </p:nvSpPr>
              <p:spPr bwMode="auto">
                <a:xfrm>
                  <a:off x="2214" y="3678"/>
                  <a:ext cx="12" cy="23"/>
                </a:xfrm>
                <a:custGeom>
                  <a:avLst/>
                  <a:gdLst>
                    <a:gd name="T0" fmla="*/ 7 w 24"/>
                    <a:gd name="T1" fmla="*/ 0 h 44"/>
                    <a:gd name="T2" fmla="*/ 0 w 24"/>
                    <a:gd name="T3" fmla="*/ 41 h 44"/>
                    <a:gd name="T4" fmla="*/ 18 w 24"/>
                    <a:gd name="T5" fmla="*/ 44 h 44"/>
                    <a:gd name="T6" fmla="*/ 24 w 24"/>
                    <a:gd name="T7" fmla="*/ 3 h 44"/>
                    <a:gd name="T8" fmla="*/ 7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7" y="0"/>
                      </a:moveTo>
                      <a:lnTo>
                        <a:pt x="0" y="41"/>
                      </a:lnTo>
                      <a:lnTo>
                        <a:pt x="18" y="44"/>
                      </a:lnTo>
                      <a:lnTo>
                        <a:pt x="24" y="3"/>
                      </a:lnTo>
                      <a:lnTo>
                        <a:pt x="7" y="0"/>
                      </a:lnTo>
                      <a:close/>
                    </a:path>
                  </a:pathLst>
                </a:custGeom>
                <a:solidFill>
                  <a:srgbClr val="FFFFFF"/>
                </a:solidFill>
                <a:ln w="9525">
                  <a:noFill/>
                  <a:round/>
                  <a:headEnd/>
                  <a:tailEnd/>
                </a:ln>
              </p:spPr>
              <p:txBody>
                <a:bodyPr/>
                <a:lstStyle/>
                <a:p>
                  <a:endParaRPr lang="es-ES"/>
                </a:p>
              </p:txBody>
            </p:sp>
            <p:sp>
              <p:nvSpPr>
                <p:cNvPr id="903" name="Freeform 970"/>
                <p:cNvSpPr>
                  <a:spLocks/>
                </p:cNvSpPr>
                <p:nvPr/>
              </p:nvSpPr>
              <p:spPr bwMode="auto">
                <a:xfrm>
                  <a:off x="2212" y="3678"/>
                  <a:ext cx="7" cy="23"/>
                </a:xfrm>
                <a:custGeom>
                  <a:avLst/>
                  <a:gdLst>
                    <a:gd name="T0" fmla="*/ 4 w 14"/>
                    <a:gd name="T1" fmla="*/ 38 h 44"/>
                    <a:gd name="T2" fmla="*/ 7 w 14"/>
                    <a:gd name="T3" fmla="*/ 41 h 44"/>
                    <a:gd name="T4" fmla="*/ 14 w 14"/>
                    <a:gd name="T5" fmla="*/ 0 h 44"/>
                    <a:gd name="T6" fmla="*/ 8 w 14"/>
                    <a:gd name="T7" fmla="*/ 0 h 44"/>
                    <a:gd name="T8" fmla="*/ 0 w 14"/>
                    <a:gd name="T9" fmla="*/ 41 h 44"/>
                    <a:gd name="T10" fmla="*/ 4 w 14"/>
                    <a:gd name="T11" fmla="*/ 44 h 44"/>
                    <a:gd name="T12" fmla="*/ 0 w 14"/>
                    <a:gd name="T13" fmla="*/ 41 h 44"/>
                    <a:gd name="T14" fmla="*/ 2 w 14"/>
                    <a:gd name="T15" fmla="*/ 43 h 44"/>
                    <a:gd name="T16" fmla="*/ 4 w 14"/>
                    <a:gd name="T17" fmla="*/ 44 h 44"/>
                    <a:gd name="T18" fmla="*/ 6 w 14"/>
                    <a:gd name="T19" fmla="*/ 43 h 44"/>
                    <a:gd name="T20" fmla="*/ 7 w 14"/>
                    <a:gd name="T21" fmla="*/ 41 h 44"/>
                    <a:gd name="T22" fmla="*/ 4 w 14"/>
                    <a:gd name="T23" fmla="*/ 38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44"/>
                    <a:gd name="T38" fmla="*/ 14 w 14"/>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44">
                      <a:moveTo>
                        <a:pt x="4" y="38"/>
                      </a:moveTo>
                      <a:lnTo>
                        <a:pt x="7" y="41"/>
                      </a:lnTo>
                      <a:lnTo>
                        <a:pt x="14" y="0"/>
                      </a:lnTo>
                      <a:lnTo>
                        <a:pt x="8" y="0"/>
                      </a:lnTo>
                      <a:lnTo>
                        <a:pt x="0" y="41"/>
                      </a:lnTo>
                      <a:lnTo>
                        <a:pt x="4" y="44"/>
                      </a:lnTo>
                      <a:lnTo>
                        <a:pt x="0" y="41"/>
                      </a:lnTo>
                      <a:lnTo>
                        <a:pt x="2" y="43"/>
                      </a:lnTo>
                      <a:lnTo>
                        <a:pt x="4" y="44"/>
                      </a:lnTo>
                      <a:lnTo>
                        <a:pt x="6" y="43"/>
                      </a:lnTo>
                      <a:lnTo>
                        <a:pt x="7" y="41"/>
                      </a:lnTo>
                      <a:lnTo>
                        <a:pt x="4" y="38"/>
                      </a:lnTo>
                      <a:close/>
                    </a:path>
                  </a:pathLst>
                </a:custGeom>
                <a:solidFill>
                  <a:srgbClr val="000000"/>
                </a:solidFill>
                <a:ln w="9525">
                  <a:noFill/>
                  <a:round/>
                  <a:headEnd/>
                  <a:tailEnd/>
                </a:ln>
              </p:spPr>
              <p:txBody>
                <a:bodyPr/>
                <a:lstStyle/>
                <a:p>
                  <a:endParaRPr lang="es-ES"/>
                </a:p>
              </p:txBody>
            </p:sp>
            <p:sp>
              <p:nvSpPr>
                <p:cNvPr id="904" name="Freeform 971"/>
                <p:cNvSpPr>
                  <a:spLocks/>
                </p:cNvSpPr>
                <p:nvPr/>
              </p:nvSpPr>
              <p:spPr bwMode="auto">
                <a:xfrm>
                  <a:off x="2214" y="3697"/>
                  <a:ext cx="10" cy="5"/>
                </a:xfrm>
                <a:custGeom>
                  <a:avLst/>
                  <a:gdLst>
                    <a:gd name="T0" fmla="*/ 14 w 21"/>
                    <a:gd name="T1" fmla="*/ 6 h 9"/>
                    <a:gd name="T2" fmla="*/ 18 w 21"/>
                    <a:gd name="T3" fmla="*/ 3 h 9"/>
                    <a:gd name="T4" fmla="*/ 0 w 21"/>
                    <a:gd name="T5" fmla="*/ 0 h 9"/>
                    <a:gd name="T6" fmla="*/ 0 w 21"/>
                    <a:gd name="T7" fmla="*/ 6 h 9"/>
                    <a:gd name="T8" fmla="*/ 18 w 21"/>
                    <a:gd name="T9" fmla="*/ 9 h 9"/>
                    <a:gd name="T10" fmla="*/ 21 w 21"/>
                    <a:gd name="T11" fmla="*/ 6 h 9"/>
                    <a:gd name="T12" fmla="*/ 18 w 21"/>
                    <a:gd name="T13" fmla="*/ 9 h 9"/>
                    <a:gd name="T14" fmla="*/ 20 w 21"/>
                    <a:gd name="T15" fmla="*/ 8 h 9"/>
                    <a:gd name="T16" fmla="*/ 21 w 21"/>
                    <a:gd name="T17" fmla="*/ 6 h 9"/>
                    <a:gd name="T18" fmla="*/ 20 w 21"/>
                    <a:gd name="T19" fmla="*/ 4 h 9"/>
                    <a:gd name="T20" fmla="*/ 18 w 21"/>
                    <a:gd name="T21" fmla="*/ 3 h 9"/>
                    <a:gd name="T22" fmla="*/ 14 w 21"/>
                    <a:gd name="T23" fmla="*/ 6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9"/>
                    <a:gd name="T38" fmla="*/ 21 w 21"/>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9">
                      <a:moveTo>
                        <a:pt x="14" y="6"/>
                      </a:moveTo>
                      <a:lnTo>
                        <a:pt x="18" y="3"/>
                      </a:lnTo>
                      <a:lnTo>
                        <a:pt x="0" y="0"/>
                      </a:lnTo>
                      <a:lnTo>
                        <a:pt x="0" y="6"/>
                      </a:lnTo>
                      <a:lnTo>
                        <a:pt x="18" y="9"/>
                      </a:lnTo>
                      <a:lnTo>
                        <a:pt x="21" y="6"/>
                      </a:lnTo>
                      <a:lnTo>
                        <a:pt x="18" y="9"/>
                      </a:lnTo>
                      <a:lnTo>
                        <a:pt x="20" y="8"/>
                      </a:lnTo>
                      <a:lnTo>
                        <a:pt x="21" y="6"/>
                      </a:lnTo>
                      <a:lnTo>
                        <a:pt x="20" y="4"/>
                      </a:lnTo>
                      <a:lnTo>
                        <a:pt x="18" y="3"/>
                      </a:lnTo>
                      <a:lnTo>
                        <a:pt x="14" y="6"/>
                      </a:lnTo>
                      <a:close/>
                    </a:path>
                  </a:pathLst>
                </a:custGeom>
                <a:solidFill>
                  <a:srgbClr val="000000"/>
                </a:solidFill>
                <a:ln w="9525">
                  <a:noFill/>
                  <a:round/>
                  <a:headEnd/>
                  <a:tailEnd/>
                </a:ln>
              </p:spPr>
              <p:txBody>
                <a:bodyPr/>
                <a:lstStyle/>
                <a:p>
                  <a:endParaRPr lang="es-ES"/>
                </a:p>
              </p:txBody>
            </p:sp>
            <p:sp>
              <p:nvSpPr>
                <p:cNvPr id="905" name="Freeform 972"/>
                <p:cNvSpPr>
                  <a:spLocks/>
                </p:cNvSpPr>
                <p:nvPr/>
              </p:nvSpPr>
              <p:spPr bwMode="auto">
                <a:xfrm>
                  <a:off x="2221" y="3678"/>
                  <a:ext cx="7" cy="23"/>
                </a:xfrm>
                <a:custGeom>
                  <a:avLst/>
                  <a:gdLst>
                    <a:gd name="T0" fmla="*/ 10 w 13"/>
                    <a:gd name="T1" fmla="*/ 6 h 44"/>
                    <a:gd name="T2" fmla="*/ 7 w 13"/>
                    <a:gd name="T3" fmla="*/ 3 h 44"/>
                    <a:gd name="T4" fmla="*/ 0 w 13"/>
                    <a:gd name="T5" fmla="*/ 44 h 44"/>
                    <a:gd name="T6" fmla="*/ 7 w 13"/>
                    <a:gd name="T7" fmla="*/ 44 h 44"/>
                    <a:gd name="T8" fmla="*/ 13 w 13"/>
                    <a:gd name="T9" fmla="*/ 3 h 44"/>
                    <a:gd name="T10" fmla="*/ 10 w 13"/>
                    <a:gd name="T11" fmla="*/ 0 h 44"/>
                    <a:gd name="T12" fmla="*/ 13 w 13"/>
                    <a:gd name="T13" fmla="*/ 3 h 44"/>
                    <a:gd name="T14" fmla="*/ 12 w 13"/>
                    <a:gd name="T15" fmla="*/ 1 h 44"/>
                    <a:gd name="T16" fmla="*/ 10 w 13"/>
                    <a:gd name="T17" fmla="*/ 0 h 44"/>
                    <a:gd name="T18" fmla="*/ 8 w 13"/>
                    <a:gd name="T19" fmla="*/ 1 h 44"/>
                    <a:gd name="T20" fmla="*/ 7 w 13"/>
                    <a:gd name="T21" fmla="*/ 3 h 44"/>
                    <a:gd name="T22" fmla="*/ 10 w 13"/>
                    <a:gd name="T23" fmla="*/ 6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44"/>
                    <a:gd name="T38" fmla="*/ 13 w 1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44">
                      <a:moveTo>
                        <a:pt x="10" y="6"/>
                      </a:moveTo>
                      <a:lnTo>
                        <a:pt x="7" y="3"/>
                      </a:lnTo>
                      <a:lnTo>
                        <a:pt x="0" y="44"/>
                      </a:lnTo>
                      <a:lnTo>
                        <a:pt x="7" y="44"/>
                      </a:lnTo>
                      <a:lnTo>
                        <a:pt x="13" y="3"/>
                      </a:lnTo>
                      <a:lnTo>
                        <a:pt x="10" y="0"/>
                      </a:lnTo>
                      <a:lnTo>
                        <a:pt x="13" y="3"/>
                      </a:lnTo>
                      <a:lnTo>
                        <a:pt x="12" y="1"/>
                      </a:lnTo>
                      <a:lnTo>
                        <a:pt x="10" y="0"/>
                      </a:lnTo>
                      <a:lnTo>
                        <a:pt x="8" y="1"/>
                      </a:lnTo>
                      <a:lnTo>
                        <a:pt x="7" y="3"/>
                      </a:lnTo>
                      <a:lnTo>
                        <a:pt x="10" y="6"/>
                      </a:lnTo>
                      <a:close/>
                    </a:path>
                  </a:pathLst>
                </a:custGeom>
                <a:solidFill>
                  <a:srgbClr val="000000"/>
                </a:solidFill>
                <a:ln w="9525">
                  <a:noFill/>
                  <a:round/>
                  <a:headEnd/>
                  <a:tailEnd/>
                </a:ln>
              </p:spPr>
              <p:txBody>
                <a:bodyPr/>
                <a:lstStyle/>
                <a:p>
                  <a:endParaRPr lang="es-ES"/>
                </a:p>
              </p:txBody>
            </p:sp>
            <p:sp>
              <p:nvSpPr>
                <p:cNvPr id="906" name="Freeform 973"/>
                <p:cNvSpPr>
                  <a:spLocks/>
                </p:cNvSpPr>
                <p:nvPr/>
              </p:nvSpPr>
              <p:spPr bwMode="auto">
                <a:xfrm>
                  <a:off x="2216" y="3677"/>
                  <a:ext cx="10" cy="5"/>
                </a:xfrm>
                <a:custGeom>
                  <a:avLst/>
                  <a:gdLst>
                    <a:gd name="T0" fmla="*/ 6 w 20"/>
                    <a:gd name="T1" fmla="*/ 3 h 9"/>
                    <a:gd name="T2" fmla="*/ 3 w 20"/>
                    <a:gd name="T3" fmla="*/ 6 h 9"/>
                    <a:gd name="T4" fmla="*/ 20 w 20"/>
                    <a:gd name="T5" fmla="*/ 9 h 9"/>
                    <a:gd name="T6" fmla="*/ 20 w 20"/>
                    <a:gd name="T7" fmla="*/ 3 h 9"/>
                    <a:gd name="T8" fmla="*/ 3 w 20"/>
                    <a:gd name="T9" fmla="*/ 0 h 9"/>
                    <a:gd name="T10" fmla="*/ 0 w 20"/>
                    <a:gd name="T11" fmla="*/ 3 h 9"/>
                    <a:gd name="T12" fmla="*/ 3 w 20"/>
                    <a:gd name="T13" fmla="*/ 0 h 9"/>
                    <a:gd name="T14" fmla="*/ 1 w 20"/>
                    <a:gd name="T15" fmla="*/ 1 h 9"/>
                    <a:gd name="T16" fmla="*/ 0 w 20"/>
                    <a:gd name="T17" fmla="*/ 3 h 9"/>
                    <a:gd name="T18" fmla="*/ 1 w 20"/>
                    <a:gd name="T19" fmla="*/ 5 h 9"/>
                    <a:gd name="T20" fmla="*/ 3 w 20"/>
                    <a:gd name="T21" fmla="*/ 6 h 9"/>
                    <a:gd name="T22" fmla="*/ 6 w 20"/>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9"/>
                    <a:gd name="T38" fmla="*/ 20 w 20"/>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9">
                      <a:moveTo>
                        <a:pt x="6" y="3"/>
                      </a:moveTo>
                      <a:lnTo>
                        <a:pt x="3" y="6"/>
                      </a:lnTo>
                      <a:lnTo>
                        <a:pt x="20" y="9"/>
                      </a:lnTo>
                      <a:lnTo>
                        <a:pt x="20" y="3"/>
                      </a:lnTo>
                      <a:lnTo>
                        <a:pt x="3" y="0"/>
                      </a:lnTo>
                      <a:lnTo>
                        <a:pt x="0" y="3"/>
                      </a:lnTo>
                      <a:lnTo>
                        <a:pt x="3" y="0"/>
                      </a:lnTo>
                      <a:lnTo>
                        <a:pt x="1" y="1"/>
                      </a:lnTo>
                      <a:lnTo>
                        <a:pt x="0" y="3"/>
                      </a:lnTo>
                      <a:lnTo>
                        <a:pt x="1" y="5"/>
                      </a:lnTo>
                      <a:lnTo>
                        <a:pt x="3" y="6"/>
                      </a:lnTo>
                      <a:lnTo>
                        <a:pt x="6" y="3"/>
                      </a:lnTo>
                      <a:close/>
                    </a:path>
                  </a:pathLst>
                </a:custGeom>
                <a:solidFill>
                  <a:srgbClr val="000000"/>
                </a:solidFill>
                <a:ln w="9525">
                  <a:noFill/>
                  <a:round/>
                  <a:headEnd/>
                  <a:tailEnd/>
                </a:ln>
              </p:spPr>
              <p:txBody>
                <a:bodyPr/>
                <a:lstStyle/>
                <a:p>
                  <a:endParaRPr lang="es-ES"/>
                </a:p>
              </p:txBody>
            </p:sp>
            <p:sp>
              <p:nvSpPr>
                <p:cNvPr id="907" name="Freeform 974"/>
                <p:cNvSpPr>
                  <a:spLocks/>
                </p:cNvSpPr>
                <p:nvPr/>
              </p:nvSpPr>
              <p:spPr bwMode="auto">
                <a:xfrm>
                  <a:off x="2217" y="3700"/>
                  <a:ext cx="3"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908" name="Freeform 975"/>
                <p:cNvSpPr>
                  <a:spLocks/>
                </p:cNvSpPr>
                <p:nvPr/>
              </p:nvSpPr>
              <p:spPr bwMode="auto">
                <a:xfrm>
                  <a:off x="2217" y="3679"/>
                  <a:ext cx="6" cy="21"/>
                </a:xfrm>
                <a:custGeom>
                  <a:avLst/>
                  <a:gdLst>
                    <a:gd name="T0" fmla="*/ 9 w 13"/>
                    <a:gd name="T1" fmla="*/ 0 h 41"/>
                    <a:gd name="T2" fmla="*/ 6 w 13"/>
                    <a:gd name="T3" fmla="*/ 0 h 41"/>
                    <a:gd name="T4" fmla="*/ 0 w 13"/>
                    <a:gd name="T5" fmla="*/ 41 h 41"/>
                    <a:gd name="T6" fmla="*/ 6 w 13"/>
                    <a:gd name="T7" fmla="*/ 41 h 41"/>
                    <a:gd name="T8" fmla="*/ 13 w 13"/>
                    <a:gd name="T9" fmla="*/ 0 h 41"/>
                    <a:gd name="T10" fmla="*/ 9 w 13"/>
                    <a:gd name="T11" fmla="*/ 0 h 41"/>
                    <a:gd name="T12" fmla="*/ 0 60000 65536"/>
                    <a:gd name="T13" fmla="*/ 0 60000 65536"/>
                    <a:gd name="T14" fmla="*/ 0 60000 65536"/>
                    <a:gd name="T15" fmla="*/ 0 60000 65536"/>
                    <a:gd name="T16" fmla="*/ 0 60000 65536"/>
                    <a:gd name="T17" fmla="*/ 0 60000 65536"/>
                    <a:gd name="T18" fmla="*/ 0 w 13"/>
                    <a:gd name="T19" fmla="*/ 0 h 41"/>
                    <a:gd name="T20" fmla="*/ 13 w 1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3" h="41">
                      <a:moveTo>
                        <a:pt x="9" y="0"/>
                      </a:moveTo>
                      <a:lnTo>
                        <a:pt x="6" y="0"/>
                      </a:lnTo>
                      <a:lnTo>
                        <a:pt x="0" y="41"/>
                      </a:lnTo>
                      <a:lnTo>
                        <a:pt x="6" y="41"/>
                      </a:lnTo>
                      <a:lnTo>
                        <a:pt x="13" y="0"/>
                      </a:lnTo>
                      <a:lnTo>
                        <a:pt x="9" y="0"/>
                      </a:lnTo>
                      <a:close/>
                    </a:path>
                  </a:pathLst>
                </a:custGeom>
                <a:solidFill>
                  <a:srgbClr val="000000"/>
                </a:solidFill>
                <a:ln w="9525">
                  <a:noFill/>
                  <a:round/>
                  <a:headEnd/>
                  <a:tailEnd/>
                </a:ln>
              </p:spPr>
              <p:txBody>
                <a:bodyPr/>
                <a:lstStyle/>
                <a:p>
                  <a:endParaRPr lang="es-ES"/>
                </a:p>
              </p:txBody>
            </p:sp>
            <p:sp>
              <p:nvSpPr>
                <p:cNvPr id="909" name="Freeform 976"/>
                <p:cNvSpPr>
                  <a:spLocks/>
                </p:cNvSpPr>
                <p:nvPr/>
              </p:nvSpPr>
              <p:spPr bwMode="auto">
                <a:xfrm>
                  <a:off x="2220" y="3677"/>
                  <a:ext cx="3" cy="2"/>
                </a:xfrm>
                <a:custGeom>
                  <a:avLst/>
                  <a:gdLst>
                    <a:gd name="T0" fmla="*/ 7 w 7"/>
                    <a:gd name="T1" fmla="*/ 3 h 3"/>
                    <a:gd name="T2" fmla="*/ 6 w 7"/>
                    <a:gd name="T3" fmla="*/ 1 h 3"/>
                    <a:gd name="T4" fmla="*/ 3 w 7"/>
                    <a:gd name="T5" fmla="*/ 0 h 3"/>
                    <a:gd name="T6" fmla="*/ 1 w 7"/>
                    <a:gd name="T7" fmla="*/ 1 h 3"/>
                    <a:gd name="T8" fmla="*/ 0 w 7"/>
                    <a:gd name="T9" fmla="*/ 3 h 3"/>
                    <a:gd name="T10" fmla="*/ 7 w 7"/>
                    <a:gd name="T11" fmla="*/ 3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7" y="3"/>
                      </a:moveTo>
                      <a:lnTo>
                        <a:pt x="6" y="1"/>
                      </a:lnTo>
                      <a:lnTo>
                        <a:pt x="3" y="0"/>
                      </a:lnTo>
                      <a:lnTo>
                        <a:pt x="1" y="1"/>
                      </a:lnTo>
                      <a:lnTo>
                        <a:pt x="0" y="3"/>
                      </a:lnTo>
                      <a:lnTo>
                        <a:pt x="7" y="3"/>
                      </a:lnTo>
                      <a:close/>
                    </a:path>
                  </a:pathLst>
                </a:custGeom>
                <a:solidFill>
                  <a:srgbClr val="000000"/>
                </a:solidFill>
                <a:ln w="9525">
                  <a:noFill/>
                  <a:round/>
                  <a:headEnd/>
                  <a:tailEnd/>
                </a:ln>
              </p:spPr>
              <p:txBody>
                <a:bodyPr/>
                <a:lstStyle/>
                <a:p>
                  <a:endParaRPr lang="es-ES"/>
                </a:p>
              </p:txBody>
            </p:sp>
          </p:grpSp>
        </p:grpSp>
      </p:grpSp>
      <p:sp>
        <p:nvSpPr>
          <p:cNvPr id="978" name="AutoShape 977"/>
          <p:cNvSpPr>
            <a:spLocks noChangeArrowheads="1"/>
          </p:cNvSpPr>
          <p:nvPr/>
        </p:nvSpPr>
        <p:spPr bwMode="auto">
          <a:xfrm>
            <a:off x="785786" y="1285860"/>
            <a:ext cx="1435100" cy="1123950"/>
          </a:xfrm>
          <a:prstGeom prst="wedgeRoundRectCallout">
            <a:avLst>
              <a:gd name="adj1" fmla="val 85069"/>
              <a:gd name="adj2" fmla="val 3134"/>
              <a:gd name="adj3" fmla="val 16667"/>
            </a:avLst>
          </a:prstGeom>
          <a:noFill/>
          <a:ln w="9525">
            <a:solidFill>
              <a:schemeClr val="tx2"/>
            </a:solidFill>
            <a:miter lim="800000"/>
            <a:headEnd/>
            <a:tailEnd/>
          </a:ln>
        </p:spPr>
        <p:txBody>
          <a:bodyPr anchor="ctr"/>
          <a:lstStyle/>
          <a:p>
            <a:pPr algn="ctr" eaLnBrk="0" hangingPunct="0">
              <a:spcBef>
                <a:spcPct val="20000"/>
              </a:spcBef>
              <a:buClr>
                <a:schemeClr val="tx2"/>
              </a:buClr>
            </a:pPr>
            <a:r>
              <a:rPr lang="en-US" sz="1400" b="1" dirty="0" err="1"/>
              <a:t>Todos</a:t>
            </a:r>
            <a:r>
              <a:rPr lang="en-US" sz="1400" b="1" dirty="0"/>
              <a:t>!! Pulsar  el </a:t>
            </a:r>
            <a:r>
              <a:rPr lang="en-US" sz="1400" b="1" dirty="0" err="1"/>
              <a:t>botón</a:t>
            </a:r>
            <a:r>
              <a:rPr lang="en-US" sz="1400" b="1" dirty="0"/>
              <a:t> ‘</a:t>
            </a:r>
            <a:r>
              <a:rPr lang="en-US" sz="1400" b="1" dirty="0" err="1"/>
              <a:t>Enviar</a:t>
            </a:r>
            <a:r>
              <a:rPr lang="en-US" sz="1400" b="1" dirty="0"/>
              <a:t>’ </a:t>
            </a:r>
            <a:r>
              <a:rPr lang="en-US" sz="1400" b="1" dirty="0" err="1"/>
              <a:t>nuevamente</a:t>
            </a:r>
            <a:endParaRPr lang="en-US" sz="1400" b="1" dirty="0"/>
          </a:p>
        </p:txBody>
      </p:sp>
      <p:grpSp>
        <p:nvGrpSpPr>
          <p:cNvPr id="979" name="Group 983"/>
          <p:cNvGrpSpPr>
            <a:grpSpLocks/>
          </p:cNvGrpSpPr>
          <p:nvPr/>
        </p:nvGrpSpPr>
        <p:grpSpPr bwMode="auto">
          <a:xfrm>
            <a:off x="7858148" y="3929066"/>
            <a:ext cx="639762" cy="728663"/>
            <a:chOff x="4518" y="3337"/>
            <a:chExt cx="700" cy="864"/>
          </a:xfrm>
        </p:grpSpPr>
        <p:sp>
          <p:nvSpPr>
            <p:cNvPr id="980" name="AutoShape 984"/>
            <p:cNvSpPr>
              <a:spLocks noChangeArrowheads="1"/>
            </p:cNvSpPr>
            <p:nvPr/>
          </p:nvSpPr>
          <p:spPr bwMode="auto">
            <a:xfrm>
              <a:off x="4518" y="3337"/>
              <a:ext cx="700" cy="864"/>
            </a:xfrm>
            <a:prstGeom prst="flowChartMagneticDisk">
              <a:avLst/>
            </a:prstGeom>
            <a:gradFill rotWithShape="0">
              <a:gsLst>
                <a:gs pos="0">
                  <a:srgbClr val="185E5E"/>
                </a:gs>
                <a:gs pos="50000">
                  <a:srgbClr val="33CCCC"/>
                </a:gs>
                <a:gs pos="100000">
                  <a:srgbClr val="185E5E"/>
                </a:gs>
              </a:gsLst>
              <a:lin ang="0" scaled="1"/>
            </a:gradFill>
            <a:ln w="19050">
              <a:noFill/>
              <a:round/>
              <a:headEnd/>
              <a:tailEnd/>
            </a:ln>
          </p:spPr>
          <p:txBody>
            <a:bodyPr wrap="none" anchor="ctr"/>
            <a:lstStyle/>
            <a:p>
              <a:pPr algn="ctr"/>
              <a:endParaRPr lang="es-ES"/>
            </a:p>
          </p:txBody>
        </p:sp>
        <p:sp>
          <p:nvSpPr>
            <p:cNvPr id="981" name="Oval 985"/>
            <p:cNvSpPr>
              <a:spLocks noChangeArrowheads="1"/>
            </p:cNvSpPr>
            <p:nvPr/>
          </p:nvSpPr>
          <p:spPr bwMode="auto">
            <a:xfrm>
              <a:off x="4518" y="3339"/>
              <a:ext cx="698" cy="265"/>
            </a:xfrm>
            <a:prstGeom prst="ellipse">
              <a:avLst/>
            </a:prstGeom>
            <a:solidFill>
              <a:srgbClr val="33CCCC"/>
            </a:solidFill>
            <a:ln w="19050">
              <a:noFill/>
              <a:round/>
              <a:headEnd/>
              <a:tailEnd/>
            </a:ln>
          </p:spPr>
          <p:txBody>
            <a:bodyPr wrap="none" anchor="ctr"/>
            <a:lstStyle/>
            <a:p>
              <a:pPr algn="ctr"/>
              <a:endParaRPr lang="es-ES"/>
            </a:p>
          </p:txBody>
        </p:sp>
      </p:grpSp>
      <p:sp>
        <p:nvSpPr>
          <p:cNvPr id="982" name="Text Box 986"/>
          <p:cNvSpPr txBox="1">
            <a:spLocks noChangeArrowheads="1"/>
          </p:cNvSpPr>
          <p:nvPr/>
        </p:nvSpPr>
        <p:spPr bwMode="auto">
          <a:xfrm>
            <a:off x="4000496" y="4786322"/>
            <a:ext cx="1385887" cy="227755"/>
          </a:xfrm>
          <a:prstGeom prst="rect">
            <a:avLst/>
          </a:prstGeom>
          <a:noFill/>
          <a:ln w="127000">
            <a:noFill/>
            <a:miter lim="800000"/>
            <a:headEnd/>
            <a:tailEnd/>
          </a:ln>
        </p:spPr>
        <p:txBody>
          <a:bodyPr anchor="ctr">
            <a:spAutoFit/>
          </a:bodyPr>
          <a:lstStyle/>
          <a:p>
            <a:pPr algn="ctr" eaLnBrk="0" hangingPunct="0">
              <a:lnSpc>
                <a:spcPct val="80000"/>
              </a:lnSpc>
              <a:buClr>
                <a:schemeClr val="tx2"/>
              </a:buClr>
            </a:pPr>
            <a:r>
              <a:rPr lang="en-US" sz="1100" b="1" dirty="0"/>
              <a:t>Web server</a:t>
            </a:r>
          </a:p>
        </p:txBody>
      </p:sp>
      <p:sp>
        <p:nvSpPr>
          <p:cNvPr id="983" name="Text Box 987"/>
          <p:cNvSpPr txBox="1">
            <a:spLocks noChangeArrowheads="1"/>
          </p:cNvSpPr>
          <p:nvPr/>
        </p:nvSpPr>
        <p:spPr bwMode="auto">
          <a:xfrm>
            <a:off x="7715272" y="4714884"/>
            <a:ext cx="1176338" cy="363176"/>
          </a:xfrm>
          <a:prstGeom prst="rect">
            <a:avLst/>
          </a:prstGeom>
          <a:noFill/>
          <a:ln w="127000">
            <a:noFill/>
            <a:miter lim="800000"/>
            <a:headEnd/>
            <a:tailEnd/>
          </a:ln>
        </p:spPr>
        <p:txBody>
          <a:bodyPr anchor="ctr">
            <a:spAutoFit/>
          </a:bodyPr>
          <a:lstStyle/>
          <a:p>
            <a:pPr algn="ctr" eaLnBrk="0" hangingPunct="0">
              <a:lnSpc>
                <a:spcPct val="80000"/>
              </a:lnSpc>
              <a:buClr>
                <a:schemeClr val="tx2"/>
              </a:buClr>
            </a:pPr>
            <a:r>
              <a:rPr lang="en-US" sz="1100" b="1" dirty="0"/>
              <a:t>Database server</a:t>
            </a:r>
          </a:p>
        </p:txBody>
      </p:sp>
      <p:grpSp>
        <p:nvGrpSpPr>
          <p:cNvPr id="984" name="Group 988"/>
          <p:cNvGrpSpPr>
            <a:grpSpLocks/>
          </p:cNvGrpSpPr>
          <p:nvPr/>
        </p:nvGrpSpPr>
        <p:grpSpPr bwMode="auto">
          <a:xfrm>
            <a:off x="2642694" y="1214422"/>
            <a:ext cx="962054" cy="1960667"/>
            <a:chOff x="1258" y="837"/>
            <a:chExt cx="816" cy="1633"/>
          </a:xfrm>
        </p:grpSpPr>
        <p:sp>
          <p:nvSpPr>
            <p:cNvPr id="985" name="Text Box 989"/>
            <p:cNvSpPr txBox="1">
              <a:spLocks noChangeArrowheads="1"/>
            </p:cNvSpPr>
            <p:nvPr/>
          </p:nvSpPr>
          <p:spPr bwMode="auto">
            <a:xfrm>
              <a:off x="1258" y="2265"/>
              <a:ext cx="816" cy="205"/>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000" b="1" dirty="0" err="1"/>
                <a:t>Coordinador</a:t>
              </a:r>
              <a:endParaRPr lang="en-US" sz="1600" b="1" dirty="0"/>
            </a:p>
          </p:txBody>
        </p:sp>
        <p:grpSp>
          <p:nvGrpSpPr>
            <p:cNvPr id="986" name="Group 990"/>
            <p:cNvGrpSpPr>
              <a:grpSpLocks/>
            </p:cNvGrpSpPr>
            <p:nvPr/>
          </p:nvGrpSpPr>
          <p:grpSpPr bwMode="auto">
            <a:xfrm>
              <a:off x="1373" y="837"/>
              <a:ext cx="640" cy="1480"/>
              <a:chOff x="1722" y="1209"/>
              <a:chExt cx="986" cy="2276"/>
            </a:xfrm>
          </p:grpSpPr>
          <p:sp>
            <p:nvSpPr>
              <p:cNvPr id="987" name="Freeform 991"/>
              <p:cNvSpPr>
                <a:spLocks noEditPoints="1"/>
              </p:cNvSpPr>
              <p:nvPr/>
            </p:nvSpPr>
            <p:spPr bwMode="auto">
              <a:xfrm>
                <a:off x="1761" y="2708"/>
                <a:ext cx="681" cy="602"/>
              </a:xfrm>
              <a:custGeom>
                <a:avLst/>
                <a:gdLst>
                  <a:gd name="T0" fmla="*/ 307 w 3402"/>
                  <a:gd name="T1" fmla="*/ 983 h 3011"/>
                  <a:gd name="T2" fmla="*/ 222 w 3402"/>
                  <a:gd name="T3" fmla="*/ 1304 h 3011"/>
                  <a:gd name="T4" fmla="*/ 126 w 3402"/>
                  <a:gd name="T5" fmla="*/ 1622 h 3011"/>
                  <a:gd name="T6" fmla="*/ 43 w 3402"/>
                  <a:gd name="T7" fmla="*/ 1952 h 3011"/>
                  <a:gd name="T8" fmla="*/ 1 w 3402"/>
                  <a:gd name="T9" fmla="*/ 2271 h 3011"/>
                  <a:gd name="T10" fmla="*/ 6 w 3402"/>
                  <a:gd name="T11" fmla="*/ 2484 h 3011"/>
                  <a:gd name="T12" fmla="*/ 29 w 3402"/>
                  <a:gd name="T13" fmla="*/ 2660 h 3011"/>
                  <a:gd name="T14" fmla="*/ 59 w 3402"/>
                  <a:gd name="T15" fmla="*/ 2816 h 3011"/>
                  <a:gd name="T16" fmla="*/ 82 w 3402"/>
                  <a:gd name="T17" fmla="*/ 2967 h 3011"/>
                  <a:gd name="T18" fmla="*/ 213 w 3402"/>
                  <a:gd name="T19" fmla="*/ 2983 h 3011"/>
                  <a:gd name="T20" fmla="*/ 389 w 3402"/>
                  <a:gd name="T21" fmla="*/ 2944 h 3011"/>
                  <a:gd name="T22" fmla="*/ 567 w 3402"/>
                  <a:gd name="T23" fmla="*/ 2906 h 3011"/>
                  <a:gd name="T24" fmla="*/ 743 w 3402"/>
                  <a:gd name="T25" fmla="*/ 2867 h 3011"/>
                  <a:gd name="T26" fmla="*/ 895 w 3402"/>
                  <a:gd name="T27" fmla="*/ 2804 h 3011"/>
                  <a:gd name="T28" fmla="*/ 917 w 3402"/>
                  <a:gd name="T29" fmla="*/ 2645 h 3011"/>
                  <a:gd name="T30" fmla="*/ 946 w 3402"/>
                  <a:gd name="T31" fmla="*/ 2428 h 3011"/>
                  <a:gd name="T32" fmla="*/ 959 w 3402"/>
                  <a:gd name="T33" fmla="*/ 2186 h 3011"/>
                  <a:gd name="T34" fmla="*/ 885 w 3402"/>
                  <a:gd name="T35" fmla="*/ 1898 h 3011"/>
                  <a:gd name="T36" fmla="*/ 761 w 3402"/>
                  <a:gd name="T37" fmla="*/ 1600 h 3011"/>
                  <a:gd name="T38" fmla="*/ 615 w 3402"/>
                  <a:gd name="T39" fmla="*/ 1305 h 3011"/>
                  <a:gd name="T40" fmla="*/ 466 w 3402"/>
                  <a:gd name="T41" fmla="*/ 992 h 3011"/>
                  <a:gd name="T42" fmla="*/ 1736 w 3402"/>
                  <a:gd name="T43" fmla="*/ 2730 h 3011"/>
                  <a:gd name="T44" fmla="*/ 2020 w 3402"/>
                  <a:gd name="T45" fmla="*/ 2699 h 3011"/>
                  <a:gd name="T46" fmla="*/ 2312 w 3402"/>
                  <a:gd name="T47" fmla="*/ 2621 h 3011"/>
                  <a:gd name="T48" fmla="*/ 2598 w 3402"/>
                  <a:gd name="T49" fmla="*/ 2517 h 3011"/>
                  <a:gd name="T50" fmla="*/ 2868 w 3402"/>
                  <a:gd name="T51" fmla="*/ 2407 h 3011"/>
                  <a:gd name="T52" fmla="*/ 3074 w 3402"/>
                  <a:gd name="T53" fmla="*/ 2343 h 3011"/>
                  <a:gd name="T54" fmla="*/ 3235 w 3402"/>
                  <a:gd name="T55" fmla="*/ 2408 h 3011"/>
                  <a:gd name="T56" fmla="*/ 3395 w 3402"/>
                  <a:gd name="T57" fmla="*/ 2469 h 3011"/>
                  <a:gd name="T58" fmla="*/ 3329 w 3402"/>
                  <a:gd name="T59" fmla="*/ 2372 h 3011"/>
                  <a:gd name="T60" fmla="*/ 3273 w 3402"/>
                  <a:gd name="T61" fmla="*/ 2265 h 3011"/>
                  <a:gd name="T62" fmla="*/ 3211 w 3402"/>
                  <a:gd name="T63" fmla="*/ 2008 h 3011"/>
                  <a:gd name="T64" fmla="*/ 3158 w 3402"/>
                  <a:gd name="T65" fmla="*/ 1740 h 3011"/>
                  <a:gd name="T66" fmla="*/ 3116 w 3402"/>
                  <a:gd name="T67" fmla="*/ 1481 h 3011"/>
                  <a:gd name="T68" fmla="*/ 3081 w 3402"/>
                  <a:gd name="T69" fmla="*/ 1218 h 3011"/>
                  <a:gd name="T70" fmla="*/ 3052 w 3402"/>
                  <a:gd name="T71" fmla="*/ 968 h 3011"/>
                  <a:gd name="T72" fmla="*/ 3036 w 3402"/>
                  <a:gd name="T73" fmla="*/ 788 h 3011"/>
                  <a:gd name="T74" fmla="*/ 3012 w 3402"/>
                  <a:gd name="T75" fmla="*/ 605 h 3011"/>
                  <a:gd name="T76" fmla="*/ 2970 w 3402"/>
                  <a:gd name="T77" fmla="*/ 424 h 3011"/>
                  <a:gd name="T78" fmla="*/ 2899 w 3402"/>
                  <a:gd name="T79" fmla="*/ 247 h 3011"/>
                  <a:gd name="T80" fmla="*/ 2845 w 3402"/>
                  <a:gd name="T81" fmla="*/ 113 h 3011"/>
                  <a:gd name="T82" fmla="*/ 2786 w 3402"/>
                  <a:gd name="T83" fmla="*/ 46 h 3011"/>
                  <a:gd name="T84" fmla="*/ 2623 w 3402"/>
                  <a:gd name="T85" fmla="*/ 76 h 3011"/>
                  <a:gd name="T86" fmla="*/ 2266 w 3402"/>
                  <a:gd name="T87" fmla="*/ 223 h 3011"/>
                  <a:gd name="T88" fmla="*/ 1881 w 3402"/>
                  <a:gd name="T89" fmla="*/ 320 h 3011"/>
                  <a:gd name="T90" fmla="*/ 1473 w 3402"/>
                  <a:gd name="T91" fmla="*/ 354 h 3011"/>
                  <a:gd name="T92" fmla="*/ 1048 w 3402"/>
                  <a:gd name="T93" fmla="*/ 314 h 3011"/>
                  <a:gd name="T94" fmla="*/ 1029 w 3402"/>
                  <a:gd name="T95" fmla="*/ 554 h 3011"/>
                  <a:gd name="T96" fmla="*/ 1075 w 3402"/>
                  <a:gd name="T97" fmla="*/ 837 h 3011"/>
                  <a:gd name="T98" fmla="*/ 1125 w 3402"/>
                  <a:gd name="T99" fmla="*/ 1120 h 3011"/>
                  <a:gd name="T100" fmla="*/ 1195 w 3402"/>
                  <a:gd name="T101" fmla="*/ 1420 h 3011"/>
                  <a:gd name="T102" fmla="*/ 1314 w 3402"/>
                  <a:gd name="T103" fmla="*/ 1806 h 3011"/>
                  <a:gd name="T104" fmla="*/ 1482 w 3402"/>
                  <a:gd name="T105" fmla="*/ 2166 h 3011"/>
                  <a:gd name="T106" fmla="*/ 1632 w 3402"/>
                  <a:gd name="T107" fmla="*/ 2418 h 3011"/>
                  <a:gd name="T108" fmla="*/ 1694 w 3402"/>
                  <a:gd name="T109" fmla="*/ 2563 h 3011"/>
                  <a:gd name="T110" fmla="*/ 1732 w 3402"/>
                  <a:gd name="T111" fmla="*/ 2692 h 30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02"/>
                  <a:gd name="T169" fmla="*/ 0 h 3011"/>
                  <a:gd name="T170" fmla="*/ 3402 w 3402"/>
                  <a:gd name="T171" fmla="*/ 3011 h 30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02" h="3011">
                    <a:moveTo>
                      <a:pt x="352" y="694"/>
                    </a:moveTo>
                    <a:lnTo>
                      <a:pt x="346" y="744"/>
                    </a:lnTo>
                    <a:lnTo>
                      <a:pt x="341" y="793"/>
                    </a:lnTo>
                    <a:lnTo>
                      <a:pt x="333" y="840"/>
                    </a:lnTo>
                    <a:lnTo>
                      <a:pt x="325" y="889"/>
                    </a:lnTo>
                    <a:lnTo>
                      <a:pt x="317" y="935"/>
                    </a:lnTo>
                    <a:lnTo>
                      <a:pt x="307" y="983"/>
                    </a:lnTo>
                    <a:lnTo>
                      <a:pt x="296" y="1029"/>
                    </a:lnTo>
                    <a:lnTo>
                      <a:pt x="285" y="1075"/>
                    </a:lnTo>
                    <a:lnTo>
                      <a:pt x="274" y="1121"/>
                    </a:lnTo>
                    <a:lnTo>
                      <a:pt x="261" y="1168"/>
                    </a:lnTo>
                    <a:lnTo>
                      <a:pt x="248" y="1213"/>
                    </a:lnTo>
                    <a:lnTo>
                      <a:pt x="235" y="1259"/>
                    </a:lnTo>
                    <a:lnTo>
                      <a:pt x="222" y="1304"/>
                    </a:lnTo>
                    <a:lnTo>
                      <a:pt x="209" y="1349"/>
                    </a:lnTo>
                    <a:lnTo>
                      <a:pt x="194" y="1394"/>
                    </a:lnTo>
                    <a:lnTo>
                      <a:pt x="181" y="1440"/>
                    </a:lnTo>
                    <a:lnTo>
                      <a:pt x="167" y="1485"/>
                    </a:lnTo>
                    <a:lnTo>
                      <a:pt x="154" y="1531"/>
                    </a:lnTo>
                    <a:lnTo>
                      <a:pt x="139" y="1577"/>
                    </a:lnTo>
                    <a:lnTo>
                      <a:pt x="126" y="1622"/>
                    </a:lnTo>
                    <a:lnTo>
                      <a:pt x="113" y="1668"/>
                    </a:lnTo>
                    <a:lnTo>
                      <a:pt x="100" y="1714"/>
                    </a:lnTo>
                    <a:lnTo>
                      <a:pt x="87" y="1761"/>
                    </a:lnTo>
                    <a:lnTo>
                      <a:pt x="75" y="1808"/>
                    </a:lnTo>
                    <a:lnTo>
                      <a:pt x="64" y="1856"/>
                    </a:lnTo>
                    <a:lnTo>
                      <a:pt x="53" y="1903"/>
                    </a:lnTo>
                    <a:lnTo>
                      <a:pt x="43" y="1952"/>
                    </a:lnTo>
                    <a:lnTo>
                      <a:pt x="33" y="2001"/>
                    </a:lnTo>
                    <a:lnTo>
                      <a:pt x="25" y="2049"/>
                    </a:lnTo>
                    <a:lnTo>
                      <a:pt x="17" y="2099"/>
                    </a:lnTo>
                    <a:lnTo>
                      <a:pt x="10" y="2150"/>
                    </a:lnTo>
                    <a:lnTo>
                      <a:pt x="5" y="2201"/>
                    </a:lnTo>
                    <a:lnTo>
                      <a:pt x="3" y="2237"/>
                    </a:lnTo>
                    <a:lnTo>
                      <a:pt x="1" y="2271"/>
                    </a:lnTo>
                    <a:lnTo>
                      <a:pt x="0" y="2304"/>
                    </a:lnTo>
                    <a:lnTo>
                      <a:pt x="0" y="2337"/>
                    </a:lnTo>
                    <a:lnTo>
                      <a:pt x="0" y="2367"/>
                    </a:lnTo>
                    <a:lnTo>
                      <a:pt x="1" y="2397"/>
                    </a:lnTo>
                    <a:lnTo>
                      <a:pt x="3" y="2427"/>
                    </a:lnTo>
                    <a:lnTo>
                      <a:pt x="4" y="2456"/>
                    </a:lnTo>
                    <a:lnTo>
                      <a:pt x="6" y="2484"/>
                    </a:lnTo>
                    <a:lnTo>
                      <a:pt x="8" y="2511"/>
                    </a:lnTo>
                    <a:lnTo>
                      <a:pt x="11" y="2537"/>
                    </a:lnTo>
                    <a:lnTo>
                      <a:pt x="15" y="2563"/>
                    </a:lnTo>
                    <a:lnTo>
                      <a:pt x="18" y="2587"/>
                    </a:lnTo>
                    <a:lnTo>
                      <a:pt x="21" y="2613"/>
                    </a:lnTo>
                    <a:lnTo>
                      <a:pt x="25" y="2636"/>
                    </a:lnTo>
                    <a:lnTo>
                      <a:pt x="29" y="2660"/>
                    </a:lnTo>
                    <a:lnTo>
                      <a:pt x="33" y="2684"/>
                    </a:lnTo>
                    <a:lnTo>
                      <a:pt x="38" y="2707"/>
                    </a:lnTo>
                    <a:lnTo>
                      <a:pt x="41" y="2729"/>
                    </a:lnTo>
                    <a:lnTo>
                      <a:pt x="46" y="2751"/>
                    </a:lnTo>
                    <a:lnTo>
                      <a:pt x="50" y="2772"/>
                    </a:lnTo>
                    <a:lnTo>
                      <a:pt x="54" y="2794"/>
                    </a:lnTo>
                    <a:lnTo>
                      <a:pt x="59" y="2816"/>
                    </a:lnTo>
                    <a:lnTo>
                      <a:pt x="62" y="2838"/>
                    </a:lnTo>
                    <a:lnTo>
                      <a:pt x="66" y="2859"/>
                    </a:lnTo>
                    <a:lnTo>
                      <a:pt x="70" y="2881"/>
                    </a:lnTo>
                    <a:lnTo>
                      <a:pt x="73" y="2902"/>
                    </a:lnTo>
                    <a:lnTo>
                      <a:pt x="76" y="2923"/>
                    </a:lnTo>
                    <a:lnTo>
                      <a:pt x="80" y="2945"/>
                    </a:lnTo>
                    <a:lnTo>
                      <a:pt x="82" y="2967"/>
                    </a:lnTo>
                    <a:lnTo>
                      <a:pt x="84" y="2989"/>
                    </a:lnTo>
                    <a:lnTo>
                      <a:pt x="86" y="3011"/>
                    </a:lnTo>
                    <a:lnTo>
                      <a:pt x="112" y="3005"/>
                    </a:lnTo>
                    <a:lnTo>
                      <a:pt x="137" y="3000"/>
                    </a:lnTo>
                    <a:lnTo>
                      <a:pt x="162" y="2994"/>
                    </a:lnTo>
                    <a:lnTo>
                      <a:pt x="188" y="2989"/>
                    </a:lnTo>
                    <a:lnTo>
                      <a:pt x="213" y="2983"/>
                    </a:lnTo>
                    <a:lnTo>
                      <a:pt x="238" y="2978"/>
                    </a:lnTo>
                    <a:lnTo>
                      <a:pt x="264" y="2972"/>
                    </a:lnTo>
                    <a:lnTo>
                      <a:pt x="289" y="2966"/>
                    </a:lnTo>
                    <a:lnTo>
                      <a:pt x="314" y="2961"/>
                    </a:lnTo>
                    <a:lnTo>
                      <a:pt x="340" y="2955"/>
                    </a:lnTo>
                    <a:lnTo>
                      <a:pt x="365" y="2950"/>
                    </a:lnTo>
                    <a:lnTo>
                      <a:pt x="389" y="2944"/>
                    </a:lnTo>
                    <a:lnTo>
                      <a:pt x="415" y="2939"/>
                    </a:lnTo>
                    <a:lnTo>
                      <a:pt x="440" y="2933"/>
                    </a:lnTo>
                    <a:lnTo>
                      <a:pt x="465" y="2928"/>
                    </a:lnTo>
                    <a:lnTo>
                      <a:pt x="491" y="2922"/>
                    </a:lnTo>
                    <a:lnTo>
                      <a:pt x="516" y="2917"/>
                    </a:lnTo>
                    <a:lnTo>
                      <a:pt x="541" y="2911"/>
                    </a:lnTo>
                    <a:lnTo>
                      <a:pt x="567" y="2906"/>
                    </a:lnTo>
                    <a:lnTo>
                      <a:pt x="592" y="2900"/>
                    </a:lnTo>
                    <a:lnTo>
                      <a:pt x="616" y="2895"/>
                    </a:lnTo>
                    <a:lnTo>
                      <a:pt x="642" y="2889"/>
                    </a:lnTo>
                    <a:lnTo>
                      <a:pt x="667" y="2884"/>
                    </a:lnTo>
                    <a:lnTo>
                      <a:pt x="692" y="2878"/>
                    </a:lnTo>
                    <a:lnTo>
                      <a:pt x="718" y="2874"/>
                    </a:lnTo>
                    <a:lnTo>
                      <a:pt x="743" y="2867"/>
                    </a:lnTo>
                    <a:lnTo>
                      <a:pt x="768" y="2863"/>
                    </a:lnTo>
                    <a:lnTo>
                      <a:pt x="794" y="2856"/>
                    </a:lnTo>
                    <a:lnTo>
                      <a:pt x="819" y="2852"/>
                    </a:lnTo>
                    <a:lnTo>
                      <a:pt x="844" y="2846"/>
                    </a:lnTo>
                    <a:lnTo>
                      <a:pt x="870" y="2841"/>
                    </a:lnTo>
                    <a:lnTo>
                      <a:pt x="895" y="2835"/>
                    </a:lnTo>
                    <a:lnTo>
                      <a:pt x="895" y="2804"/>
                    </a:lnTo>
                    <a:lnTo>
                      <a:pt x="896" y="2775"/>
                    </a:lnTo>
                    <a:lnTo>
                      <a:pt x="898" y="2749"/>
                    </a:lnTo>
                    <a:lnTo>
                      <a:pt x="902" y="2725"/>
                    </a:lnTo>
                    <a:lnTo>
                      <a:pt x="905" y="2703"/>
                    </a:lnTo>
                    <a:lnTo>
                      <a:pt x="908" y="2682"/>
                    </a:lnTo>
                    <a:lnTo>
                      <a:pt x="913" y="2663"/>
                    </a:lnTo>
                    <a:lnTo>
                      <a:pt x="917" y="2645"/>
                    </a:lnTo>
                    <a:lnTo>
                      <a:pt x="919" y="2619"/>
                    </a:lnTo>
                    <a:lnTo>
                      <a:pt x="923" y="2591"/>
                    </a:lnTo>
                    <a:lnTo>
                      <a:pt x="927" y="2562"/>
                    </a:lnTo>
                    <a:lnTo>
                      <a:pt x="931" y="2530"/>
                    </a:lnTo>
                    <a:lnTo>
                      <a:pt x="936" y="2497"/>
                    </a:lnTo>
                    <a:lnTo>
                      <a:pt x="941" y="2463"/>
                    </a:lnTo>
                    <a:lnTo>
                      <a:pt x="946" y="2428"/>
                    </a:lnTo>
                    <a:lnTo>
                      <a:pt x="950" y="2393"/>
                    </a:lnTo>
                    <a:lnTo>
                      <a:pt x="955" y="2357"/>
                    </a:lnTo>
                    <a:lnTo>
                      <a:pt x="958" y="2321"/>
                    </a:lnTo>
                    <a:lnTo>
                      <a:pt x="960" y="2287"/>
                    </a:lnTo>
                    <a:lnTo>
                      <a:pt x="961" y="2251"/>
                    </a:lnTo>
                    <a:lnTo>
                      <a:pt x="961" y="2218"/>
                    </a:lnTo>
                    <a:lnTo>
                      <a:pt x="959" y="2186"/>
                    </a:lnTo>
                    <a:lnTo>
                      <a:pt x="955" y="2155"/>
                    </a:lnTo>
                    <a:lnTo>
                      <a:pt x="949" y="2126"/>
                    </a:lnTo>
                    <a:lnTo>
                      <a:pt x="938" y="2078"/>
                    </a:lnTo>
                    <a:lnTo>
                      <a:pt x="926" y="2033"/>
                    </a:lnTo>
                    <a:lnTo>
                      <a:pt x="914" y="1987"/>
                    </a:lnTo>
                    <a:lnTo>
                      <a:pt x="899" y="1942"/>
                    </a:lnTo>
                    <a:lnTo>
                      <a:pt x="885" y="1898"/>
                    </a:lnTo>
                    <a:lnTo>
                      <a:pt x="870" y="1854"/>
                    </a:lnTo>
                    <a:lnTo>
                      <a:pt x="853" y="1812"/>
                    </a:lnTo>
                    <a:lnTo>
                      <a:pt x="836" y="1768"/>
                    </a:lnTo>
                    <a:lnTo>
                      <a:pt x="818" y="1727"/>
                    </a:lnTo>
                    <a:lnTo>
                      <a:pt x="799" y="1684"/>
                    </a:lnTo>
                    <a:lnTo>
                      <a:pt x="780" y="1641"/>
                    </a:lnTo>
                    <a:lnTo>
                      <a:pt x="761" y="1600"/>
                    </a:lnTo>
                    <a:lnTo>
                      <a:pt x="741" y="1559"/>
                    </a:lnTo>
                    <a:lnTo>
                      <a:pt x="721" y="1516"/>
                    </a:lnTo>
                    <a:lnTo>
                      <a:pt x="700" y="1475"/>
                    </a:lnTo>
                    <a:lnTo>
                      <a:pt x="679" y="1432"/>
                    </a:lnTo>
                    <a:lnTo>
                      <a:pt x="658" y="1391"/>
                    </a:lnTo>
                    <a:lnTo>
                      <a:pt x="636" y="1348"/>
                    </a:lnTo>
                    <a:lnTo>
                      <a:pt x="615" y="1305"/>
                    </a:lnTo>
                    <a:lnTo>
                      <a:pt x="593" y="1263"/>
                    </a:lnTo>
                    <a:lnTo>
                      <a:pt x="572" y="1219"/>
                    </a:lnTo>
                    <a:lnTo>
                      <a:pt x="550" y="1175"/>
                    </a:lnTo>
                    <a:lnTo>
                      <a:pt x="529" y="1130"/>
                    </a:lnTo>
                    <a:lnTo>
                      <a:pt x="508" y="1085"/>
                    </a:lnTo>
                    <a:lnTo>
                      <a:pt x="487" y="1040"/>
                    </a:lnTo>
                    <a:lnTo>
                      <a:pt x="466" y="992"/>
                    </a:lnTo>
                    <a:lnTo>
                      <a:pt x="447" y="945"/>
                    </a:lnTo>
                    <a:lnTo>
                      <a:pt x="426" y="897"/>
                    </a:lnTo>
                    <a:lnTo>
                      <a:pt x="407" y="847"/>
                    </a:lnTo>
                    <a:lnTo>
                      <a:pt x="388" y="798"/>
                    </a:lnTo>
                    <a:lnTo>
                      <a:pt x="369" y="746"/>
                    </a:lnTo>
                    <a:lnTo>
                      <a:pt x="352" y="694"/>
                    </a:lnTo>
                    <a:close/>
                    <a:moveTo>
                      <a:pt x="1736" y="2730"/>
                    </a:moveTo>
                    <a:lnTo>
                      <a:pt x="1775" y="2729"/>
                    </a:lnTo>
                    <a:lnTo>
                      <a:pt x="1815" y="2727"/>
                    </a:lnTo>
                    <a:lnTo>
                      <a:pt x="1856" y="2724"/>
                    </a:lnTo>
                    <a:lnTo>
                      <a:pt x="1897" y="2719"/>
                    </a:lnTo>
                    <a:lnTo>
                      <a:pt x="1937" y="2714"/>
                    </a:lnTo>
                    <a:lnTo>
                      <a:pt x="1979" y="2707"/>
                    </a:lnTo>
                    <a:lnTo>
                      <a:pt x="2020" y="2699"/>
                    </a:lnTo>
                    <a:lnTo>
                      <a:pt x="2062" y="2691"/>
                    </a:lnTo>
                    <a:lnTo>
                      <a:pt x="2104" y="2681"/>
                    </a:lnTo>
                    <a:lnTo>
                      <a:pt x="2146" y="2670"/>
                    </a:lnTo>
                    <a:lnTo>
                      <a:pt x="2186" y="2659"/>
                    </a:lnTo>
                    <a:lnTo>
                      <a:pt x="2228" y="2647"/>
                    </a:lnTo>
                    <a:lnTo>
                      <a:pt x="2270" y="2635"/>
                    </a:lnTo>
                    <a:lnTo>
                      <a:pt x="2312" y="2621"/>
                    </a:lnTo>
                    <a:lnTo>
                      <a:pt x="2354" y="2608"/>
                    </a:lnTo>
                    <a:lnTo>
                      <a:pt x="2395" y="2593"/>
                    </a:lnTo>
                    <a:lnTo>
                      <a:pt x="2436" y="2579"/>
                    </a:lnTo>
                    <a:lnTo>
                      <a:pt x="2477" y="2563"/>
                    </a:lnTo>
                    <a:lnTo>
                      <a:pt x="2518" y="2548"/>
                    </a:lnTo>
                    <a:lnTo>
                      <a:pt x="2559" y="2533"/>
                    </a:lnTo>
                    <a:lnTo>
                      <a:pt x="2598" y="2517"/>
                    </a:lnTo>
                    <a:lnTo>
                      <a:pt x="2639" y="2501"/>
                    </a:lnTo>
                    <a:lnTo>
                      <a:pt x="2678" y="2485"/>
                    </a:lnTo>
                    <a:lnTo>
                      <a:pt x="2717" y="2469"/>
                    </a:lnTo>
                    <a:lnTo>
                      <a:pt x="2756" y="2453"/>
                    </a:lnTo>
                    <a:lnTo>
                      <a:pt x="2794" y="2438"/>
                    </a:lnTo>
                    <a:lnTo>
                      <a:pt x="2832" y="2423"/>
                    </a:lnTo>
                    <a:lnTo>
                      <a:pt x="2868" y="2407"/>
                    </a:lnTo>
                    <a:lnTo>
                      <a:pt x="2905" y="2393"/>
                    </a:lnTo>
                    <a:lnTo>
                      <a:pt x="2941" y="2378"/>
                    </a:lnTo>
                    <a:lnTo>
                      <a:pt x="2976" y="2363"/>
                    </a:lnTo>
                    <a:lnTo>
                      <a:pt x="3010" y="2350"/>
                    </a:lnTo>
                    <a:lnTo>
                      <a:pt x="3031" y="2344"/>
                    </a:lnTo>
                    <a:lnTo>
                      <a:pt x="3053" y="2341"/>
                    </a:lnTo>
                    <a:lnTo>
                      <a:pt x="3074" y="2343"/>
                    </a:lnTo>
                    <a:lnTo>
                      <a:pt x="3096" y="2346"/>
                    </a:lnTo>
                    <a:lnTo>
                      <a:pt x="3118" y="2352"/>
                    </a:lnTo>
                    <a:lnTo>
                      <a:pt x="3140" y="2361"/>
                    </a:lnTo>
                    <a:lnTo>
                      <a:pt x="3164" y="2371"/>
                    </a:lnTo>
                    <a:lnTo>
                      <a:pt x="3187" y="2383"/>
                    </a:lnTo>
                    <a:lnTo>
                      <a:pt x="3211" y="2395"/>
                    </a:lnTo>
                    <a:lnTo>
                      <a:pt x="3235" y="2408"/>
                    </a:lnTo>
                    <a:lnTo>
                      <a:pt x="3261" y="2422"/>
                    </a:lnTo>
                    <a:lnTo>
                      <a:pt x="3287" y="2435"/>
                    </a:lnTo>
                    <a:lnTo>
                      <a:pt x="3313" y="2447"/>
                    </a:lnTo>
                    <a:lnTo>
                      <a:pt x="3342" y="2460"/>
                    </a:lnTo>
                    <a:lnTo>
                      <a:pt x="3371" y="2469"/>
                    </a:lnTo>
                    <a:lnTo>
                      <a:pt x="3402" y="2478"/>
                    </a:lnTo>
                    <a:lnTo>
                      <a:pt x="3395" y="2469"/>
                    </a:lnTo>
                    <a:lnTo>
                      <a:pt x="3387" y="2460"/>
                    </a:lnTo>
                    <a:lnTo>
                      <a:pt x="3378" y="2447"/>
                    </a:lnTo>
                    <a:lnTo>
                      <a:pt x="3369" y="2434"/>
                    </a:lnTo>
                    <a:lnTo>
                      <a:pt x="3359" y="2419"/>
                    </a:lnTo>
                    <a:lnTo>
                      <a:pt x="3349" y="2404"/>
                    </a:lnTo>
                    <a:lnTo>
                      <a:pt x="3339" y="2388"/>
                    </a:lnTo>
                    <a:lnTo>
                      <a:pt x="3329" y="2372"/>
                    </a:lnTo>
                    <a:lnTo>
                      <a:pt x="3319" y="2355"/>
                    </a:lnTo>
                    <a:lnTo>
                      <a:pt x="3309" y="2339"/>
                    </a:lnTo>
                    <a:lnTo>
                      <a:pt x="3300" y="2322"/>
                    </a:lnTo>
                    <a:lnTo>
                      <a:pt x="3291" y="2307"/>
                    </a:lnTo>
                    <a:lnTo>
                      <a:pt x="3284" y="2292"/>
                    </a:lnTo>
                    <a:lnTo>
                      <a:pt x="3278" y="2278"/>
                    </a:lnTo>
                    <a:lnTo>
                      <a:pt x="3273" y="2265"/>
                    </a:lnTo>
                    <a:lnTo>
                      <a:pt x="3269" y="2254"/>
                    </a:lnTo>
                    <a:lnTo>
                      <a:pt x="3258" y="2211"/>
                    </a:lnTo>
                    <a:lnTo>
                      <a:pt x="3248" y="2170"/>
                    </a:lnTo>
                    <a:lnTo>
                      <a:pt x="3238" y="2128"/>
                    </a:lnTo>
                    <a:lnTo>
                      <a:pt x="3230" y="2087"/>
                    </a:lnTo>
                    <a:lnTo>
                      <a:pt x="3220" y="2047"/>
                    </a:lnTo>
                    <a:lnTo>
                      <a:pt x="3211" y="2008"/>
                    </a:lnTo>
                    <a:lnTo>
                      <a:pt x="3203" y="1968"/>
                    </a:lnTo>
                    <a:lnTo>
                      <a:pt x="3194" y="1929"/>
                    </a:lnTo>
                    <a:lnTo>
                      <a:pt x="3187" y="1891"/>
                    </a:lnTo>
                    <a:lnTo>
                      <a:pt x="3179" y="1853"/>
                    </a:lnTo>
                    <a:lnTo>
                      <a:pt x="3172" y="1814"/>
                    </a:lnTo>
                    <a:lnTo>
                      <a:pt x="3165" y="1778"/>
                    </a:lnTo>
                    <a:lnTo>
                      <a:pt x="3158" y="1740"/>
                    </a:lnTo>
                    <a:lnTo>
                      <a:pt x="3151" y="1702"/>
                    </a:lnTo>
                    <a:lnTo>
                      <a:pt x="3145" y="1666"/>
                    </a:lnTo>
                    <a:lnTo>
                      <a:pt x="3139" y="1629"/>
                    </a:lnTo>
                    <a:lnTo>
                      <a:pt x="3133" y="1591"/>
                    </a:lnTo>
                    <a:lnTo>
                      <a:pt x="3127" y="1555"/>
                    </a:lnTo>
                    <a:lnTo>
                      <a:pt x="3122" y="1518"/>
                    </a:lnTo>
                    <a:lnTo>
                      <a:pt x="3116" y="1481"/>
                    </a:lnTo>
                    <a:lnTo>
                      <a:pt x="3111" y="1444"/>
                    </a:lnTo>
                    <a:lnTo>
                      <a:pt x="3105" y="1408"/>
                    </a:lnTo>
                    <a:lnTo>
                      <a:pt x="3100" y="1370"/>
                    </a:lnTo>
                    <a:lnTo>
                      <a:pt x="3095" y="1332"/>
                    </a:lnTo>
                    <a:lnTo>
                      <a:pt x="3091" y="1294"/>
                    </a:lnTo>
                    <a:lnTo>
                      <a:pt x="3085" y="1257"/>
                    </a:lnTo>
                    <a:lnTo>
                      <a:pt x="3081" y="1218"/>
                    </a:lnTo>
                    <a:lnTo>
                      <a:pt x="3077" y="1179"/>
                    </a:lnTo>
                    <a:lnTo>
                      <a:pt x="3071" y="1140"/>
                    </a:lnTo>
                    <a:lnTo>
                      <a:pt x="3067" y="1100"/>
                    </a:lnTo>
                    <a:lnTo>
                      <a:pt x="3062" y="1059"/>
                    </a:lnTo>
                    <a:lnTo>
                      <a:pt x="3058" y="1019"/>
                    </a:lnTo>
                    <a:lnTo>
                      <a:pt x="3056" y="994"/>
                    </a:lnTo>
                    <a:lnTo>
                      <a:pt x="3052" y="968"/>
                    </a:lnTo>
                    <a:lnTo>
                      <a:pt x="3050" y="942"/>
                    </a:lnTo>
                    <a:lnTo>
                      <a:pt x="3048" y="917"/>
                    </a:lnTo>
                    <a:lnTo>
                      <a:pt x="3046" y="891"/>
                    </a:lnTo>
                    <a:lnTo>
                      <a:pt x="3042" y="866"/>
                    </a:lnTo>
                    <a:lnTo>
                      <a:pt x="3040" y="840"/>
                    </a:lnTo>
                    <a:lnTo>
                      <a:pt x="3038" y="813"/>
                    </a:lnTo>
                    <a:lnTo>
                      <a:pt x="3036" y="788"/>
                    </a:lnTo>
                    <a:lnTo>
                      <a:pt x="3032" y="762"/>
                    </a:lnTo>
                    <a:lnTo>
                      <a:pt x="3029" y="735"/>
                    </a:lnTo>
                    <a:lnTo>
                      <a:pt x="3027" y="710"/>
                    </a:lnTo>
                    <a:lnTo>
                      <a:pt x="3024" y="683"/>
                    </a:lnTo>
                    <a:lnTo>
                      <a:pt x="3019" y="658"/>
                    </a:lnTo>
                    <a:lnTo>
                      <a:pt x="3016" y="632"/>
                    </a:lnTo>
                    <a:lnTo>
                      <a:pt x="3012" y="605"/>
                    </a:lnTo>
                    <a:lnTo>
                      <a:pt x="3007" y="580"/>
                    </a:lnTo>
                    <a:lnTo>
                      <a:pt x="3002" y="554"/>
                    </a:lnTo>
                    <a:lnTo>
                      <a:pt x="2996" y="527"/>
                    </a:lnTo>
                    <a:lnTo>
                      <a:pt x="2991" y="502"/>
                    </a:lnTo>
                    <a:lnTo>
                      <a:pt x="2984" y="476"/>
                    </a:lnTo>
                    <a:lnTo>
                      <a:pt x="2977" y="451"/>
                    </a:lnTo>
                    <a:lnTo>
                      <a:pt x="2970" y="424"/>
                    </a:lnTo>
                    <a:lnTo>
                      <a:pt x="2962" y="398"/>
                    </a:lnTo>
                    <a:lnTo>
                      <a:pt x="2953" y="373"/>
                    </a:lnTo>
                    <a:lnTo>
                      <a:pt x="2943" y="347"/>
                    </a:lnTo>
                    <a:lnTo>
                      <a:pt x="2933" y="323"/>
                    </a:lnTo>
                    <a:lnTo>
                      <a:pt x="2922" y="297"/>
                    </a:lnTo>
                    <a:lnTo>
                      <a:pt x="2911" y="272"/>
                    </a:lnTo>
                    <a:lnTo>
                      <a:pt x="2899" y="247"/>
                    </a:lnTo>
                    <a:lnTo>
                      <a:pt x="2886" y="222"/>
                    </a:lnTo>
                    <a:lnTo>
                      <a:pt x="2872" y="197"/>
                    </a:lnTo>
                    <a:lnTo>
                      <a:pt x="2868" y="177"/>
                    </a:lnTo>
                    <a:lnTo>
                      <a:pt x="2864" y="157"/>
                    </a:lnTo>
                    <a:lnTo>
                      <a:pt x="2858" y="141"/>
                    </a:lnTo>
                    <a:lnTo>
                      <a:pt x="2852" y="127"/>
                    </a:lnTo>
                    <a:lnTo>
                      <a:pt x="2845" y="113"/>
                    </a:lnTo>
                    <a:lnTo>
                      <a:pt x="2836" y="102"/>
                    </a:lnTo>
                    <a:lnTo>
                      <a:pt x="2828" y="91"/>
                    </a:lnTo>
                    <a:lnTo>
                      <a:pt x="2819" y="82"/>
                    </a:lnTo>
                    <a:lnTo>
                      <a:pt x="2810" y="73"/>
                    </a:lnTo>
                    <a:lnTo>
                      <a:pt x="2802" y="65"/>
                    </a:lnTo>
                    <a:lnTo>
                      <a:pt x="2793" y="56"/>
                    </a:lnTo>
                    <a:lnTo>
                      <a:pt x="2786" y="46"/>
                    </a:lnTo>
                    <a:lnTo>
                      <a:pt x="2779" y="37"/>
                    </a:lnTo>
                    <a:lnTo>
                      <a:pt x="2774" y="26"/>
                    </a:lnTo>
                    <a:lnTo>
                      <a:pt x="2769" y="13"/>
                    </a:lnTo>
                    <a:lnTo>
                      <a:pt x="2766" y="0"/>
                    </a:lnTo>
                    <a:lnTo>
                      <a:pt x="2718" y="26"/>
                    </a:lnTo>
                    <a:lnTo>
                      <a:pt x="2671" y="51"/>
                    </a:lnTo>
                    <a:lnTo>
                      <a:pt x="2623" y="76"/>
                    </a:lnTo>
                    <a:lnTo>
                      <a:pt x="2573" y="100"/>
                    </a:lnTo>
                    <a:lnTo>
                      <a:pt x="2523" y="123"/>
                    </a:lnTo>
                    <a:lnTo>
                      <a:pt x="2474" y="145"/>
                    </a:lnTo>
                    <a:lnTo>
                      <a:pt x="2422" y="166"/>
                    </a:lnTo>
                    <a:lnTo>
                      <a:pt x="2370" y="186"/>
                    </a:lnTo>
                    <a:lnTo>
                      <a:pt x="2319" y="205"/>
                    </a:lnTo>
                    <a:lnTo>
                      <a:pt x="2266" y="223"/>
                    </a:lnTo>
                    <a:lnTo>
                      <a:pt x="2213" y="240"/>
                    </a:lnTo>
                    <a:lnTo>
                      <a:pt x="2159" y="257"/>
                    </a:lnTo>
                    <a:lnTo>
                      <a:pt x="2104" y="272"/>
                    </a:lnTo>
                    <a:lnTo>
                      <a:pt x="2050" y="285"/>
                    </a:lnTo>
                    <a:lnTo>
                      <a:pt x="1993" y="298"/>
                    </a:lnTo>
                    <a:lnTo>
                      <a:pt x="1937" y="309"/>
                    </a:lnTo>
                    <a:lnTo>
                      <a:pt x="1881" y="320"/>
                    </a:lnTo>
                    <a:lnTo>
                      <a:pt x="1824" y="329"/>
                    </a:lnTo>
                    <a:lnTo>
                      <a:pt x="1767" y="336"/>
                    </a:lnTo>
                    <a:lnTo>
                      <a:pt x="1709" y="342"/>
                    </a:lnTo>
                    <a:lnTo>
                      <a:pt x="1651" y="347"/>
                    </a:lnTo>
                    <a:lnTo>
                      <a:pt x="1592" y="351"/>
                    </a:lnTo>
                    <a:lnTo>
                      <a:pt x="1533" y="353"/>
                    </a:lnTo>
                    <a:lnTo>
                      <a:pt x="1473" y="354"/>
                    </a:lnTo>
                    <a:lnTo>
                      <a:pt x="1414" y="353"/>
                    </a:lnTo>
                    <a:lnTo>
                      <a:pt x="1353" y="351"/>
                    </a:lnTo>
                    <a:lnTo>
                      <a:pt x="1294" y="347"/>
                    </a:lnTo>
                    <a:lnTo>
                      <a:pt x="1232" y="341"/>
                    </a:lnTo>
                    <a:lnTo>
                      <a:pt x="1172" y="334"/>
                    </a:lnTo>
                    <a:lnTo>
                      <a:pt x="1110" y="325"/>
                    </a:lnTo>
                    <a:lnTo>
                      <a:pt x="1048" y="314"/>
                    </a:lnTo>
                    <a:lnTo>
                      <a:pt x="986" y="302"/>
                    </a:lnTo>
                    <a:lnTo>
                      <a:pt x="994" y="345"/>
                    </a:lnTo>
                    <a:lnTo>
                      <a:pt x="1002" y="388"/>
                    </a:lnTo>
                    <a:lnTo>
                      <a:pt x="1009" y="430"/>
                    </a:lnTo>
                    <a:lnTo>
                      <a:pt x="1016" y="472"/>
                    </a:lnTo>
                    <a:lnTo>
                      <a:pt x="1023" y="514"/>
                    </a:lnTo>
                    <a:lnTo>
                      <a:pt x="1029" y="554"/>
                    </a:lnTo>
                    <a:lnTo>
                      <a:pt x="1036" y="595"/>
                    </a:lnTo>
                    <a:lnTo>
                      <a:pt x="1042" y="636"/>
                    </a:lnTo>
                    <a:lnTo>
                      <a:pt x="1048" y="676"/>
                    </a:lnTo>
                    <a:lnTo>
                      <a:pt x="1055" y="716"/>
                    </a:lnTo>
                    <a:lnTo>
                      <a:pt x="1061" y="756"/>
                    </a:lnTo>
                    <a:lnTo>
                      <a:pt x="1068" y="796"/>
                    </a:lnTo>
                    <a:lnTo>
                      <a:pt x="1075" y="837"/>
                    </a:lnTo>
                    <a:lnTo>
                      <a:pt x="1081" y="877"/>
                    </a:lnTo>
                    <a:lnTo>
                      <a:pt x="1088" y="917"/>
                    </a:lnTo>
                    <a:lnTo>
                      <a:pt x="1094" y="957"/>
                    </a:lnTo>
                    <a:lnTo>
                      <a:pt x="1102" y="997"/>
                    </a:lnTo>
                    <a:lnTo>
                      <a:pt x="1110" y="1037"/>
                    </a:lnTo>
                    <a:lnTo>
                      <a:pt x="1118" y="1079"/>
                    </a:lnTo>
                    <a:lnTo>
                      <a:pt x="1125" y="1120"/>
                    </a:lnTo>
                    <a:lnTo>
                      <a:pt x="1134" y="1162"/>
                    </a:lnTo>
                    <a:lnTo>
                      <a:pt x="1143" y="1203"/>
                    </a:lnTo>
                    <a:lnTo>
                      <a:pt x="1153" y="1246"/>
                    </a:lnTo>
                    <a:lnTo>
                      <a:pt x="1163" y="1288"/>
                    </a:lnTo>
                    <a:lnTo>
                      <a:pt x="1173" y="1332"/>
                    </a:lnTo>
                    <a:lnTo>
                      <a:pt x="1184" y="1376"/>
                    </a:lnTo>
                    <a:lnTo>
                      <a:pt x="1195" y="1420"/>
                    </a:lnTo>
                    <a:lnTo>
                      <a:pt x="1207" y="1465"/>
                    </a:lnTo>
                    <a:lnTo>
                      <a:pt x="1220" y="1511"/>
                    </a:lnTo>
                    <a:lnTo>
                      <a:pt x="1233" y="1557"/>
                    </a:lnTo>
                    <a:lnTo>
                      <a:pt x="1248" y="1605"/>
                    </a:lnTo>
                    <a:lnTo>
                      <a:pt x="1262" y="1654"/>
                    </a:lnTo>
                    <a:lnTo>
                      <a:pt x="1288" y="1734"/>
                    </a:lnTo>
                    <a:lnTo>
                      <a:pt x="1314" y="1806"/>
                    </a:lnTo>
                    <a:lnTo>
                      <a:pt x="1339" y="1873"/>
                    </a:lnTo>
                    <a:lnTo>
                      <a:pt x="1363" y="1932"/>
                    </a:lnTo>
                    <a:lnTo>
                      <a:pt x="1389" y="1987"/>
                    </a:lnTo>
                    <a:lnTo>
                      <a:pt x="1413" y="2037"/>
                    </a:lnTo>
                    <a:lnTo>
                      <a:pt x="1436" y="2083"/>
                    </a:lnTo>
                    <a:lnTo>
                      <a:pt x="1459" y="2126"/>
                    </a:lnTo>
                    <a:lnTo>
                      <a:pt x="1482" y="2166"/>
                    </a:lnTo>
                    <a:lnTo>
                      <a:pt x="1505" y="2203"/>
                    </a:lnTo>
                    <a:lnTo>
                      <a:pt x="1527" y="2239"/>
                    </a:lnTo>
                    <a:lnTo>
                      <a:pt x="1548" y="2274"/>
                    </a:lnTo>
                    <a:lnTo>
                      <a:pt x="1570" y="2309"/>
                    </a:lnTo>
                    <a:lnTo>
                      <a:pt x="1591" y="2344"/>
                    </a:lnTo>
                    <a:lnTo>
                      <a:pt x="1612" y="2380"/>
                    </a:lnTo>
                    <a:lnTo>
                      <a:pt x="1632" y="2418"/>
                    </a:lnTo>
                    <a:lnTo>
                      <a:pt x="1641" y="2441"/>
                    </a:lnTo>
                    <a:lnTo>
                      <a:pt x="1651" y="2463"/>
                    </a:lnTo>
                    <a:lnTo>
                      <a:pt x="1660" y="2485"/>
                    </a:lnTo>
                    <a:lnTo>
                      <a:pt x="1668" y="2505"/>
                    </a:lnTo>
                    <a:lnTo>
                      <a:pt x="1677" y="2525"/>
                    </a:lnTo>
                    <a:lnTo>
                      <a:pt x="1686" y="2545"/>
                    </a:lnTo>
                    <a:lnTo>
                      <a:pt x="1694" y="2563"/>
                    </a:lnTo>
                    <a:lnTo>
                      <a:pt x="1702" y="2581"/>
                    </a:lnTo>
                    <a:lnTo>
                      <a:pt x="1709" y="2600"/>
                    </a:lnTo>
                    <a:lnTo>
                      <a:pt x="1715" y="2618"/>
                    </a:lnTo>
                    <a:lnTo>
                      <a:pt x="1721" y="2636"/>
                    </a:lnTo>
                    <a:lnTo>
                      <a:pt x="1726" y="2654"/>
                    </a:lnTo>
                    <a:lnTo>
                      <a:pt x="1730" y="2673"/>
                    </a:lnTo>
                    <a:lnTo>
                      <a:pt x="1732" y="2692"/>
                    </a:lnTo>
                    <a:lnTo>
                      <a:pt x="1735" y="2710"/>
                    </a:lnTo>
                    <a:lnTo>
                      <a:pt x="1736" y="2730"/>
                    </a:lnTo>
                    <a:close/>
                  </a:path>
                </a:pathLst>
              </a:custGeom>
              <a:solidFill>
                <a:srgbClr val="000000"/>
              </a:solidFill>
              <a:ln w="9525">
                <a:noFill/>
                <a:round/>
                <a:headEnd/>
                <a:tailEnd/>
              </a:ln>
            </p:spPr>
            <p:txBody>
              <a:bodyPr/>
              <a:lstStyle/>
              <a:p>
                <a:endParaRPr lang="es-ES"/>
              </a:p>
            </p:txBody>
          </p:sp>
          <p:sp>
            <p:nvSpPr>
              <p:cNvPr id="988" name="Freeform 992"/>
              <p:cNvSpPr>
                <a:spLocks/>
              </p:cNvSpPr>
              <p:nvPr/>
            </p:nvSpPr>
            <p:spPr bwMode="auto">
              <a:xfrm>
                <a:off x="2372" y="2912"/>
                <a:ext cx="44" cy="247"/>
              </a:xfrm>
              <a:custGeom>
                <a:avLst/>
                <a:gdLst>
                  <a:gd name="T0" fmla="*/ 0 w 223"/>
                  <a:gd name="T1" fmla="*/ 2 h 1237"/>
                  <a:gd name="T2" fmla="*/ 9 w 223"/>
                  <a:gd name="T3" fmla="*/ 83 h 1237"/>
                  <a:gd name="T4" fmla="*/ 19 w 223"/>
                  <a:gd name="T5" fmla="*/ 162 h 1237"/>
                  <a:gd name="T6" fmla="*/ 28 w 223"/>
                  <a:gd name="T7" fmla="*/ 240 h 1237"/>
                  <a:gd name="T8" fmla="*/ 38 w 223"/>
                  <a:gd name="T9" fmla="*/ 315 h 1237"/>
                  <a:gd name="T10" fmla="*/ 48 w 223"/>
                  <a:gd name="T11" fmla="*/ 391 h 1237"/>
                  <a:gd name="T12" fmla="*/ 59 w 223"/>
                  <a:gd name="T13" fmla="*/ 464 h 1237"/>
                  <a:gd name="T14" fmla="*/ 70 w 223"/>
                  <a:gd name="T15" fmla="*/ 538 h 1237"/>
                  <a:gd name="T16" fmla="*/ 82 w 223"/>
                  <a:gd name="T17" fmla="*/ 612 h 1237"/>
                  <a:gd name="T18" fmla="*/ 94 w 223"/>
                  <a:gd name="T19" fmla="*/ 685 h 1237"/>
                  <a:gd name="T20" fmla="*/ 107 w 223"/>
                  <a:gd name="T21" fmla="*/ 761 h 1237"/>
                  <a:gd name="T22" fmla="*/ 121 w 223"/>
                  <a:gd name="T23" fmla="*/ 836 h 1237"/>
                  <a:gd name="T24" fmla="*/ 137 w 223"/>
                  <a:gd name="T25" fmla="*/ 912 h 1237"/>
                  <a:gd name="T26" fmla="*/ 153 w 223"/>
                  <a:gd name="T27" fmla="*/ 991 h 1237"/>
                  <a:gd name="T28" fmla="*/ 172 w 223"/>
                  <a:gd name="T29" fmla="*/ 1070 h 1237"/>
                  <a:gd name="T30" fmla="*/ 191 w 223"/>
                  <a:gd name="T31" fmla="*/ 1153 h 1237"/>
                  <a:gd name="T32" fmla="*/ 212 w 223"/>
                  <a:gd name="T33" fmla="*/ 1237 h 1237"/>
                  <a:gd name="T34" fmla="*/ 212 w 223"/>
                  <a:gd name="T35" fmla="*/ 1192 h 1237"/>
                  <a:gd name="T36" fmla="*/ 192 w 223"/>
                  <a:gd name="T37" fmla="*/ 1109 h 1237"/>
                  <a:gd name="T38" fmla="*/ 173 w 223"/>
                  <a:gd name="T39" fmla="*/ 1028 h 1237"/>
                  <a:gd name="T40" fmla="*/ 157 w 223"/>
                  <a:gd name="T41" fmla="*/ 948 h 1237"/>
                  <a:gd name="T42" fmla="*/ 140 w 223"/>
                  <a:gd name="T43" fmla="*/ 872 h 1237"/>
                  <a:gd name="T44" fmla="*/ 126 w 223"/>
                  <a:gd name="T45" fmla="*/ 795 h 1237"/>
                  <a:gd name="T46" fmla="*/ 112 w 223"/>
                  <a:gd name="T47" fmla="*/ 721 h 1237"/>
                  <a:gd name="T48" fmla="*/ 98 w 223"/>
                  <a:gd name="T49" fmla="*/ 646 h 1237"/>
                  <a:gd name="T50" fmla="*/ 86 w 223"/>
                  <a:gd name="T51" fmla="*/ 572 h 1237"/>
                  <a:gd name="T52" fmla="*/ 75 w 223"/>
                  <a:gd name="T53" fmla="*/ 499 h 1237"/>
                  <a:gd name="T54" fmla="*/ 64 w 223"/>
                  <a:gd name="T55" fmla="*/ 425 h 1237"/>
                  <a:gd name="T56" fmla="*/ 53 w 223"/>
                  <a:gd name="T57" fmla="*/ 351 h 1237"/>
                  <a:gd name="T58" fmla="*/ 44 w 223"/>
                  <a:gd name="T59" fmla="*/ 275 h 1237"/>
                  <a:gd name="T60" fmla="*/ 34 w 223"/>
                  <a:gd name="T61" fmla="*/ 198 h 1237"/>
                  <a:gd name="T62" fmla="*/ 25 w 223"/>
                  <a:gd name="T63" fmla="*/ 120 h 1237"/>
                  <a:gd name="T64" fmla="*/ 16 w 223"/>
                  <a:gd name="T65" fmla="*/ 40 h 1237"/>
                  <a:gd name="T66" fmla="*/ 11 w 223"/>
                  <a:gd name="T67" fmla="*/ 0 h 1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3"/>
                  <a:gd name="T103" fmla="*/ 0 h 1237"/>
                  <a:gd name="T104" fmla="*/ 223 w 223"/>
                  <a:gd name="T105" fmla="*/ 1237 h 1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3" h="1237">
                    <a:moveTo>
                      <a:pt x="0" y="2"/>
                    </a:moveTo>
                    <a:lnTo>
                      <a:pt x="0" y="2"/>
                    </a:lnTo>
                    <a:lnTo>
                      <a:pt x="5" y="43"/>
                    </a:lnTo>
                    <a:lnTo>
                      <a:pt x="9" y="83"/>
                    </a:lnTo>
                    <a:lnTo>
                      <a:pt x="14" y="123"/>
                    </a:lnTo>
                    <a:lnTo>
                      <a:pt x="19" y="162"/>
                    </a:lnTo>
                    <a:lnTo>
                      <a:pt x="23" y="201"/>
                    </a:lnTo>
                    <a:lnTo>
                      <a:pt x="28" y="240"/>
                    </a:lnTo>
                    <a:lnTo>
                      <a:pt x="33" y="278"/>
                    </a:lnTo>
                    <a:lnTo>
                      <a:pt x="38" y="315"/>
                    </a:lnTo>
                    <a:lnTo>
                      <a:pt x="42" y="353"/>
                    </a:lnTo>
                    <a:lnTo>
                      <a:pt x="48" y="391"/>
                    </a:lnTo>
                    <a:lnTo>
                      <a:pt x="53" y="427"/>
                    </a:lnTo>
                    <a:lnTo>
                      <a:pt x="59" y="464"/>
                    </a:lnTo>
                    <a:lnTo>
                      <a:pt x="64" y="502"/>
                    </a:lnTo>
                    <a:lnTo>
                      <a:pt x="70" y="538"/>
                    </a:lnTo>
                    <a:lnTo>
                      <a:pt x="75" y="575"/>
                    </a:lnTo>
                    <a:lnTo>
                      <a:pt x="82" y="612"/>
                    </a:lnTo>
                    <a:lnTo>
                      <a:pt x="87" y="649"/>
                    </a:lnTo>
                    <a:lnTo>
                      <a:pt x="94" y="685"/>
                    </a:lnTo>
                    <a:lnTo>
                      <a:pt x="101" y="723"/>
                    </a:lnTo>
                    <a:lnTo>
                      <a:pt x="107" y="761"/>
                    </a:lnTo>
                    <a:lnTo>
                      <a:pt x="115" y="797"/>
                    </a:lnTo>
                    <a:lnTo>
                      <a:pt x="121" y="836"/>
                    </a:lnTo>
                    <a:lnTo>
                      <a:pt x="129" y="874"/>
                    </a:lnTo>
                    <a:lnTo>
                      <a:pt x="137" y="912"/>
                    </a:lnTo>
                    <a:lnTo>
                      <a:pt x="146" y="951"/>
                    </a:lnTo>
                    <a:lnTo>
                      <a:pt x="153" y="991"/>
                    </a:lnTo>
                    <a:lnTo>
                      <a:pt x="162" y="1030"/>
                    </a:lnTo>
                    <a:lnTo>
                      <a:pt x="172" y="1070"/>
                    </a:lnTo>
                    <a:lnTo>
                      <a:pt x="181" y="1112"/>
                    </a:lnTo>
                    <a:lnTo>
                      <a:pt x="191" y="1153"/>
                    </a:lnTo>
                    <a:lnTo>
                      <a:pt x="201" y="1194"/>
                    </a:lnTo>
                    <a:lnTo>
                      <a:pt x="212" y="1237"/>
                    </a:lnTo>
                    <a:lnTo>
                      <a:pt x="223" y="1235"/>
                    </a:lnTo>
                    <a:lnTo>
                      <a:pt x="212" y="1192"/>
                    </a:lnTo>
                    <a:lnTo>
                      <a:pt x="202" y="1151"/>
                    </a:lnTo>
                    <a:lnTo>
                      <a:pt x="192" y="1109"/>
                    </a:lnTo>
                    <a:lnTo>
                      <a:pt x="183" y="1068"/>
                    </a:lnTo>
                    <a:lnTo>
                      <a:pt x="173" y="1028"/>
                    </a:lnTo>
                    <a:lnTo>
                      <a:pt x="164" y="989"/>
                    </a:lnTo>
                    <a:lnTo>
                      <a:pt x="157" y="948"/>
                    </a:lnTo>
                    <a:lnTo>
                      <a:pt x="148" y="909"/>
                    </a:lnTo>
                    <a:lnTo>
                      <a:pt x="140" y="872"/>
                    </a:lnTo>
                    <a:lnTo>
                      <a:pt x="133" y="834"/>
                    </a:lnTo>
                    <a:lnTo>
                      <a:pt x="126" y="795"/>
                    </a:lnTo>
                    <a:lnTo>
                      <a:pt x="118" y="758"/>
                    </a:lnTo>
                    <a:lnTo>
                      <a:pt x="112" y="721"/>
                    </a:lnTo>
                    <a:lnTo>
                      <a:pt x="105" y="683"/>
                    </a:lnTo>
                    <a:lnTo>
                      <a:pt x="98" y="646"/>
                    </a:lnTo>
                    <a:lnTo>
                      <a:pt x="93" y="610"/>
                    </a:lnTo>
                    <a:lnTo>
                      <a:pt x="86" y="572"/>
                    </a:lnTo>
                    <a:lnTo>
                      <a:pt x="81" y="536"/>
                    </a:lnTo>
                    <a:lnTo>
                      <a:pt x="75" y="499"/>
                    </a:lnTo>
                    <a:lnTo>
                      <a:pt x="70" y="461"/>
                    </a:lnTo>
                    <a:lnTo>
                      <a:pt x="64" y="425"/>
                    </a:lnTo>
                    <a:lnTo>
                      <a:pt x="59" y="388"/>
                    </a:lnTo>
                    <a:lnTo>
                      <a:pt x="53" y="351"/>
                    </a:lnTo>
                    <a:lnTo>
                      <a:pt x="49" y="313"/>
                    </a:lnTo>
                    <a:lnTo>
                      <a:pt x="44" y="275"/>
                    </a:lnTo>
                    <a:lnTo>
                      <a:pt x="39" y="237"/>
                    </a:lnTo>
                    <a:lnTo>
                      <a:pt x="34" y="198"/>
                    </a:lnTo>
                    <a:lnTo>
                      <a:pt x="30" y="159"/>
                    </a:lnTo>
                    <a:lnTo>
                      <a:pt x="25" y="120"/>
                    </a:lnTo>
                    <a:lnTo>
                      <a:pt x="20" y="80"/>
                    </a:lnTo>
                    <a:lnTo>
                      <a:pt x="16" y="40"/>
                    </a:lnTo>
                    <a:lnTo>
                      <a:pt x="11" y="0"/>
                    </a:lnTo>
                    <a:lnTo>
                      <a:pt x="0" y="2"/>
                    </a:lnTo>
                    <a:close/>
                  </a:path>
                </a:pathLst>
              </a:custGeom>
              <a:solidFill>
                <a:srgbClr val="000000"/>
              </a:solidFill>
              <a:ln w="9525">
                <a:noFill/>
                <a:round/>
                <a:headEnd/>
                <a:tailEnd/>
              </a:ln>
            </p:spPr>
            <p:txBody>
              <a:bodyPr/>
              <a:lstStyle/>
              <a:p>
                <a:endParaRPr lang="es-ES"/>
              </a:p>
            </p:txBody>
          </p:sp>
          <p:sp>
            <p:nvSpPr>
              <p:cNvPr id="989" name="Freeform 993"/>
              <p:cNvSpPr>
                <a:spLocks/>
              </p:cNvSpPr>
              <p:nvPr/>
            </p:nvSpPr>
            <p:spPr bwMode="auto">
              <a:xfrm>
                <a:off x="1958" y="2707"/>
                <a:ext cx="357" cy="73"/>
              </a:xfrm>
              <a:custGeom>
                <a:avLst/>
                <a:gdLst>
                  <a:gd name="T0" fmla="*/ 4 w 1787"/>
                  <a:gd name="T1" fmla="*/ 313 h 365"/>
                  <a:gd name="T2" fmla="*/ 128 w 1787"/>
                  <a:gd name="T3" fmla="*/ 336 h 365"/>
                  <a:gd name="T4" fmla="*/ 251 w 1787"/>
                  <a:gd name="T5" fmla="*/ 352 h 365"/>
                  <a:gd name="T6" fmla="*/ 372 w 1787"/>
                  <a:gd name="T7" fmla="*/ 362 h 365"/>
                  <a:gd name="T8" fmla="*/ 492 w 1787"/>
                  <a:gd name="T9" fmla="*/ 365 h 365"/>
                  <a:gd name="T10" fmla="*/ 611 w 1787"/>
                  <a:gd name="T11" fmla="*/ 362 h 365"/>
                  <a:gd name="T12" fmla="*/ 728 w 1787"/>
                  <a:gd name="T13" fmla="*/ 353 h 365"/>
                  <a:gd name="T14" fmla="*/ 844 w 1787"/>
                  <a:gd name="T15" fmla="*/ 340 h 365"/>
                  <a:gd name="T16" fmla="*/ 957 w 1787"/>
                  <a:gd name="T17" fmla="*/ 320 h 365"/>
                  <a:gd name="T18" fmla="*/ 1070 w 1787"/>
                  <a:gd name="T19" fmla="*/ 296 h 365"/>
                  <a:gd name="T20" fmla="*/ 1179 w 1787"/>
                  <a:gd name="T21" fmla="*/ 268 h 365"/>
                  <a:gd name="T22" fmla="*/ 1286 w 1787"/>
                  <a:gd name="T23" fmla="*/ 234 h 365"/>
                  <a:gd name="T24" fmla="*/ 1392 w 1787"/>
                  <a:gd name="T25" fmla="*/ 197 h 365"/>
                  <a:gd name="T26" fmla="*/ 1495 w 1787"/>
                  <a:gd name="T27" fmla="*/ 156 h 365"/>
                  <a:gd name="T28" fmla="*/ 1594 w 1787"/>
                  <a:gd name="T29" fmla="*/ 111 h 365"/>
                  <a:gd name="T30" fmla="*/ 1692 w 1787"/>
                  <a:gd name="T31" fmla="*/ 62 h 365"/>
                  <a:gd name="T32" fmla="*/ 1787 w 1787"/>
                  <a:gd name="T33" fmla="*/ 10 h 365"/>
                  <a:gd name="T34" fmla="*/ 1735 w 1787"/>
                  <a:gd name="T35" fmla="*/ 26 h 365"/>
                  <a:gd name="T36" fmla="*/ 1639 w 1787"/>
                  <a:gd name="T37" fmla="*/ 74 h 365"/>
                  <a:gd name="T38" fmla="*/ 1540 w 1787"/>
                  <a:gd name="T39" fmla="*/ 122 h 365"/>
                  <a:gd name="T40" fmla="*/ 1439 w 1787"/>
                  <a:gd name="T41" fmla="*/ 165 h 365"/>
                  <a:gd name="T42" fmla="*/ 1335 w 1787"/>
                  <a:gd name="T43" fmla="*/ 204 h 365"/>
                  <a:gd name="T44" fmla="*/ 1231 w 1787"/>
                  <a:gd name="T45" fmla="*/ 239 h 365"/>
                  <a:gd name="T46" fmla="*/ 1122 w 1787"/>
                  <a:gd name="T47" fmla="*/ 270 h 365"/>
                  <a:gd name="T48" fmla="*/ 1011 w 1787"/>
                  <a:gd name="T49" fmla="*/ 297 h 365"/>
                  <a:gd name="T50" fmla="*/ 899 w 1787"/>
                  <a:gd name="T51" fmla="*/ 319 h 365"/>
                  <a:gd name="T52" fmla="*/ 784 w 1787"/>
                  <a:gd name="T53" fmla="*/ 335 h 365"/>
                  <a:gd name="T54" fmla="*/ 670 w 1787"/>
                  <a:gd name="T55" fmla="*/ 346 h 365"/>
                  <a:gd name="T56" fmla="*/ 552 w 1787"/>
                  <a:gd name="T57" fmla="*/ 352 h 365"/>
                  <a:gd name="T58" fmla="*/ 433 w 1787"/>
                  <a:gd name="T59" fmla="*/ 352 h 365"/>
                  <a:gd name="T60" fmla="*/ 313 w 1787"/>
                  <a:gd name="T61" fmla="*/ 346 h 365"/>
                  <a:gd name="T62" fmla="*/ 192 w 1787"/>
                  <a:gd name="T63" fmla="*/ 333 h 365"/>
                  <a:gd name="T64" fmla="*/ 68 w 1787"/>
                  <a:gd name="T65" fmla="*/ 313 h 365"/>
                  <a:gd name="T66" fmla="*/ 0 w 1787"/>
                  <a:gd name="T67" fmla="*/ 308 h 365"/>
                  <a:gd name="T68" fmla="*/ 2 w 1787"/>
                  <a:gd name="T69" fmla="*/ 302 h 365"/>
                  <a:gd name="T70" fmla="*/ 1 w 1787"/>
                  <a:gd name="T71" fmla="*/ 311 h 365"/>
                  <a:gd name="T72" fmla="*/ 11 w 1787"/>
                  <a:gd name="T73" fmla="*/ 306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7"/>
                  <a:gd name="T112" fmla="*/ 0 h 365"/>
                  <a:gd name="T113" fmla="*/ 1787 w 1787"/>
                  <a:gd name="T114" fmla="*/ 365 h 3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7" h="365">
                    <a:moveTo>
                      <a:pt x="11" y="306"/>
                    </a:moveTo>
                    <a:lnTo>
                      <a:pt x="4" y="313"/>
                    </a:lnTo>
                    <a:lnTo>
                      <a:pt x="66" y="325"/>
                    </a:lnTo>
                    <a:lnTo>
                      <a:pt x="128" y="336"/>
                    </a:lnTo>
                    <a:lnTo>
                      <a:pt x="189" y="345"/>
                    </a:lnTo>
                    <a:lnTo>
                      <a:pt x="251" y="352"/>
                    </a:lnTo>
                    <a:lnTo>
                      <a:pt x="313" y="358"/>
                    </a:lnTo>
                    <a:lnTo>
                      <a:pt x="372" y="362"/>
                    </a:lnTo>
                    <a:lnTo>
                      <a:pt x="433" y="364"/>
                    </a:lnTo>
                    <a:lnTo>
                      <a:pt x="492" y="365"/>
                    </a:lnTo>
                    <a:lnTo>
                      <a:pt x="552" y="364"/>
                    </a:lnTo>
                    <a:lnTo>
                      <a:pt x="611" y="362"/>
                    </a:lnTo>
                    <a:lnTo>
                      <a:pt x="670" y="358"/>
                    </a:lnTo>
                    <a:lnTo>
                      <a:pt x="728" y="353"/>
                    </a:lnTo>
                    <a:lnTo>
                      <a:pt x="787" y="347"/>
                    </a:lnTo>
                    <a:lnTo>
                      <a:pt x="844" y="340"/>
                    </a:lnTo>
                    <a:lnTo>
                      <a:pt x="901" y="331"/>
                    </a:lnTo>
                    <a:lnTo>
                      <a:pt x="957" y="320"/>
                    </a:lnTo>
                    <a:lnTo>
                      <a:pt x="1014" y="309"/>
                    </a:lnTo>
                    <a:lnTo>
                      <a:pt x="1070" y="296"/>
                    </a:lnTo>
                    <a:lnTo>
                      <a:pt x="1124" y="283"/>
                    </a:lnTo>
                    <a:lnTo>
                      <a:pt x="1179" y="268"/>
                    </a:lnTo>
                    <a:lnTo>
                      <a:pt x="1233" y="251"/>
                    </a:lnTo>
                    <a:lnTo>
                      <a:pt x="1286" y="234"/>
                    </a:lnTo>
                    <a:lnTo>
                      <a:pt x="1340" y="216"/>
                    </a:lnTo>
                    <a:lnTo>
                      <a:pt x="1392" y="197"/>
                    </a:lnTo>
                    <a:lnTo>
                      <a:pt x="1443" y="177"/>
                    </a:lnTo>
                    <a:lnTo>
                      <a:pt x="1495" y="156"/>
                    </a:lnTo>
                    <a:lnTo>
                      <a:pt x="1545" y="134"/>
                    </a:lnTo>
                    <a:lnTo>
                      <a:pt x="1594" y="111"/>
                    </a:lnTo>
                    <a:lnTo>
                      <a:pt x="1644" y="87"/>
                    </a:lnTo>
                    <a:lnTo>
                      <a:pt x="1692" y="62"/>
                    </a:lnTo>
                    <a:lnTo>
                      <a:pt x="1740" y="35"/>
                    </a:lnTo>
                    <a:lnTo>
                      <a:pt x="1787" y="10"/>
                    </a:lnTo>
                    <a:lnTo>
                      <a:pt x="1783" y="0"/>
                    </a:lnTo>
                    <a:lnTo>
                      <a:pt x="1735" y="26"/>
                    </a:lnTo>
                    <a:lnTo>
                      <a:pt x="1688" y="50"/>
                    </a:lnTo>
                    <a:lnTo>
                      <a:pt x="1639" y="74"/>
                    </a:lnTo>
                    <a:lnTo>
                      <a:pt x="1590" y="99"/>
                    </a:lnTo>
                    <a:lnTo>
                      <a:pt x="1540" y="122"/>
                    </a:lnTo>
                    <a:lnTo>
                      <a:pt x="1491" y="144"/>
                    </a:lnTo>
                    <a:lnTo>
                      <a:pt x="1439" y="165"/>
                    </a:lnTo>
                    <a:lnTo>
                      <a:pt x="1387" y="185"/>
                    </a:lnTo>
                    <a:lnTo>
                      <a:pt x="1335" y="204"/>
                    </a:lnTo>
                    <a:lnTo>
                      <a:pt x="1284" y="222"/>
                    </a:lnTo>
                    <a:lnTo>
                      <a:pt x="1231" y="239"/>
                    </a:lnTo>
                    <a:lnTo>
                      <a:pt x="1177" y="256"/>
                    </a:lnTo>
                    <a:lnTo>
                      <a:pt x="1122" y="270"/>
                    </a:lnTo>
                    <a:lnTo>
                      <a:pt x="1068" y="284"/>
                    </a:lnTo>
                    <a:lnTo>
                      <a:pt x="1011" y="297"/>
                    </a:lnTo>
                    <a:lnTo>
                      <a:pt x="955" y="308"/>
                    </a:lnTo>
                    <a:lnTo>
                      <a:pt x="899" y="319"/>
                    </a:lnTo>
                    <a:lnTo>
                      <a:pt x="842" y="328"/>
                    </a:lnTo>
                    <a:lnTo>
                      <a:pt x="784" y="335"/>
                    </a:lnTo>
                    <a:lnTo>
                      <a:pt x="728" y="341"/>
                    </a:lnTo>
                    <a:lnTo>
                      <a:pt x="670" y="346"/>
                    </a:lnTo>
                    <a:lnTo>
                      <a:pt x="611" y="350"/>
                    </a:lnTo>
                    <a:lnTo>
                      <a:pt x="552" y="352"/>
                    </a:lnTo>
                    <a:lnTo>
                      <a:pt x="492" y="353"/>
                    </a:lnTo>
                    <a:lnTo>
                      <a:pt x="433" y="352"/>
                    </a:lnTo>
                    <a:lnTo>
                      <a:pt x="372" y="350"/>
                    </a:lnTo>
                    <a:lnTo>
                      <a:pt x="313" y="346"/>
                    </a:lnTo>
                    <a:lnTo>
                      <a:pt x="251" y="340"/>
                    </a:lnTo>
                    <a:lnTo>
                      <a:pt x="192" y="333"/>
                    </a:lnTo>
                    <a:lnTo>
                      <a:pt x="130" y="324"/>
                    </a:lnTo>
                    <a:lnTo>
                      <a:pt x="68" y="313"/>
                    </a:lnTo>
                    <a:lnTo>
                      <a:pt x="7" y="301"/>
                    </a:lnTo>
                    <a:lnTo>
                      <a:pt x="0" y="308"/>
                    </a:lnTo>
                    <a:lnTo>
                      <a:pt x="7" y="301"/>
                    </a:lnTo>
                    <a:lnTo>
                      <a:pt x="2" y="302"/>
                    </a:lnTo>
                    <a:lnTo>
                      <a:pt x="1" y="306"/>
                    </a:lnTo>
                    <a:lnTo>
                      <a:pt x="1" y="311"/>
                    </a:lnTo>
                    <a:lnTo>
                      <a:pt x="4" y="313"/>
                    </a:lnTo>
                    <a:lnTo>
                      <a:pt x="11" y="306"/>
                    </a:lnTo>
                    <a:close/>
                  </a:path>
                </a:pathLst>
              </a:custGeom>
              <a:solidFill>
                <a:srgbClr val="000000"/>
              </a:solidFill>
              <a:ln w="9525">
                <a:noFill/>
                <a:round/>
                <a:headEnd/>
                <a:tailEnd/>
              </a:ln>
            </p:spPr>
            <p:txBody>
              <a:bodyPr/>
              <a:lstStyle/>
              <a:p>
                <a:endParaRPr lang="es-ES"/>
              </a:p>
            </p:txBody>
          </p:sp>
          <p:sp>
            <p:nvSpPr>
              <p:cNvPr id="990" name="Freeform 994"/>
              <p:cNvSpPr>
                <a:spLocks noEditPoints="1"/>
              </p:cNvSpPr>
              <p:nvPr/>
            </p:nvSpPr>
            <p:spPr bwMode="auto">
              <a:xfrm>
                <a:off x="1757" y="1209"/>
                <a:ext cx="951" cy="2276"/>
              </a:xfrm>
              <a:custGeom>
                <a:avLst/>
                <a:gdLst>
                  <a:gd name="T0" fmla="*/ 2833 w 4755"/>
                  <a:gd name="T1" fmla="*/ 3835 h 11382"/>
                  <a:gd name="T2" fmla="*/ 2912 w 4755"/>
                  <a:gd name="T3" fmla="*/ 3285 h 11382"/>
                  <a:gd name="T4" fmla="*/ 3074 w 4755"/>
                  <a:gd name="T5" fmla="*/ 2747 h 11382"/>
                  <a:gd name="T6" fmla="*/ 3212 w 4755"/>
                  <a:gd name="T7" fmla="*/ 2297 h 11382"/>
                  <a:gd name="T8" fmla="*/ 3346 w 4755"/>
                  <a:gd name="T9" fmla="*/ 1919 h 11382"/>
                  <a:gd name="T10" fmla="*/ 3473 w 4755"/>
                  <a:gd name="T11" fmla="*/ 1460 h 11382"/>
                  <a:gd name="T12" fmla="*/ 3643 w 4755"/>
                  <a:gd name="T13" fmla="*/ 1242 h 11382"/>
                  <a:gd name="T14" fmla="*/ 3755 w 4755"/>
                  <a:gd name="T15" fmla="*/ 962 h 11382"/>
                  <a:gd name="T16" fmla="*/ 3894 w 4755"/>
                  <a:gd name="T17" fmla="*/ 668 h 11382"/>
                  <a:gd name="T18" fmla="*/ 4199 w 4755"/>
                  <a:gd name="T19" fmla="*/ 190 h 11382"/>
                  <a:gd name="T20" fmla="*/ 4398 w 4755"/>
                  <a:gd name="T21" fmla="*/ 118 h 11382"/>
                  <a:gd name="T22" fmla="*/ 4282 w 4755"/>
                  <a:gd name="T23" fmla="*/ 469 h 11382"/>
                  <a:gd name="T24" fmla="*/ 4166 w 4755"/>
                  <a:gd name="T25" fmla="*/ 672 h 11382"/>
                  <a:gd name="T26" fmla="*/ 4221 w 4755"/>
                  <a:gd name="T27" fmla="*/ 869 h 11382"/>
                  <a:gd name="T28" fmla="*/ 4478 w 4755"/>
                  <a:gd name="T29" fmla="*/ 865 h 11382"/>
                  <a:gd name="T30" fmla="*/ 4644 w 4755"/>
                  <a:gd name="T31" fmla="*/ 965 h 11382"/>
                  <a:gd name="T32" fmla="*/ 4723 w 4755"/>
                  <a:gd name="T33" fmla="*/ 1173 h 11382"/>
                  <a:gd name="T34" fmla="*/ 4694 w 4755"/>
                  <a:gd name="T35" fmla="*/ 1355 h 11382"/>
                  <a:gd name="T36" fmla="*/ 4502 w 4755"/>
                  <a:gd name="T37" fmla="*/ 1491 h 11382"/>
                  <a:gd name="T38" fmla="*/ 4271 w 4755"/>
                  <a:gd name="T39" fmla="*/ 1653 h 11382"/>
                  <a:gd name="T40" fmla="*/ 3967 w 4755"/>
                  <a:gd name="T41" fmla="*/ 1807 h 11382"/>
                  <a:gd name="T42" fmla="*/ 3800 w 4755"/>
                  <a:gd name="T43" fmla="*/ 2105 h 11382"/>
                  <a:gd name="T44" fmla="*/ 3733 w 4755"/>
                  <a:gd name="T45" fmla="*/ 2625 h 11382"/>
                  <a:gd name="T46" fmla="*/ 3642 w 4755"/>
                  <a:gd name="T47" fmla="*/ 3187 h 11382"/>
                  <a:gd name="T48" fmla="*/ 3615 w 4755"/>
                  <a:gd name="T49" fmla="*/ 3603 h 11382"/>
                  <a:gd name="T50" fmla="*/ 3527 w 4755"/>
                  <a:gd name="T51" fmla="*/ 4132 h 11382"/>
                  <a:gd name="T52" fmla="*/ 3420 w 4755"/>
                  <a:gd name="T53" fmla="*/ 4484 h 11382"/>
                  <a:gd name="T54" fmla="*/ 3318 w 4755"/>
                  <a:gd name="T55" fmla="*/ 4858 h 11382"/>
                  <a:gd name="T56" fmla="*/ 3135 w 4755"/>
                  <a:gd name="T57" fmla="*/ 5179 h 11382"/>
                  <a:gd name="T58" fmla="*/ 2841 w 4755"/>
                  <a:gd name="T59" fmla="*/ 4930 h 11382"/>
                  <a:gd name="T60" fmla="*/ 2682 w 4755"/>
                  <a:gd name="T61" fmla="*/ 4504 h 11382"/>
                  <a:gd name="T62" fmla="*/ 46 w 4755"/>
                  <a:gd name="T63" fmla="*/ 6917 h 11382"/>
                  <a:gd name="T64" fmla="*/ 179 w 4755"/>
                  <a:gd name="T65" fmla="*/ 7415 h 11382"/>
                  <a:gd name="T66" fmla="*/ 326 w 4755"/>
                  <a:gd name="T67" fmla="*/ 7963 h 11382"/>
                  <a:gd name="T68" fmla="*/ 554 w 4755"/>
                  <a:gd name="T69" fmla="*/ 8625 h 11382"/>
                  <a:gd name="T70" fmla="*/ 884 w 4755"/>
                  <a:gd name="T71" fmla="*/ 9326 h 11382"/>
                  <a:gd name="T72" fmla="*/ 960 w 4755"/>
                  <a:gd name="T73" fmla="*/ 9985 h 11382"/>
                  <a:gd name="T74" fmla="*/ 927 w 4755"/>
                  <a:gd name="T75" fmla="*/ 10407 h 11382"/>
                  <a:gd name="T76" fmla="*/ 916 w 4755"/>
                  <a:gd name="T77" fmla="*/ 10624 h 11382"/>
                  <a:gd name="T78" fmla="*/ 1015 w 4755"/>
                  <a:gd name="T79" fmla="*/ 10806 h 11382"/>
                  <a:gd name="T80" fmla="*/ 1085 w 4755"/>
                  <a:gd name="T81" fmla="*/ 10772 h 11382"/>
                  <a:gd name="T82" fmla="*/ 1251 w 4755"/>
                  <a:gd name="T83" fmla="*/ 10829 h 11382"/>
                  <a:gd name="T84" fmla="*/ 1286 w 4755"/>
                  <a:gd name="T85" fmla="*/ 10869 h 11382"/>
                  <a:gd name="T86" fmla="*/ 1458 w 4755"/>
                  <a:gd name="T87" fmla="*/ 10863 h 11382"/>
                  <a:gd name="T88" fmla="*/ 1478 w 4755"/>
                  <a:gd name="T89" fmla="*/ 11041 h 11382"/>
                  <a:gd name="T90" fmla="*/ 1435 w 4755"/>
                  <a:gd name="T91" fmla="*/ 11291 h 11382"/>
                  <a:gd name="T92" fmla="*/ 1616 w 4755"/>
                  <a:gd name="T93" fmla="*/ 11330 h 11382"/>
                  <a:gd name="T94" fmla="*/ 1678 w 4755"/>
                  <a:gd name="T95" fmla="*/ 11121 h 11382"/>
                  <a:gd name="T96" fmla="*/ 1691 w 4755"/>
                  <a:gd name="T97" fmla="*/ 10774 h 11382"/>
                  <a:gd name="T98" fmla="*/ 1874 w 4755"/>
                  <a:gd name="T99" fmla="*/ 10897 h 11382"/>
                  <a:gd name="T100" fmla="*/ 2075 w 4755"/>
                  <a:gd name="T101" fmla="*/ 10785 h 11382"/>
                  <a:gd name="T102" fmla="*/ 1845 w 4755"/>
                  <a:gd name="T103" fmla="*/ 10591 h 11382"/>
                  <a:gd name="T104" fmla="*/ 1760 w 4755"/>
                  <a:gd name="T105" fmla="*/ 10325 h 11382"/>
                  <a:gd name="T106" fmla="*/ 1686 w 4755"/>
                  <a:gd name="T107" fmla="*/ 9981 h 11382"/>
                  <a:gd name="T108" fmla="*/ 1361 w 4755"/>
                  <a:gd name="T109" fmla="*/ 9370 h 11382"/>
                  <a:gd name="T110" fmla="*/ 1237 w 4755"/>
                  <a:gd name="T111" fmla="*/ 8980 h 11382"/>
                  <a:gd name="T112" fmla="*/ 1138 w 4755"/>
                  <a:gd name="T113" fmla="*/ 8563 h 11382"/>
                  <a:gd name="T114" fmla="*/ 1070 w 4755"/>
                  <a:gd name="T115" fmla="*/ 8154 h 11382"/>
                  <a:gd name="T116" fmla="*/ 997 w 4755"/>
                  <a:gd name="T117" fmla="*/ 7713 h 11382"/>
                  <a:gd name="T118" fmla="*/ 933 w 4755"/>
                  <a:gd name="T119" fmla="*/ 7316 h 11382"/>
                  <a:gd name="T120" fmla="*/ 768 w 4755"/>
                  <a:gd name="T121" fmla="*/ 6889 h 11382"/>
                  <a:gd name="T122" fmla="*/ 571 w 4755"/>
                  <a:gd name="T123" fmla="*/ 6696 h 11382"/>
                  <a:gd name="T124" fmla="*/ 0 w 4755"/>
                  <a:gd name="T125" fmla="*/ 6795 h 113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755"/>
                  <a:gd name="T190" fmla="*/ 0 h 11382"/>
                  <a:gd name="T191" fmla="*/ 4755 w 4755"/>
                  <a:gd name="T192" fmla="*/ 11382 h 113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755" h="11382">
                    <a:moveTo>
                      <a:pt x="2687" y="4242"/>
                    </a:moveTo>
                    <a:lnTo>
                      <a:pt x="2697" y="4189"/>
                    </a:lnTo>
                    <a:lnTo>
                      <a:pt x="2708" y="4141"/>
                    </a:lnTo>
                    <a:lnTo>
                      <a:pt x="2720" y="4097"/>
                    </a:lnTo>
                    <a:lnTo>
                      <a:pt x="2733" y="4057"/>
                    </a:lnTo>
                    <a:lnTo>
                      <a:pt x="2746" y="4020"/>
                    </a:lnTo>
                    <a:lnTo>
                      <a:pt x="2759" y="3987"/>
                    </a:lnTo>
                    <a:lnTo>
                      <a:pt x="2771" y="3958"/>
                    </a:lnTo>
                    <a:lnTo>
                      <a:pt x="2784" y="3931"/>
                    </a:lnTo>
                    <a:lnTo>
                      <a:pt x="2795" y="3907"/>
                    </a:lnTo>
                    <a:lnTo>
                      <a:pt x="2806" y="3886"/>
                    </a:lnTo>
                    <a:lnTo>
                      <a:pt x="2816" y="3868"/>
                    </a:lnTo>
                    <a:lnTo>
                      <a:pt x="2825" y="3851"/>
                    </a:lnTo>
                    <a:lnTo>
                      <a:pt x="2833" y="3835"/>
                    </a:lnTo>
                    <a:lnTo>
                      <a:pt x="2838" y="3822"/>
                    </a:lnTo>
                    <a:lnTo>
                      <a:pt x="2843" y="3809"/>
                    </a:lnTo>
                    <a:lnTo>
                      <a:pt x="2844" y="3799"/>
                    </a:lnTo>
                    <a:lnTo>
                      <a:pt x="2847" y="3745"/>
                    </a:lnTo>
                    <a:lnTo>
                      <a:pt x="2850" y="3693"/>
                    </a:lnTo>
                    <a:lnTo>
                      <a:pt x="2855" y="3643"/>
                    </a:lnTo>
                    <a:lnTo>
                      <a:pt x="2859" y="3594"/>
                    </a:lnTo>
                    <a:lnTo>
                      <a:pt x="2866" y="3547"/>
                    </a:lnTo>
                    <a:lnTo>
                      <a:pt x="2871" y="3500"/>
                    </a:lnTo>
                    <a:lnTo>
                      <a:pt x="2879" y="3455"/>
                    </a:lnTo>
                    <a:lnTo>
                      <a:pt x="2887" y="3411"/>
                    </a:lnTo>
                    <a:lnTo>
                      <a:pt x="2895" y="3369"/>
                    </a:lnTo>
                    <a:lnTo>
                      <a:pt x="2903" y="3326"/>
                    </a:lnTo>
                    <a:lnTo>
                      <a:pt x="2912" y="3285"/>
                    </a:lnTo>
                    <a:lnTo>
                      <a:pt x="2922" y="3245"/>
                    </a:lnTo>
                    <a:lnTo>
                      <a:pt x="2932" y="3204"/>
                    </a:lnTo>
                    <a:lnTo>
                      <a:pt x="2942" y="3165"/>
                    </a:lnTo>
                    <a:lnTo>
                      <a:pt x="2953" y="3126"/>
                    </a:lnTo>
                    <a:lnTo>
                      <a:pt x="2964" y="3089"/>
                    </a:lnTo>
                    <a:lnTo>
                      <a:pt x="2975" y="3051"/>
                    </a:lnTo>
                    <a:lnTo>
                      <a:pt x="2987" y="3012"/>
                    </a:lnTo>
                    <a:lnTo>
                      <a:pt x="2999" y="2974"/>
                    </a:lnTo>
                    <a:lnTo>
                      <a:pt x="3011" y="2938"/>
                    </a:lnTo>
                    <a:lnTo>
                      <a:pt x="3023" y="2900"/>
                    </a:lnTo>
                    <a:lnTo>
                      <a:pt x="3036" y="2862"/>
                    </a:lnTo>
                    <a:lnTo>
                      <a:pt x="3049" y="2823"/>
                    </a:lnTo>
                    <a:lnTo>
                      <a:pt x="3061" y="2786"/>
                    </a:lnTo>
                    <a:lnTo>
                      <a:pt x="3074" y="2747"/>
                    </a:lnTo>
                    <a:lnTo>
                      <a:pt x="3087" y="2708"/>
                    </a:lnTo>
                    <a:lnTo>
                      <a:pt x="3099" y="2667"/>
                    </a:lnTo>
                    <a:lnTo>
                      <a:pt x="3113" y="2627"/>
                    </a:lnTo>
                    <a:lnTo>
                      <a:pt x="3126" y="2586"/>
                    </a:lnTo>
                    <a:lnTo>
                      <a:pt x="3138" y="2543"/>
                    </a:lnTo>
                    <a:lnTo>
                      <a:pt x="3151" y="2501"/>
                    </a:lnTo>
                    <a:lnTo>
                      <a:pt x="3163" y="2457"/>
                    </a:lnTo>
                    <a:lnTo>
                      <a:pt x="3169" y="2435"/>
                    </a:lnTo>
                    <a:lnTo>
                      <a:pt x="3175" y="2413"/>
                    </a:lnTo>
                    <a:lnTo>
                      <a:pt x="3182" y="2391"/>
                    </a:lnTo>
                    <a:lnTo>
                      <a:pt x="3189" y="2368"/>
                    </a:lnTo>
                    <a:lnTo>
                      <a:pt x="3196" y="2345"/>
                    </a:lnTo>
                    <a:lnTo>
                      <a:pt x="3204" y="2322"/>
                    </a:lnTo>
                    <a:lnTo>
                      <a:pt x="3212" y="2297"/>
                    </a:lnTo>
                    <a:lnTo>
                      <a:pt x="3220" y="2274"/>
                    </a:lnTo>
                    <a:lnTo>
                      <a:pt x="3228" y="2250"/>
                    </a:lnTo>
                    <a:lnTo>
                      <a:pt x="3237" y="2224"/>
                    </a:lnTo>
                    <a:lnTo>
                      <a:pt x="3247" y="2199"/>
                    </a:lnTo>
                    <a:lnTo>
                      <a:pt x="3256" y="2173"/>
                    </a:lnTo>
                    <a:lnTo>
                      <a:pt x="3266" y="2148"/>
                    </a:lnTo>
                    <a:lnTo>
                      <a:pt x="3276" y="2121"/>
                    </a:lnTo>
                    <a:lnTo>
                      <a:pt x="3286" y="2093"/>
                    </a:lnTo>
                    <a:lnTo>
                      <a:pt x="3296" y="2065"/>
                    </a:lnTo>
                    <a:lnTo>
                      <a:pt x="3305" y="2037"/>
                    </a:lnTo>
                    <a:lnTo>
                      <a:pt x="3315" y="2009"/>
                    </a:lnTo>
                    <a:lnTo>
                      <a:pt x="3325" y="1978"/>
                    </a:lnTo>
                    <a:lnTo>
                      <a:pt x="3335" y="1949"/>
                    </a:lnTo>
                    <a:lnTo>
                      <a:pt x="3346" y="1919"/>
                    </a:lnTo>
                    <a:lnTo>
                      <a:pt x="3356" y="1887"/>
                    </a:lnTo>
                    <a:lnTo>
                      <a:pt x="3366" y="1855"/>
                    </a:lnTo>
                    <a:lnTo>
                      <a:pt x="3376" y="1822"/>
                    </a:lnTo>
                    <a:lnTo>
                      <a:pt x="3386" y="1788"/>
                    </a:lnTo>
                    <a:lnTo>
                      <a:pt x="3396" y="1755"/>
                    </a:lnTo>
                    <a:lnTo>
                      <a:pt x="3405" y="1720"/>
                    </a:lnTo>
                    <a:lnTo>
                      <a:pt x="3415" y="1685"/>
                    </a:lnTo>
                    <a:lnTo>
                      <a:pt x="3423" y="1648"/>
                    </a:lnTo>
                    <a:lnTo>
                      <a:pt x="3432" y="1612"/>
                    </a:lnTo>
                    <a:lnTo>
                      <a:pt x="3441" y="1574"/>
                    </a:lnTo>
                    <a:lnTo>
                      <a:pt x="3449" y="1535"/>
                    </a:lnTo>
                    <a:lnTo>
                      <a:pt x="3455" y="1507"/>
                    </a:lnTo>
                    <a:lnTo>
                      <a:pt x="3463" y="1482"/>
                    </a:lnTo>
                    <a:lnTo>
                      <a:pt x="3473" y="1460"/>
                    </a:lnTo>
                    <a:lnTo>
                      <a:pt x="3483" y="1440"/>
                    </a:lnTo>
                    <a:lnTo>
                      <a:pt x="3494" y="1422"/>
                    </a:lnTo>
                    <a:lnTo>
                      <a:pt x="3505" y="1406"/>
                    </a:lnTo>
                    <a:lnTo>
                      <a:pt x="3518" y="1391"/>
                    </a:lnTo>
                    <a:lnTo>
                      <a:pt x="3530" y="1378"/>
                    </a:lnTo>
                    <a:lnTo>
                      <a:pt x="3543" y="1365"/>
                    </a:lnTo>
                    <a:lnTo>
                      <a:pt x="3557" y="1351"/>
                    </a:lnTo>
                    <a:lnTo>
                      <a:pt x="3571" y="1339"/>
                    </a:lnTo>
                    <a:lnTo>
                      <a:pt x="3584" y="1326"/>
                    </a:lnTo>
                    <a:lnTo>
                      <a:pt x="3597" y="1311"/>
                    </a:lnTo>
                    <a:lnTo>
                      <a:pt x="3610" y="1296"/>
                    </a:lnTo>
                    <a:lnTo>
                      <a:pt x="3622" y="1279"/>
                    </a:lnTo>
                    <a:lnTo>
                      <a:pt x="3634" y="1261"/>
                    </a:lnTo>
                    <a:lnTo>
                      <a:pt x="3643" y="1242"/>
                    </a:lnTo>
                    <a:lnTo>
                      <a:pt x="3651" y="1220"/>
                    </a:lnTo>
                    <a:lnTo>
                      <a:pt x="3660" y="1199"/>
                    </a:lnTo>
                    <a:lnTo>
                      <a:pt x="3669" y="1177"/>
                    </a:lnTo>
                    <a:lnTo>
                      <a:pt x="3679" y="1155"/>
                    </a:lnTo>
                    <a:lnTo>
                      <a:pt x="3688" y="1133"/>
                    </a:lnTo>
                    <a:lnTo>
                      <a:pt x="3697" y="1111"/>
                    </a:lnTo>
                    <a:lnTo>
                      <a:pt x="3705" y="1089"/>
                    </a:lnTo>
                    <a:lnTo>
                      <a:pt x="3713" y="1069"/>
                    </a:lnTo>
                    <a:lnTo>
                      <a:pt x="3722" y="1048"/>
                    </a:lnTo>
                    <a:lnTo>
                      <a:pt x="3730" y="1029"/>
                    </a:lnTo>
                    <a:lnTo>
                      <a:pt x="3736" y="1009"/>
                    </a:lnTo>
                    <a:lnTo>
                      <a:pt x="3743" y="992"/>
                    </a:lnTo>
                    <a:lnTo>
                      <a:pt x="3749" y="976"/>
                    </a:lnTo>
                    <a:lnTo>
                      <a:pt x="3755" y="962"/>
                    </a:lnTo>
                    <a:lnTo>
                      <a:pt x="3761" y="949"/>
                    </a:lnTo>
                    <a:lnTo>
                      <a:pt x="3767" y="915"/>
                    </a:lnTo>
                    <a:lnTo>
                      <a:pt x="3776" y="885"/>
                    </a:lnTo>
                    <a:lnTo>
                      <a:pt x="3785" y="857"/>
                    </a:lnTo>
                    <a:lnTo>
                      <a:pt x="3794" y="831"/>
                    </a:lnTo>
                    <a:lnTo>
                      <a:pt x="3805" y="808"/>
                    </a:lnTo>
                    <a:lnTo>
                      <a:pt x="3814" y="788"/>
                    </a:lnTo>
                    <a:lnTo>
                      <a:pt x="3826" y="768"/>
                    </a:lnTo>
                    <a:lnTo>
                      <a:pt x="3838" y="750"/>
                    </a:lnTo>
                    <a:lnTo>
                      <a:pt x="3849" y="733"/>
                    </a:lnTo>
                    <a:lnTo>
                      <a:pt x="3861" y="716"/>
                    </a:lnTo>
                    <a:lnTo>
                      <a:pt x="3872" y="700"/>
                    </a:lnTo>
                    <a:lnTo>
                      <a:pt x="3883" y="684"/>
                    </a:lnTo>
                    <a:lnTo>
                      <a:pt x="3894" y="668"/>
                    </a:lnTo>
                    <a:lnTo>
                      <a:pt x="3905" y="652"/>
                    </a:lnTo>
                    <a:lnTo>
                      <a:pt x="3915" y="635"/>
                    </a:lnTo>
                    <a:lnTo>
                      <a:pt x="3925" y="617"/>
                    </a:lnTo>
                    <a:lnTo>
                      <a:pt x="3939" y="583"/>
                    </a:lnTo>
                    <a:lnTo>
                      <a:pt x="3958" y="546"/>
                    </a:lnTo>
                    <a:lnTo>
                      <a:pt x="3980" y="509"/>
                    </a:lnTo>
                    <a:lnTo>
                      <a:pt x="4004" y="470"/>
                    </a:lnTo>
                    <a:lnTo>
                      <a:pt x="4030" y="430"/>
                    </a:lnTo>
                    <a:lnTo>
                      <a:pt x="4059" y="389"/>
                    </a:lnTo>
                    <a:lnTo>
                      <a:pt x="4089" y="349"/>
                    </a:lnTo>
                    <a:lnTo>
                      <a:pt x="4117" y="308"/>
                    </a:lnTo>
                    <a:lnTo>
                      <a:pt x="4146" y="268"/>
                    </a:lnTo>
                    <a:lnTo>
                      <a:pt x="4174" y="229"/>
                    </a:lnTo>
                    <a:lnTo>
                      <a:pt x="4199" y="190"/>
                    </a:lnTo>
                    <a:lnTo>
                      <a:pt x="4222" y="152"/>
                    </a:lnTo>
                    <a:lnTo>
                      <a:pt x="4242" y="115"/>
                    </a:lnTo>
                    <a:lnTo>
                      <a:pt x="4257" y="81"/>
                    </a:lnTo>
                    <a:lnTo>
                      <a:pt x="4270" y="48"/>
                    </a:lnTo>
                    <a:lnTo>
                      <a:pt x="4275" y="19"/>
                    </a:lnTo>
                    <a:lnTo>
                      <a:pt x="4296" y="6"/>
                    </a:lnTo>
                    <a:lnTo>
                      <a:pt x="4315" y="0"/>
                    </a:lnTo>
                    <a:lnTo>
                      <a:pt x="4332" y="1"/>
                    </a:lnTo>
                    <a:lnTo>
                      <a:pt x="4349" y="8"/>
                    </a:lnTo>
                    <a:lnTo>
                      <a:pt x="4363" y="22"/>
                    </a:lnTo>
                    <a:lnTo>
                      <a:pt x="4375" y="40"/>
                    </a:lnTo>
                    <a:lnTo>
                      <a:pt x="4385" y="62"/>
                    </a:lnTo>
                    <a:lnTo>
                      <a:pt x="4393" y="89"/>
                    </a:lnTo>
                    <a:lnTo>
                      <a:pt x="4398" y="118"/>
                    </a:lnTo>
                    <a:lnTo>
                      <a:pt x="4400" y="148"/>
                    </a:lnTo>
                    <a:lnTo>
                      <a:pt x="4398" y="181"/>
                    </a:lnTo>
                    <a:lnTo>
                      <a:pt x="4394" y="214"/>
                    </a:lnTo>
                    <a:lnTo>
                      <a:pt x="4386" y="247"/>
                    </a:lnTo>
                    <a:lnTo>
                      <a:pt x="4375" y="280"/>
                    </a:lnTo>
                    <a:lnTo>
                      <a:pt x="4360" y="310"/>
                    </a:lnTo>
                    <a:lnTo>
                      <a:pt x="4340" y="339"/>
                    </a:lnTo>
                    <a:lnTo>
                      <a:pt x="4337" y="353"/>
                    </a:lnTo>
                    <a:lnTo>
                      <a:pt x="4331" y="370"/>
                    </a:lnTo>
                    <a:lnTo>
                      <a:pt x="4324" y="387"/>
                    </a:lnTo>
                    <a:lnTo>
                      <a:pt x="4315" y="406"/>
                    </a:lnTo>
                    <a:lnTo>
                      <a:pt x="4305" y="427"/>
                    </a:lnTo>
                    <a:lnTo>
                      <a:pt x="4294" y="448"/>
                    </a:lnTo>
                    <a:lnTo>
                      <a:pt x="4282" y="469"/>
                    </a:lnTo>
                    <a:lnTo>
                      <a:pt x="4268" y="490"/>
                    </a:lnTo>
                    <a:lnTo>
                      <a:pt x="4255" y="510"/>
                    </a:lnTo>
                    <a:lnTo>
                      <a:pt x="4242" y="531"/>
                    </a:lnTo>
                    <a:lnTo>
                      <a:pt x="4228" y="549"/>
                    </a:lnTo>
                    <a:lnTo>
                      <a:pt x="4214" y="565"/>
                    </a:lnTo>
                    <a:lnTo>
                      <a:pt x="4201" y="581"/>
                    </a:lnTo>
                    <a:lnTo>
                      <a:pt x="4188" y="593"/>
                    </a:lnTo>
                    <a:lnTo>
                      <a:pt x="4176" y="602"/>
                    </a:lnTo>
                    <a:lnTo>
                      <a:pt x="4165" y="609"/>
                    </a:lnTo>
                    <a:lnTo>
                      <a:pt x="4164" y="619"/>
                    </a:lnTo>
                    <a:lnTo>
                      <a:pt x="4163" y="632"/>
                    </a:lnTo>
                    <a:lnTo>
                      <a:pt x="4164" y="644"/>
                    </a:lnTo>
                    <a:lnTo>
                      <a:pt x="4165" y="657"/>
                    </a:lnTo>
                    <a:lnTo>
                      <a:pt x="4166" y="672"/>
                    </a:lnTo>
                    <a:lnTo>
                      <a:pt x="4168" y="688"/>
                    </a:lnTo>
                    <a:lnTo>
                      <a:pt x="4169" y="703"/>
                    </a:lnTo>
                    <a:lnTo>
                      <a:pt x="4171" y="721"/>
                    </a:lnTo>
                    <a:lnTo>
                      <a:pt x="4173" y="738"/>
                    </a:lnTo>
                    <a:lnTo>
                      <a:pt x="4174" y="756"/>
                    </a:lnTo>
                    <a:lnTo>
                      <a:pt x="4175" y="774"/>
                    </a:lnTo>
                    <a:lnTo>
                      <a:pt x="4174" y="794"/>
                    </a:lnTo>
                    <a:lnTo>
                      <a:pt x="4173" y="814"/>
                    </a:lnTo>
                    <a:lnTo>
                      <a:pt x="4170" y="834"/>
                    </a:lnTo>
                    <a:lnTo>
                      <a:pt x="4166" y="856"/>
                    </a:lnTo>
                    <a:lnTo>
                      <a:pt x="4160" y="876"/>
                    </a:lnTo>
                    <a:lnTo>
                      <a:pt x="4180" y="874"/>
                    </a:lnTo>
                    <a:lnTo>
                      <a:pt x="4201" y="872"/>
                    </a:lnTo>
                    <a:lnTo>
                      <a:pt x="4221" y="869"/>
                    </a:lnTo>
                    <a:lnTo>
                      <a:pt x="4242" y="867"/>
                    </a:lnTo>
                    <a:lnTo>
                      <a:pt x="4262" y="864"/>
                    </a:lnTo>
                    <a:lnTo>
                      <a:pt x="4282" y="862"/>
                    </a:lnTo>
                    <a:lnTo>
                      <a:pt x="4301" y="859"/>
                    </a:lnTo>
                    <a:lnTo>
                      <a:pt x="4321" y="858"/>
                    </a:lnTo>
                    <a:lnTo>
                      <a:pt x="4341" y="856"/>
                    </a:lnTo>
                    <a:lnTo>
                      <a:pt x="4360" y="854"/>
                    </a:lnTo>
                    <a:lnTo>
                      <a:pt x="4379" y="854"/>
                    </a:lnTo>
                    <a:lnTo>
                      <a:pt x="4396" y="854"/>
                    </a:lnTo>
                    <a:lnTo>
                      <a:pt x="4414" y="856"/>
                    </a:lnTo>
                    <a:lnTo>
                      <a:pt x="4431" y="857"/>
                    </a:lnTo>
                    <a:lnTo>
                      <a:pt x="4447" y="859"/>
                    </a:lnTo>
                    <a:lnTo>
                      <a:pt x="4462" y="863"/>
                    </a:lnTo>
                    <a:lnTo>
                      <a:pt x="4478" y="865"/>
                    </a:lnTo>
                    <a:lnTo>
                      <a:pt x="4492" y="873"/>
                    </a:lnTo>
                    <a:lnTo>
                      <a:pt x="4502" y="882"/>
                    </a:lnTo>
                    <a:lnTo>
                      <a:pt x="4511" y="895"/>
                    </a:lnTo>
                    <a:lnTo>
                      <a:pt x="4517" y="907"/>
                    </a:lnTo>
                    <a:lnTo>
                      <a:pt x="4522" y="920"/>
                    </a:lnTo>
                    <a:lnTo>
                      <a:pt x="4525" y="932"/>
                    </a:lnTo>
                    <a:lnTo>
                      <a:pt x="4526" y="942"/>
                    </a:lnTo>
                    <a:lnTo>
                      <a:pt x="4548" y="946"/>
                    </a:lnTo>
                    <a:lnTo>
                      <a:pt x="4569" y="949"/>
                    </a:lnTo>
                    <a:lnTo>
                      <a:pt x="4587" y="952"/>
                    </a:lnTo>
                    <a:lnTo>
                      <a:pt x="4603" y="954"/>
                    </a:lnTo>
                    <a:lnTo>
                      <a:pt x="4619" y="958"/>
                    </a:lnTo>
                    <a:lnTo>
                      <a:pt x="4632" y="962"/>
                    </a:lnTo>
                    <a:lnTo>
                      <a:pt x="4644" y="965"/>
                    </a:lnTo>
                    <a:lnTo>
                      <a:pt x="4654" y="970"/>
                    </a:lnTo>
                    <a:lnTo>
                      <a:pt x="4661" y="969"/>
                    </a:lnTo>
                    <a:lnTo>
                      <a:pt x="4667" y="971"/>
                    </a:lnTo>
                    <a:lnTo>
                      <a:pt x="4673" y="980"/>
                    </a:lnTo>
                    <a:lnTo>
                      <a:pt x="4678" y="992"/>
                    </a:lnTo>
                    <a:lnTo>
                      <a:pt x="4684" y="1008"/>
                    </a:lnTo>
                    <a:lnTo>
                      <a:pt x="4689" y="1025"/>
                    </a:lnTo>
                    <a:lnTo>
                      <a:pt x="4694" y="1046"/>
                    </a:lnTo>
                    <a:lnTo>
                      <a:pt x="4699" y="1068"/>
                    </a:lnTo>
                    <a:lnTo>
                      <a:pt x="4704" y="1089"/>
                    </a:lnTo>
                    <a:lnTo>
                      <a:pt x="4708" y="1111"/>
                    </a:lnTo>
                    <a:lnTo>
                      <a:pt x="4712" y="1133"/>
                    </a:lnTo>
                    <a:lnTo>
                      <a:pt x="4718" y="1154"/>
                    </a:lnTo>
                    <a:lnTo>
                      <a:pt x="4723" y="1173"/>
                    </a:lnTo>
                    <a:lnTo>
                      <a:pt x="4728" y="1189"/>
                    </a:lnTo>
                    <a:lnTo>
                      <a:pt x="4734" y="1203"/>
                    </a:lnTo>
                    <a:lnTo>
                      <a:pt x="4740" y="1212"/>
                    </a:lnTo>
                    <a:lnTo>
                      <a:pt x="4745" y="1219"/>
                    </a:lnTo>
                    <a:lnTo>
                      <a:pt x="4750" y="1229"/>
                    </a:lnTo>
                    <a:lnTo>
                      <a:pt x="4753" y="1242"/>
                    </a:lnTo>
                    <a:lnTo>
                      <a:pt x="4755" y="1256"/>
                    </a:lnTo>
                    <a:lnTo>
                      <a:pt x="4755" y="1271"/>
                    </a:lnTo>
                    <a:lnTo>
                      <a:pt x="4753" y="1287"/>
                    </a:lnTo>
                    <a:lnTo>
                      <a:pt x="4747" y="1301"/>
                    </a:lnTo>
                    <a:lnTo>
                      <a:pt x="4737" y="1313"/>
                    </a:lnTo>
                    <a:lnTo>
                      <a:pt x="4722" y="1331"/>
                    </a:lnTo>
                    <a:lnTo>
                      <a:pt x="4708" y="1345"/>
                    </a:lnTo>
                    <a:lnTo>
                      <a:pt x="4694" y="1355"/>
                    </a:lnTo>
                    <a:lnTo>
                      <a:pt x="4680" y="1362"/>
                    </a:lnTo>
                    <a:lnTo>
                      <a:pt x="4667" y="1367"/>
                    </a:lnTo>
                    <a:lnTo>
                      <a:pt x="4655" y="1369"/>
                    </a:lnTo>
                    <a:lnTo>
                      <a:pt x="4645" y="1371"/>
                    </a:lnTo>
                    <a:lnTo>
                      <a:pt x="4636" y="1368"/>
                    </a:lnTo>
                    <a:lnTo>
                      <a:pt x="4628" y="1378"/>
                    </a:lnTo>
                    <a:lnTo>
                      <a:pt x="4618" y="1390"/>
                    </a:lnTo>
                    <a:lnTo>
                      <a:pt x="4607" y="1406"/>
                    </a:lnTo>
                    <a:lnTo>
                      <a:pt x="4595" y="1423"/>
                    </a:lnTo>
                    <a:lnTo>
                      <a:pt x="4580" y="1440"/>
                    </a:lnTo>
                    <a:lnTo>
                      <a:pt x="4564" y="1457"/>
                    </a:lnTo>
                    <a:lnTo>
                      <a:pt x="4545" y="1472"/>
                    </a:lnTo>
                    <a:lnTo>
                      <a:pt x="4524" y="1484"/>
                    </a:lnTo>
                    <a:lnTo>
                      <a:pt x="4502" y="1491"/>
                    </a:lnTo>
                    <a:lnTo>
                      <a:pt x="4478" y="1501"/>
                    </a:lnTo>
                    <a:lnTo>
                      <a:pt x="4455" y="1511"/>
                    </a:lnTo>
                    <a:lnTo>
                      <a:pt x="4430" y="1520"/>
                    </a:lnTo>
                    <a:lnTo>
                      <a:pt x="4409" y="1531"/>
                    </a:lnTo>
                    <a:lnTo>
                      <a:pt x="4391" y="1542"/>
                    </a:lnTo>
                    <a:lnTo>
                      <a:pt x="4375" y="1552"/>
                    </a:lnTo>
                    <a:lnTo>
                      <a:pt x="4365" y="1561"/>
                    </a:lnTo>
                    <a:lnTo>
                      <a:pt x="4357" y="1570"/>
                    </a:lnTo>
                    <a:lnTo>
                      <a:pt x="4346" y="1585"/>
                    </a:lnTo>
                    <a:lnTo>
                      <a:pt x="4333" y="1601"/>
                    </a:lnTo>
                    <a:lnTo>
                      <a:pt x="4318" y="1617"/>
                    </a:lnTo>
                    <a:lnTo>
                      <a:pt x="4303" y="1632"/>
                    </a:lnTo>
                    <a:lnTo>
                      <a:pt x="4286" y="1645"/>
                    </a:lnTo>
                    <a:lnTo>
                      <a:pt x="4271" y="1653"/>
                    </a:lnTo>
                    <a:lnTo>
                      <a:pt x="4254" y="1656"/>
                    </a:lnTo>
                    <a:lnTo>
                      <a:pt x="4238" y="1670"/>
                    </a:lnTo>
                    <a:lnTo>
                      <a:pt x="4221" y="1685"/>
                    </a:lnTo>
                    <a:lnTo>
                      <a:pt x="4203" y="1699"/>
                    </a:lnTo>
                    <a:lnTo>
                      <a:pt x="4186" y="1714"/>
                    </a:lnTo>
                    <a:lnTo>
                      <a:pt x="4166" y="1729"/>
                    </a:lnTo>
                    <a:lnTo>
                      <a:pt x="4146" y="1743"/>
                    </a:lnTo>
                    <a:lnTo>
                      <a:pt x="4125" y="1755"/>
                    </a:lnTo>
                    <a:lnTo>
                      <a:pt x="4103" y="1768"/>
                    </a:lnTo>
                    <a:lnTo>
                      <a:pt x="4079" y="1779"/>
                    </a:lnTo>
                    <a:lnTo>
                      <a:pt x="4054" y="1788"/>
                    </a:lnTo>
                    <a:lnTo>
                      <a:pt x="4026" y="1796"/>
                    </a:lnTo>
                    <a:lnTo>
                      <a:pt x="3997" y="1802"/>
                    </a:lnTo>
                    <a:lnTo>
                      <a:pt x="3967" y="1807"/>
                    </a:lnTo>
                    <a:lnTo>
                      <a:pt x="3935" y="1808"/>
                    </a:lnTo>
                    <a:lnTo>
                      <a:pt x="3899" y="1808"/>
                    </a:lnTo>
                    <a:lnTo>
                      <a:pt x="3862" y="1804"/>
                    </a:lnTo>
                    <a:lnTo>
                      <a:pt x="3854" y="1827"/>
                    </a:lnTo>
                    <a:lnTo>
                      <a:pt x="3848" y="1850"/>
                    </a:lnTo>
                    <a:lnTo>
                      <a:pt x="3842" y="1876"/>
                    </a:lnTo>
                    <a:lnTo>
                      <a:pt x="3835" y="1902"/>
                    </a:lnTo>
                    <a:lnTo>
                      <a:pt x="3830" y="1927"/>
                    </a:lnTo>
                    <a:lnTo>
                      <a:pt x="3824" y="1955"/>
                    </a:lnTo>
                    <a:lnTo>
                      <a:pt x="3819" y="1983"/>
                    </a:lnTo>
                    <a:lnTo>
                      <a:pt x="3814" y="2012"/>
                    </a:lnTo>
                    <a:lnTo>
                      <a:pt x="3810" y="2043"/>
                    </a:lnTo>
                    <a:lnTo>
                      <a:pt x="3805" y="2073"/>
                    </a:lnTo>
                    <a:lnTo>
                      <a:pt x="3800" y="2105"/>
                    </a:lnTo>
                    <a:lnTo>
                      <a:pt x="3797" y="2137"/>
                    </a:lnTo>
                    <a:lnTo>
                      <a:pt x="3792" y="2171"/>
                    </a:lnTo>
                    <a:lnTo>
                      <a:pt x="3788" y="2205"/>
                    </a:lnTo>
                    <a:lnTo>
                      <a:pt x="3784" y="2239"/>
                    </a:lnTo>
                    <a:lnTo>
                      <a:pt x="3779" y="2274"/>
                    </a:lnTo>
                    <a:lnTo>
                      <a:pt x="3775" y="2311"/>
                    </a:lnTo>
                    <a:lnTo>
                      <a:pt x="3770" y="2347"/>
                    </a:lnTo>
                    <a:lnTo>
                      <a:pt x="3766" y="2385"/>
                    </a:lnTo>
                    <a:lnTo>
                      <a:pt x="3761" y="2423"/>
                    </a:lnTo>
                    <a:lnTo>
                      <a:pt x="3756" y="2462"/>
                    </a:lnTo>
                    <a:lnTo>
                      <a:pt x="3751" y="2502"/>
                    </a:lnTo>
                    <a:lnTo>
                      <a:pt x="3745" y="2542"/>
                    </a:lnTo>
                    <a:lnTo>
                      <a:pt x="3740" y="2583"/>
                    </a:lnTo>
                    <a:lnTo>
                      <a:pt x="3733" y="2625"/>
                    </a:lnTo>
                    <a:lnTo>
                      <a:pt x="3726" y="2666"/>
                    </a:lnTo>
                    <a:lnTo>
                      <a:pt x="3720" y="2710"/>
                    </a:lnTo>
                    <a:lnTo>
                      <a:pt x="3712" y="2753"/>
                    </a:lnTo>
                    <a:lnTo>
                      <a:pt x="3704" y="2796"/>
                    </a:lnTo>
                    <a:lnTo>
                      <a:pt x="3695" y="2842"/>
                    </a:lnTo>
                    <a:lnTo>
                      <a:pt x="3687" y="2887"/>
                    </a:lnTo>
                    <a:lnTo>
                      <a:pt x="3677" y="2932"/>
                    </a:lnTo>
                    <a:lnTo>
                      <a:pt x="3670" y="2973"/>
                    </a:lnTo>
                    <a:lnTo>
                      <a:pt x="3664" y="3012"/>
                    </a:lnTo>
                    <a:lnTo>
                      <a:pt x="3658" y="3050"/>
                    </a:lnTo>
                    <a:lnTo>
                      <a:pt x="3653" y="3086"/>
                    </a:lnTo>
                    <a:lnTo>
                      <a:pt x="3649" y="3120"/>
                    </a:lnTo>
                    <a:lnTo>
                      <a:pt x="3645" y="3154"/>
                    </a:lnTo>
                    <a:lnTo>
                      <a:pt x="3642" y="3187"/>
                    </a:lnTo>
                    <a:lnTo>
                      <a:pt x="3639" y="3220"/>
                    </a:lnTo>
                    <a:lnTo>
                      <a:pt x="3636" y="3251"/>
                    </a:lnTo>
                    <a:lnTo>
                      <a:pt x="3634" y="3281"/>
                    </a:lnTo>
                    <a:lnTo>
                      <a:pt x="3633" y="3312"/>
                    </a:lnTo>
                    <a:lnTo>
                      <a:pt x="3630" y="3341"/>
                    </a:lnTo>
                    <a:lnTo>
                      <a:pt x="3629" y="3370"/>
                    </a:lnTo>
                    <a:lnTo>
                      <a:pt x="3628" y="3398"/>
                    </a:lnTo>
                    <a:lnTo>
                      <a:pt x="3626" y="3427"/>
                    </a:lnTo>
                    <a:lnTo>
                      <a:pt x="3625" y="3455"/>
                    </a:lnTo>
                    <a:lnTo>
                      <a:pt x="3624" y="3484"/>
                    </a:lnTo>
                    <a:lnTo>
                      <a:pt x="3622" y="3514"/>
                    </a:lnTo>
                    <a:lnTo>
                      <a:pt x="3621" y="3543"/>
                    </a:lnTo>
                    <a:lnTo>
                      <a:pt x="3618" y="3572"/>
                    </a:lnTo>
                    <a:lnTo>
                      <a:pt x="3615" y="3603"/>
                    </a:lnTo>
                    <a:lnTo>
                      <a:pt x="3613" y="3633"/>
                    </a:lnTo>
                    <a:lnTo>
                      <a:pt x="3610" y="3666"/>
                    </a:lnTo>
                    <a:lnTo>
                      <a:pt x="3606" y="3697"/>
                    </a:lnTo>
                    <a:lnTo>
                      <a:pt x="3602" y="3732"/>
                    </a:lnTo>
                    <a:lnTo>
                      <a:pt x="3597" y="3766"/>
                    </a:lnTo>
                    <a:lnTo>
                      <a:pt x="3592" y="3802"/>
                    </a:lnTo>
                    <a:lnTo>
                      <a:pt x="3585" y="3840"/>
                    </a:lnTo>
                    <a:lnTo>
                      <a:pt x="3579" y="3878"/>
                    </a:lnTo>
                    <a:lnTo>
                      <a:pt x="3571" y="3919"/>
                    </a:lnTo>
                    <a:lnTo>
                      <a:pt x="3563" y="3960"/>
                    </a:lnTo>
                    <a:lnTo>
                      <a:pt x="3553" y="4004"/>
                    </a:lnTo>
                    <a:lnTo>
                      <a:pt x="3545" y="4051"/>
                    </a:lnTo>
                    <a:lnTo>
                      <a:pt x="3536" y="4093"/>
                    </a:lnTo>
                    <a:lnTo>
                      <a:pt x="3527" y="4132"/>
                    </a:lnTo>
                    <a:lnTo>
                      <a:pt x="3518" y="4170"/>
                    </a:lnTo>
                    <a:lnTo>
                      <a:pt x="3510" y="4204"/>
                    </a:lnTo>
                    <a:lnTo>
                      <a:pt x="3503" y="4236"/>
                    </a:lnTo>
                    <a:lnTo>
                      <a:pt x="3494" y="4265"/>
                    </a:lnTo>
                    <a:lnTo>
                      <a:pt x="3486" y="4293"/>
                    </a:lnTo>
                    <a:lnTo>
                      <a:pt x="3478" y="4318"/>
                    </a:lnTo>
                    <a:lnTo>
                      <a:pt x="3471" y="4343"/>
                    </a:lnTo>
                    <a:lnTo>
                      <a:pt x="3463" y="4365"/>
                    </a:lnTo>
                    <a:lnTo>
                      <a:pt x="3456" y="4387"/>
                    </a:lnTo>
                    <a:lnTo>
                      <a:pt x="3449" y="4407"/>
                    </a:lnTo>
                    <a:lnTo>
                      <a:pt x="3441" y="4427"/>
                    </a:lnTo>
                    <a:lnTo>
                      <a:pt x="3434" y="4446"/>
                    </a:lnTo>
                    <a:lnTo>
                      <a:pt x="3427" y="4466"/>
                    </a:lnTo>
                    <a:lnTo>
                      <a:pt x="3420" y="4484"/>
                    </a:lnTo>
                    <a:lnTo>
                      <a:pt x="3412" y="4504"/>
                    </a:lnTo>
                    <a:lnTo>
                      <a:pt x="3406" y="4523"/>
                    </a:lnTo>
                    <a:lnTo>
                      <a:pt x="3399" y="4542"/>
                    </a:lnTo>
                    <a:lnTo>
                      <a:pt x="3391" y="4563"/>
                    </a:lnTo>
                    <a:lnTo>
                      <a:pt x="3385" y="4585"/>
                    </a:lnTo>
                    <a:lnTo>
                      <a:pt x="3377" y="4608"/>
                    </a:lnTo>
                    <a:lnTo>
                      <a:pt x="3370" y="4633"/>
                    </a:lnTo>
                    <a:lnTo>
                      <a:pt x="3363" y="4658"/>
                    </a:lnTo>
                    <a:lnTo>
                      <a:pt x="3355" y="4685"/>
                    </a:lnTo>
                    <a:lnTo>
                      <a:pt x="3348" y="4715"/>
                    </a:lnTo>
                    <a:lnTo>
                      <a:pt x="3341" y="4747"/>
                    </a:lnTo>
                    <a:lnTo>
                      <a:pt x="3333" y="4781"/>
                    </a:lnTo>
                    <a:lnTo>
                      <a:pt x="3325" y="4818"/>
                    </a:lnTo>
                    <a:lnTo>
                      <a:pt x="3318" y="4858"/>
                    </a:lnTo>
                    <a:lnTo>
                      <a:pt x="3310" y="4900"/>
                    </a:lnTo>
                    <a:lnTo>
                      <a:pt x="3300" y="4938"/>
                    </a:lnTo>
                    <a:lnTo>
                      <a:pt x="3290" y="4975"/>
                    </a:lnTo>
                    <a:lnTo>
                      <a:pt x="3279" y="5008"/>
                    </a:lnTo>
                    <a:lnTo>
                      <a:pt x="3267" y="5038"/>
                    </a:lnTo>
                    <a:lnTo>
                      <a:pt x="3255" y="5066"/>
                    </a:lnTo>
                    <a:lnTo>
                      <a:pt x="3242" y="5090"/>
                    </a:lnTo>
                    <a:lnTo>
                      <a:pt x="3228" y="5112"/>
                    </a:lnTo>
                    <a:lnTo>
                      <a:pt x="3214" y="5132"/>
                    </a:lnTo>
                    <a:lnTo>
                      <a:pt x="3200" y="5148"/>
                    </a:lnTo>
                    <a:lnTo>
                      <a:pt x="3184" y="5161"/>
                    </a:lnTo>
                    <a:lnTo>
                      <a:pt x="3168" y="5171"/>
                    </a:lnTo>
                    <a:lnTo>
                      <a:pt x="3152" y="5177"/>
                    </a:lnTo>
                    <a:lnTo>
                      <a:pt x="3135" y="5179"/>
                    </a:lnTo>
                    <a:lnTo>
                      <a:pt x="3118" y="5179"/>
                    </a:lnTo>
                    <a:lnTo>
                      <a:pt x="3099" y="5174"/>
                    </a:lnTo>
                    <a:lnTo>
                      <a:pt x="3082" y="5167"/>
                    </a:lnTo>
                    <a:lnTo>
                      <a:pt x="3056" y="5149"/>
                    </a:lnTo>
                    <a:lnTo>
                      <a:pt x="3032" y="5131"/>
                    </a:lnTo>
                    <a:lnTo>
                      <a:pt x="3008" y="5111"/>
                    </a:lnTo>
                    <a:lnTo>
                      <a:pt x="2985" y="5092"/>
                    </a:lnTo>
                    <a:lnTo>
                      <a:pt x="2962" y="5070"/>
                    </a:lnTo>
                    <a:lnTo>
                      <a:pt x="2940" y="5049"/>
                    </a:lnTo>
                    <a:lnTo>
                      <a:pt x="2919" y="5026"/>
                    </a:lnTo>
                    <a:lnTo>
                      <a:pt x="2898" y="5003"/>
                    </a:lnTo>
                    <a:lnTo>
                      <a:pt x="2878" y="4980"/>
                    </a:lnTo>
                    <a:lnTo>
                      <a:pt x="2858" y="4955"/>
                    </a:lnTo>
                    <a:lnTo>
                      <a:pt x="2841" y="4930"/>
                    </a:lnTo>
                    <a:lnTo>
                      <a:pt x="2823" y="4904"/>
                    </a:lnTo>
                    <a:lnTo>
                      <a:pt x="2805" y="4877"/>
                    </a:lnTo>
                    <a:lnTo>
                      <a:pt x="2790" y="4849"/>
                    </a:lnTo>
                    <a:lnTo>
                      <a:pt x="2776" y="4821"/>
                    </a:lnTo>
                    <a:lnTo>
                      <a:pt x="2761" y="4792"/>
                    </a:lnTo>
                    <a:lnTo>
                      <a:pt x="2748" y="4763"/>
                    </a:lnTo>
                    <a:lnTo>
                      <a:pt x="2736" y="4732"/>
                    </a:lnTo>
                    <a:lnTo>
                      <a:pt x="2725" y="4702"/>
                    </a:lnTo>
                    <a:lnTo>
                      <a:pt x="2715" y="4670"/>
                    </a:lnTo>
                    <a:lnTo>
                      <a:pt x="2706" y="4639"/>
                    </a:lnTo>
                    <a:lnTo>
                      <a:pt x="2698" y="4606"/>
                    </a:lnTo>
                    <a:lnTo>
                      <a:pt x="2692" y="4572"/>
                    </a:lnTo>
                    <a:lnTo>
                      <a:pt x="2686" y="4538"/>
                    </a:lnTo>
                    <a:lnTo>
                      <a:pt x="2682" y="4504"/>
                    </a:lnTo>
                    <a:lnTo>
                      <a:pt x="2679" y="4468"/>
                    </a:lnTo>
                    <a:lnTo>
                      <a:pt x="2677" y="4432"/>
                    </a:lnTo>
                    <a:lnTo>
                      <a:pt x="2676" y="4395"/>
                    </a:lnTo>
                    <a:lnTo>
                      <a:pt x="2677" y="4357"/>
                    </a:lnTo>
                    <a:lnTo>
                      <a:pt x="2680" y="4320"/>
                    </a:lnTo>
                    <a:lnTo>
                      <a:pt x="2683" y="4281"/>
                    </a:lnTo>
                    <a:lnTo>
                      <a:pt x="2687" y="4242"/>
                    </a:lnTo>
                    <a:close/>
                    <a:moveTo>
                      <a:pt x="0" y="6795"/>
                    </a:moveTo>
                    <a:lnTo>
                      <a:pt x="8" y="6816"/>
                    </a:lnTo>
                    <a:lnTo>
                      <a:pt x="16" y="6836"/>
                    </a:lnTo>
                    <a:lnTo>
                      <a:pt x="23" y="6857"/>
                    </a:lnTo>
                    <a:lnTo>
                      <a:pt x="31" y="6877"/>
                    </a:lnTo>
                    <a:lnTo>
                      <a:pt x="39" y="6897"/>
                    </a:lnTo>
                    <a:lnTo>
                      <a:pt x="46" y="6917"/>
                    </a:lnTo>
                    <a:lnTo>
                      <a:pt x="54" y="6939"/>
                    </a:lnTo>
                    <a:lnTo>
                      <a:pt x="63" y="6959"/>
                    </a:lnTo>
                    <a:lnTo>
                      <a:pt x="70" y="6982"/>
                    </a:lnTo>
                    <a:lnTo>
                      <a:pt x="77" y="7006"/>
                    </a:lnTo>
                    <a:lnTo>
                      <a:pt x="84" y="7031"/>
                    </a:lnTo>
                    <a:lnTo>
                      <a:pt x="92" y="7058"/>
                    </a:lnTo>
                    <a:lnTo>
                      <a:pt x="98" y="7086"/>
                    </a:lnTo>
                    <a:lnTo>
                      <a:pt x="104" y="7115"/>
                    </a:lnTo>
                    <a:lnTo>
                      <a:pt x="109" y="7148"/>
                    </a:lnTo>
                    <a:lnTo>
                      <a:pt x="115" y="7182"/>
                    </a:lnTo>
                    <a:lnTo>
                      <a:pt x="131" y="7245"/>
                    </a:lnTo>
                    <a:lnTo>
                      <a:pt x="147" y="7305"/>
                    </a:lnTo>
                    <a:lnTo>
                      <a:pt x="162" y="7361"/>
                    </a:lnTo>
                    <a:lnTo>
                      <a:pt x="179" y="7415"/>
                    </a:lnTo>
                    <a:lnTo>
                      <a:pt x="193" y="7465"/>
                    </a:lnTo>
                    <a:lnTo>
                      <a:pt x="208" y="7512"/>
                    </a:lnTo>
                    <a:lnTo>
                      <a:pt x="223" y="7556"/>
                    </a:lnTo>
                    <a:lnTo>
                      <a:pt x="237" y="7599"/>
                    </a:lnTo>
                    <a:lnTo>
                      <a:pt x="249" y="7639"/>
                    </a:lnTo>
                    <a:lnTo>
                      <a:pt x="262" y="7676"/>
                    </a:lnTo>
                    <a:lnTo>
                      <a:pt x="274" y="7713"/>
                    </a:lnTo>
                    <a:lnTo>
                      <a:pt x="284" y="7747"/>
                    </a:lnTo>
                    <a:lnTo>
                      <a:pt x="294" y="7780"/>
                    </a:lnTo>
                    <a:lnTo>
                      <a:pt x="304" y="7812"/>
                    </a:lnTo>
                    <a:lnTo>
                      <a:pt x="312" y="7842"/>
                    </a:lnTo>
                    <a:lnTo>
                      <a:pt x="319" y="7871"/>
                    </a:lnTo>
                    <a:lnTo>
                      <a:pt x="321" y="7918"/>
                    </a:lnTo>
                    <a:lnTo>
                      <a:pt x="326" y="7963"/>
                    </a:lnTo>
                    <a:lnTo>
                      <a:pt x="333" y="8009"/>
                    </a:lnTo>
                    <a:lnTo>
                      <a:pt x="342" y="8055"/>
                    </a:lnTo>
                    <a:lnTo>
                      <a:pt x="352" y="8101"/>
                    </a:lnTo>
                    <a:lnTo>
                      <a:pt x="364" y="8149"/>
                    </a:lnTo>
                    <a:lnTo>
                      <a:pt x="378" y="8195"/>
                    </a:lnTo>
                    <a:lnTo>
                      <a:pt x="392" y="8243"/>
                    </a:lnTo>
                    <a:lnTo>
                      <a:pt x="409" y="8289"/>
                    </a:lnTo>
                    <a:lnTo>
                      <a:pt x="428" y="8336"/>
                    </a:lnTo>
                    <a:lnTo>
                      <a:pt x="446" y="8384"/>
                    </a:lnTo>
                    <a:lnTo>
                      <a:pt x="466" y="8431"/>
                    </a:lnTo>
                    <a:lnTo>
                      <a:pt x="487" y="8480"/>
                    </a:lnTo>
                    <a:lnTo>
                      <a:pt x="508" y="8528"/>
                    </a:lnTo>
                    <a:lnTo>
                      <a:pt x="531" y="8576"/>
                    </a:lnTo>
                    <a:lnTo>
                      <a:pt x="554" y="8625"/>
                    </a:lnTo>
                    <a:lnTo>
                      <a:pt x="577" y="8674"/>
                    </a:lnTo>
                    <a:lnTo>
                      <a:pt x="602" y="8722"/>
                    </a:lnTo>
                    <a:lnTo>
                      <a:pt x="626" y="8771"/>
                    </a:lnTo>
                    <a:lnTo>
                      <a:pt x="650" y="8820"/>
                    </a:lnTo>
                    <a:lnTo>
                      <a:pt x="674" y="8870"/>
                    </a:lnTo>
                    <a:lnTo>
                      <a:pt x="700" y="8920"/>
                    </a:lnTo>
                    <a:lnTo>
                      <a:pt x="724" y="8970"/>
                    </a:lnTo>
                    <a:lnTo>
                      <a:pt x="748" y="9019"/>
                    </a:lnTo>
                    <a:lnTo>
                      <a:pt x="772" y="9071"/>
                    </a:lnTo>
                    <a:lnTo>
                      <a:pt x="796" y="9121"/>
                    </a:lnTo>
                    <a:lnTo>
                      <a:pt x="819" y="9172"/>
                    </a:lnTo>
                    <a:lnTo>
                      <a:pt x="841" y="9223"/>
                    </a:lnTo>
                    <a:lnTo>
                      <a:pt x="863" y="9274"/>
                    </a:lnTo>
                    <a:lnTo>
                      <a:pt x="884" y="9326"/>
                    </a:lnTo>
                    <a:lnTo>
                      <a:pt x="904" y="9377"/>
                    </a:lnTo>
                    <a:lnTo>
                      <a:pt x="922" y="9430"/>
                    </a:lnTo>
                    <a:lnTo>
                      <a:pt x="942" y="9492"/>
                    </a:lnTo>
                    <a:lnTo>
                      <a:pt x="959" y="9550"/>
                    </a:lnTo>
                    <a:lnTo>
                      <a:pt x="970" y="9604"/>
                    </a:lnTo>
                    <a:lnTo>
                      <a:pt x="977" y="9654"/>
                    </a:lnTo>
                    <a:lnTo>
                      <a:pt x="983" y="9701"/>
                    </a:lnTo>
                    <a:lnTo>
                      <a:pt x="984" y="9746"/>
                    </a:lnTo>
                    <a:lnTo>
                      <a:pt x="984" y="9789"/>
                    </a:lnTo>
                    <a:lnTo>
                      <a:pt x="982" y="9830"/>
                    </a:lnTo>
                    <a:lnTo>
                      <a:pt x="977" y="9871"/>
                    </a:lnTo>
                    <a:lnTo>
                      <a:pt x="972" y="9908"/>
                    </a:lnTo>
                    <a:lnTo>
                      <a:pt x="966" y="9947"/>
                    </a:lnTo>
                    <a:lnTo>
                      <a:pt x="960" y="9985"/>
                    </a:lnTo>
                    <a:lnTo>
                      <a:pt x="953" y="10024"/>
                    </a:lnTo>
                    <a:lnTo>
                      <a:pt x="948" y="10063"/>
                    </a:lnTo>
                    <a:lnTo>
                      <a:pt x="942" y="10103"/>
                    </a:lnTo>
                    <a:lnTo>
                      <a:pt x="939" y="10144"/>
                    </a:lnTo>
                    <a:lnTo>
                      <a:pt x="931" y="10176"/>
                    </a:lnTo>
                    <a:lnTo>
                      <a:pt x="927" y="10205"/>
                    </a:lnTo>
                    <a:lnTo>
                      <a:pt x="922" y="10235"/>
                    </a:lnTo>
                    <a:lnTo>
                      <a:pt x="920" y="10261"/>
                    </a:lnTo>
                    <a:lnTo>
                      <a:pt x="919" y="10288"/>
                    </a:lnTo>
                    <a:lnTo>
                      <a:pt x="919" y="10314"/>
                    </a:lnTo>
                    <a:lnTo>
                      <a:pt x="920" y="10339"/>
                    </a:lnTo>
                    <a:lnTo>
                      <a:pt x="922" y="10362"/>
                    </a:lnTo>
                    <a:lnTo>
                      <a:pt x="925" y="10386"/>
                    </a:lnTo>
                    <a:lnTo>
                      <a:pt x="927" y="10407"/>
                    </a:lnTo>
                    <a:lnTo>
                      <a:pt x="930" y="10428"/>
                    </a:lnTo>
                    <a:lnTo>
                      <a:pt x="932" y="10449"/>
                    </a:lnTo>
                    <a:lnTo>
                      <a:pt x="936" y="10470"/>
                    </a:lnTo>
                    <a:lnTo>
                      <a:pt x="937" y="10489"/>
                    </a:lnTo>
                    <a:lnTo>
                      <a:pt x="939" y="10507"/>
                    </a:lnTo>
                    <a:lnTo>
                      <a:pt x="939" y="10526"/>
                    </a:lnTo>
                    <a:lnTo>
                      <a:pt x="937" y="10535"/>
                    </a:lnTo>
                    <a:lnTo>
                      <a:pt x="934" y="10546"/>
                    </a:lnTo>
                    <a:lnTo>
                      <a:pt x="932" y="10558"/>
                    </a:lnTo>
                    <a:lnTo>
                      <a:pt x="929" y="10571"/>
                    </a:lnTo>
                    <a:lnTo>
                      <a:pt x="926" y="10583"/>
                    </a:lnTo>
                    <a:lnTo>
                      <a:pt x="921" y="10596"/>
                    </a:lnTo>
                    <a:lnTo>
                      <a:pt x="918" y="10610"/>
                    </a:lnTo>
                    <a:lnTo>
                      <a:pt x="916" y="10624"/>
                    </a:lnTo>
                    <a:lnTo>
                      <a:pt x="912" y="10639"/>
                    </a:lnTo>
                    <a:lnTo>
                      <a:pt x="910" y="10653"/>
                    </a:lnTo>
                    <a:lnTo>
                      <a:pt x="909" y="10668"/>
                    </a:lnTo>
                    <a:lnTo>
                      <a:pt x="908" y="10683"/>
                    </a:lnTo>
                    <a:lnTo>
                      <a:pt x="908" y="10697"/>
                    </a:lnTo>
                    <a:lnTo>
                      <a:pt x="909" y="10712"/>
                    </a:lnTo>
                    <a:lnTo>
                      <a:pt x="912" y="10726"/>
                    </a:lnTo>
                    <a:lnTo>
                      <a:pt x="916" y="10741"/>
                    </a:lnTo>
                    <a:lnTo>
                      <a:pt x="927" y="10765"/>
                    </a:lnTo>
                    <a:lnTo>
                      <a:pt x="941" y="10784"/>
                    </a:lnTo>
                    <a:lnTo>
                      <a:pt x="959" y="10796"/>
                    </a:lnTo>
                    <a:lnTo>
                      <a:pt x="977" y="10802"/>
                    </a:lnTo>
                    <a:lnTo>
                      <a:pt x="996" y="10806"/>
                    </a:lnTo>
                    <a:lnTo>
                      <a:pt x="1015" y="10806"/>
                    </a:lnTo>
                    <a:lnTo>
                      <a:pt x="1031" y="10804"/>
                    </a:lnTo>
                    <a:lnTo>
                      <a:pt x="1045" y="10802"/>
                    </a:lnTo>
                    <a:lnTo>
                      <a:pt x="1052" y="10797"/>
                    </a:lnTo>
                    <a:lnTo>
                      <a:pt x="1060" y="10787"/>
                    </a:lnTo>
                    <a:lnTo>
                      <a:pt x="1066" y="10773"/>
                    </a:lnTo>
                    <a:lnTo>
                      <a:pt x="1070" y="10756"/>
                    </a:lnTo>
                    <a:lnTo>
                      <a:pt x="1073" y="10737"/>
                    </a:lnTo>
                    <a:lnTo>
                      <a:pt x="1078" y="10719"/>
                    </a:lnTo>
                    <a:lnTo>
                      <a:pt x="1081" y="10701"/>
                    </a:lnTo>
                    <a:lnTo>
                      <a:pt x="1084" y="10685"/>
                    </a:lnTo>
                    <a:lnTo>
                      <a:pt x="1085" y="10707"/>
                    </a:lnTo>
                    <a:lnTo>
                      <a:pt x="1085" y="10730"/>
                    </a:lnTo>
                    <a:lnTo>
                      <a:pt x="1085" y="10751"/>
                    </a:lnTo>
                    <a:lnTo>
                      <a:pt x="1085" y="10772"/>
                    </a:lnTo>
                    <a:lnTo>
                      <a:pt x="1085" y="10791"/>
                    </a:lnTo>
                    <a:lnTo>
                      <a:pt x="1089" y="10808"/>
                    </a:lnTo>
                    <a:lnTo>
                      <a:pt x="1095" y="10824"/>
                    </a:lnTo>
                    <a:lnTo>
                      <a:pt x="1105" y="10836"/>
                    </a:lnTo>
                    <a:lnTo>
                      <a:pt x="1120" y="10847"/>
                    </a:lnTo>
                    <a:lnTo>
                      <a:pt x="1137" y="10856"/>
                    </a:lnTo>
                    <a:lnTo>
                      <a:pt x="1157" y="10863"/>
                    </a:lnTo>
                    <a:lnTo>
                      <a:pt x="1178" y="10868"/>
                    </a:lnTo>
                    <a:lnTo>
                      <a:pt x="1198" y="10868"/>
                    </a:lnTo>
                    <a:lnTo>
                      <a:pt x="1218" y="10865"/>
                    </a:lnTo>
                    <a:lnTo>
                      <a:pt x="1235" y="10857"/>
                    </a:lnTo>
                    <a:lnTo>
                      <a:pt x="1250" y="10842"/>
                    </a:lnTo>
                    <a:lnTo>
                      <a:pt x="1250" y="10838"/>
                    </a:lnTo>
                    <a:lnTo>
                      <a:pt x="1251" y="10829"/>
                    </a:lnTo>
                    <a:lnTo>
                      <a:pt x="1252" y="10815"/>
                    </a:lnTo>
                    <a:lnTo>
                      <a:pt x="1255" y="10797"/>
                    </a:lnTo>
                    <a:lnTo>
                      <a:pt x="1258" y="10776"/>
                    </a:lnTo>
                    <a:lnTo>
                      <a:pt x="1262" y="10756"/>
                    </a:lnTo>
                    <a:lnTo>
                      <a:pt x="1267" y="10735"/>
                    </a:lnTo>
                    <a:lnTo>
                      <a:pt x="1274" y="10716"/>
                    </a:lnTo>
                    <a:lnTo>
                      <a:pt x="1274" y="10739"/>
                    </a:lnTo>
                    <a:lnTo>
                      <a:pt x="1272" y="10761"/>
                    </a:lnTo>
                    <a:lnTo>
                      <a:pt x="1270" y="10780"/>
                    </a:lnTo>
                    <a:lnTo>
                      <a:pt x="1270" y="10800"/>
                    </a:lnTo>
                    <a:lnTo>
                      <a:pt x="1270" y="10818"/>
                    </a:lnTo>
                    <a:lnTo>
                      <a:pt x="1274" y="10835"/>
                    </a:lnTo>
                    <a:lnTo>
                      <a:pt x="1278" y="10852"/>
                    </a:lnTo>
                    <a:lnTo>
                      <a:pt x="1286" y="10869"/>
                    </a:lnTo>
                    <a:lnTo>
                      <a:pt x="1293" y="10875"/>
                    </a:lnTo>
                    <a:lnTo>
                      <a:pt x="1301" y="10880"/>
                    </a:lnTo>
                    <a:lnTo>
                      <a:pt x="1311" y="10885"/>
                    </a:lnTo>
                    <a:lnTo>
                      <a:pt x="1323" y="10888"/>
                    </a:lnTo>
                    <a:lnTo>
                      <a:pt x="1337" y="10892"/>
                    </a:lnTo>
                    <a:lnTo>
                      <a:pt x="1351" y="10893"/>
                    </a:lnTo>
                    <a:lnTo>
                      <a:pt x="1365" y="10894"/>
                    </a:lnTo>
                    <a:lnTo>
                      <a:pt x="1381" y="10893"/>
                    </a:lnTo>
                    <a:lnTo>
                      <a:pt x="1395" y="10892"/>
                    </a:lnTo>
                    <a:lnTo>
                      <a:pt x="1409" y="10888"/>
                    </a:lnTo>
                    <a:lnTo>
                      <a:pt x="1424" y="10885"/>
                    </a:lnTo>
                    <a:lnTo>
                      <a:pt x="1437" y="10879"/>
                    </a:lnTo>
                    <a:lnTo>
                      <a:pt x="1448" y="10871"/>
                    </a:lnTo>
                    <a:lnTo>
                      <a:pt x="1458" y="10863"/>
                    </a:lnTo>
                    <a:lnTo>
                      <a:pt x="1467" y="10852"/>
                    </a:lnTo>
                    <a:lnTo>
                      <a:pt x="1472" y="10840"/>
                    </a:lnTo>
                    <a:lnTo>
                      <a:pt x="1470" y="10856"/>
                    </a:lnTo>
                    <a:lnTo>
                      <a:pt x="1471" y="10873"/>
                    </a:lnTo>
                    <a:lnTo>
                      <a:pt x="1473" y="10893"/>
                    </a:lnTo>
                    <a:lnTo>
                      <a:pt x="1477" y="10914"/>
                    </a:lnTo>
                    <a:lnTo>
                      <a:pt x="1480" y="10936"/>
                    </a:lnTo>
                    <a:lnTo>
                      <a:pt x="1484" y="10958"/>
                    </a:lnTo>
                    <a:lnTo>
                      <a:pt x="1486" y="10979"/>
                    </a:lnTo>
                    <a:lnTo>
                      <a:pt x="1488" y="10998"/>
                    </a:lnTo>
                    <a:lnTo>
                      <a:pt x="1483" y="11005"/>
                    </a:lnTo>
                    <a:lnTo>
                      <a:pt x="1480" y="11016"/>
                    </a:lnTo>
                    <a:lnTo>
                      <a:pt x="1478" y="11027"/>
                    </a:lnTo>
                    <a:lnTo>
                      <a:pt x="1478" y="11041"/>
                    </a:lnTo>
                    <a:lnTo>
                      <a:pt x="1477" y="11054"/>
                    </a:lnTo>
                    <a:lnTo>
                      <a:pt x="1478" y="11070"/>
                    </a:lnTo>
                    <a:lnTo>
                      <a:pt x="1478" y="11087"/>
                    </a:lnTo>
                    <a:lnTo>
                      <a:pt x="1479" y="11104"/>
                    </a:lnTo>
                    <a:lnTo>
                      <a:pt x="1479" y="11121"/>
                    </a:lnTo>
                    <a:lnTo>
                      <a:pt x="1479" y="11139"/>
                    </a:lnTo>
                    <a:lnTo>
                      <a:pt x="1479" y="11157"/>
                    </a:lnTo>
                    <a:lnTo>
                      <a:pt x="1478" y="11176"/>
                    </a:lnTo>
                    <a:lnTo>
                      <a:pt x="1475" y="11194"/>
                    </a:lnTo>
                    <a:lnTo>
                      <a:pt x="1471" y="11211"/>
                    </a:lnTo>
                    <a:lnTo>
                      <a:pt x="1467" y="11228"/>
                    </a:lnTo>
                    <a:lnTo>
                      <a:pt x="1460" y="11244"/>
                    </a:lnTo>
                    <a:lnTo>
                      <a:pt x="1445" y="11270"/>
                    </a:lnTo>
                    <a:lnTo>
                      <a:pt x="1435" y="11291"/>
                    </a:lnTo>
                    <a:lnTo>
                      <a:pt x="1431" y="11312"/>
                    </a:lnTo>
                    <a:lnTo>
                      <a:pt x="1431" y="11329"/>
                    </a:lnTo>
                    <a:lnTo>
                      <a:pt x="1436" y="11345"/>
                    </a:lnTo>
                    <a:lnTo>
                      <a:pt x="1445" y="11357"/>
                    </a:lnTo>
                    <a:lnTo>
                      <a:pt x="1457" y="11368"/>
                    </a:lnTo>
                    <a:lnTo>
                      <a:pt x="1471" y="11374"/>
                    </a:lnTo>
                    <a:lnTo>
                      <a:pt x="1486" y="11379"/>
                    </a:lnTo>
                    <a:lnTo>
                      <a:pt x="1505" y="11382"/>
                    </a:lnTo>
                    <a:lnTo>
                      <a:pt x="1524" y="11380"/>
                    </a:lnTo>
                    <a:lnTo>
                      <a:pt x="1544" y="11377"/>
                    </a:lnTo>
                    <a:lnTo>
                      <a:pt x="1562" y="11369"/>
                    </a:lnTo>
                    <a:lnTo>
                      <a:pt x="1582" y="11360"/>
                    </a:lnTo>
                    <a:lnTo>
                      <a:pt x="1600" y="11346"/>
                    </a:lnTo>
                    <a:lnTo>
                      <a:pt x="1616" y="11330"/>
                    </a:lnTo>
                    <a:lnTo>
                      <a:pt x="1626" y="11316"/>
                    </a:lnTo>
                    <a:lnTo>
                      <a:pt x="1635" y="11301"/>
                    </a:lnTo>
                    <a:lnTo>
                      <a:pt x="1642" y="11287"/>
                    </a:lnTo>
                    <a:lnTo>
                      <a:pt x="1648" y="11272"/>
                    </a:lnTo>
                    <a:lnTo>
                      <a:pt x="1653" y="11257"/>
                    </a:lnTo>
                    <a:lnTo>
                      <a:pt x="1657" y="11243"/>
                    </a:lnTo>
                    <a:lnTo>
                      <a:pt x="1661" y="11227"/>
                    </a:lnTo>
                    <a:lnTo>
                      <a:pt x="1664" y="11212"/>
                    </a:lnTo>
                    <a:lnTo>
                      <a:pt x="1666" y="11196"/>
                    </a:lnTo>
                    <a:lnTo>
                      <a:pt x="1669" y="11182"/>
                    </a:lnTo>
                    <a:lnTo>
                      <a:pt x="1672" y="11166"/>
                    </a:lnTo>
                    <a:lnTo>
                      <a:pt x="1674" y="11150"/>
                    </a:lnTo>
                    <a:lnTo>
                      <a:pt x="1676" y="11136"/>
                    </a:lnTo>
                    <a:lnTo>
                      <a:pt x="1678" y="11121"/>
                    </a:lnTo>
                    <a:lnTo>
                      <a:pt x="1681" y="11105"/>
                    </a:lnTo>
                    <a:lnTo>
                      <a:pt x="1686" y="11091"/>
                    </a:lnTo>
                    <a:lnTo>
                      <a:pt x="1692" y="11065"/>
                    </a:lnTo>
                    <a:lnTo>
                      <a:pt x="1697" y="11039"/>
                    </a:lnTo>
                    <a:lnTo>
                      <a:pt x="1700" y="11014"/>
                    </a:lnTo>
                    <a:lnTo>
                      <a:pt x="1702" y="10986"/>
                    </a:lnTo>
                    <a:lnTo>
                      <a:pt x="1703" y="10959"/>
                    </a:lnTo>
                    <a:lnTo>
                      <a:pt x="1703" y="10932"/>
                    </a:lnTo>
                    <a:lnTo>
                      <a:pt x="1702" y="10904"/>
                    </a:lnTo>
                    <a:lnTo>
                      <a:pt x="1701" y="10877"/>
                    </a:lnTo>
                    <a:lnTo>
                      <a:pt x="1699" y="10851"/>
                    </a:lnTo>
                    <a:lnTo>
                      <a:pt x="1696" y="10825"/>
                    </a:lnTo>
                    <a:lnTo>
                      <a:pt x="1694" y="10800"/>
                    </a:lnTo>
                    <a:lnTo>
                      <a:pt x="1691" y="10774"/>
                    </a:lnTo>
                    <a:lnTo>
                      <a:pt x="1689" y="10750"/>
                    </a:lnTo>
                    <a:lnTo>
                      <a:pt x="1687" y="10728"/>
                    </a:lnTo>
                    <a:lnTo>
                      <a:pt x="1686" y="10706"/>
                    </a:lnTo>
                    <a:lnTo>
                      <a:pt x="1686" y="10685"/>
                    </a:lnTo>
                    <a:lnTo>
                      <a:pt x="1702" y="10713"/>
                    </a:lnTo>
                    <a:lnTo>
                      <a:pt x="1719" y="10742"/>
                    </a:lnTo>
                    <a:lnTo>
                      <a:pt x="1737" y="10773"/>
                    </a:lnTo>
                    <a:lnTo>
                      <a:pt x="1754" y="10801"/>
                    </a:lnTo>
                    <a:lnTo>
                      <a:pt x="1774" y="10828"/>
                    </a:lnTo>
                    <a:lnTo>
                      <a:pt x="1794" y="10849"/>
                    </a:lnTo>
                    <a:lnTo>
                      <a:pt x="1816" y="10866"/>
                    </a:lnTo>
                    <a:lnTo>
                      <a:pt x="1839" y="10876"/>
                    </a:lnTo>
                    <a:lnTo>
                      <a:pt x="1856" y="10888"/>
                    </a:lnTo>
                    <a:lnTo>
                      <a:pt x="1874" y="10897"/>
                    </a:lnTo>
                    <a:lnTo>
                      <a:pt x="1893" y="10904"/>
                    </a:lnTo>
                    <a:lnTo>
                      <a:pt x="1914" y="10909"/>
                    </a:lnTo>
                    <a:lnTo>
                      <a:pt x="1935" y="10913"/>
                    </a:lnTo>
                    <a:lnTo>
                      <a:pt x="1956" y="10913"/>
                    </a:lnTo>
                    <a:lnTo>
                      <a:pt x="1977" y="10910"/>
                    </a:lnTo>
                    <a:lnTo>
                      <a:pt x="1997" y="10907"/>
                    </a:lnTo>
                    <a:lnTo>
                      <a:pt x="2015" y="10899"/>
                    </a:lnTo>
                    <a:lnTo>
                      <a:pt x="2033" y="10891"/>
                    </a:lnTo>
                    <a:lnTo>
                      <a:pt x="2047" y="10879"/>
                    </a:lnTo>
                    <a:lnTo>
                      <a:pt x="2059" y="10865"/>
                    </a:lnTo>
                    <a:lnTo>
                      <a:pt x="2069" y="10849"/>
                    </a:lnTo>
                    <a:lnTo>
                      <a:pt x="2075" y="10830"/>
                    </a:lnTo>
                    <a:lnTo>
                      <a:pt x="2077" y="10809"/>
                    </a:lnTo>
                    <a:lnTo>
                      <a:pt x="2075" y="10785"/>
                    </a:lnTo>
                    <a:lnTo>
                      <a:pt x="2063" y="10767"/>
                    </a:lnTo>
                    <a:lnTo>
                      <a:pt x="2045" y="10751"/>
                    </a:lnTo>
                    <a:lnTo>
                      <a:pt x="2022" y="10736"/>
                    </a:lnTo>
                    <a:lnTo>
                      <a:pt x="1997" y="10724"/>
                    </a:lnTo>
                    <a:lnTo>
                      <a:pt x="1971" y="10712"/>
                    </a:lnTo>
                    <a:lnTo>
                      <a:pt x="1946" y="10700"/>
                    </a:lnTo>
                    <a:lnTo>
                      <a:pt x="1924" y="10689"/>
                    </a:lnTo>
                    <a:lnTo>
                      <a:pt x="1907" y="10678"/>
                    </a:lnTo>
                    <a:lnTo>
                      <a:pt x="1899" y="10668"/>
                    </a:lnTo>
                    <a:lnTo>
                      <a:pt x="1890" y="10657"/>
                    </a:lnTo>
                    <a:lnTo>
                      <a:pt x="1879" y="10642"/>
                    </a:lnTo>
                    <a:lnTo>
                      <a:pt x="1868" y="10627"/>
                    </a:lnTo>
                    <a:lnTo>
                      <a:pt x="1857" y="10610"/>
                    </a:lnTo>
                    <a:lnTo>
                      <a:pt x="1845" y="10591"/>
                    </a:lnTo>
                    <a:lnTo>
                      <a:pt x="1833" y="10572"/>
                    </a:lnTo>
                    <a:lnTo>
                      <a:pt x="1822" y="10551"/>
                    </a:lnTo>
                    <a:lnTo>
                      <a:pt x="1811" y="10532"/>
                    </a:lnTo>
                    <a:lnTo>
                      <a:pt x="1800" y="10512"/>
                    </a:lnTo>
                    <a:lnTo>
                      <a:pt x="1792" y="10494"/>
                    </a:lnTo>
                    <a:lnTo>
                      <a:pt x="1783" y="10476"/>
                    </a:lnTo>
                    <a:lnTo>
                      <a:pt x="1776" y="10460"/>
                    </a:lnTo>
                    <a:lnTo>
                      <a:pt x="1770" y="10445"/>
                    </a:lnTo>
                    <a:lnTo>
                      <a:pt x="1766" y="10432"/>
                    </a:lnTo>
                    <a:lnTo>
                      <a:pt x="1764" y="10422"/>
                    </a:lnTo>
                    <a:lnTo>
                      <a:pt x="1762" y="10397"/>
                    </a:lnTo>
                    <a:lnTo>
                      <a:pt x="1761" y="10372"/>
                    </a:lnTo>
                    <a:lnTo>
                      <a:pt x="1760" y="10348"/>
                    </a:lnTo>
                    <a:lnTo>
                      <a:pt x="1760" y="10325"/>
                    </a:lnTo>
                    <a:lnTo>
                      <a:pt x="1760" y="10303"/>
                    </a:lnTo>
                    <a:lnTo>
                      <a:pt x="1760" y="10281"/>
                    </a:lnTo>
                    <a:lnTo>
                      <a:pt x="1760" y="10259"/>
                    </a:lnTo>
                    <a:lnTo>
                      <a:pt x="1760" y="10237"/>
                    </a:lnTo>
                    <a:lnTo>
                      <a:pt x="1759" y="10216"/>
                    </a:lnTo>
                    <a:lnTo>
                      <a:pt x="1757" y="10196"/>
                    </a:lnTo>
                    <a:lnTo>
                      <a:pt x="1754" y="10175"/>
                    </a:lnTo>
                    <a:lnTo>
                      <a:pt x="1750" y="10154"/>
                    </a:lnTo>
                    <a:lnTo>
                      <a:pt x="1745" y="10132"/>
                    </a:lnTo>
                    <a:lnTo>
                      <a:pt x="1738" y="10112"/>
                    </a:lnTo>
                    <a:lnTo>
                      <a:pt x="1729" y="10090"/>
                    </a:lnTo>
                    <a:lnTo>
                      <a:pt x="1718" y="10068"/>
                    </a:lnTo>
                    <a:lnTo>
                      <a:pt x="1702" y="10024"/>
                    </a:lnTo>
                    <a:lnTo>
                      <a:pt x="1686" y="9981"/>
                    </a:lnTo>
                    <a:lnTo>
                      <a:pt x="1666" y="9940"/>
                    </a:lnTo>
                    <a:lnTo>
                      <a:pt x="1646" y="9899"/>
                    </a:lnTo>
                    <a:lnTo>
                      <a:pt x="1624" y="9858"/>
                    </a:lnTo>
                    <a:lnTo>
                      <a:pt x="1602" y="9818"/>
                    </a:lnTo>
                    <a:lnTo>
                      <a:pt x="1578" y="9778"/>
                    </a:lnTo>
                    <a:lnTo>
                      <a:pt x="1555" y="9738"/>
                    </a:lnTo>
                    <a:lnTo>
                      <a:pt x="1529" y="9698"/>
                    </a:lnTo>
                    <a:lnTo>
                      <a:pt x="1504" y="9655"/>
                    </a:lnTo>
                    <a:lnTo>
                      <a:pt x="1480" y="9612"/>
                    </a:lnTo>
                    <a:lnTo>
                      <a:pt x="1454" y="9567"/>
                    </a:lnTo>
                    <a:lnTo>
                      <a:pt x="1430" y="9521"/>
                    </a:lnTo>
                    <a:lnTo>
                      <a:pt x="1406" y="9474"/>
                    </a:lnTo>
                    <a:lnTo>
                      <a:pt x="1383" y="9424"/>
                    </a:lnTo>
                    <a:lnTo>
                      <a:pt x="1361" y="9370"/>
                    </a:lnTo>
                    <a:lnTo>
                      <a:pt x="1352" y="9346"/>
                    </a:lnTo>
                    <a:lnTo>
                      <a:pt x="1342" y="9320"/>
                    </a:lnTo>
                    <a:lnTo>
                      <a:pt x="1333" y="9295"/>
                    </a:lnTo>
                    <a:lnTo>
                      <a:pt x="1324" y="9268"/>
                    </a:lnTo>
                    <a:lnTo>
                      <a:pt x="1316" y="9241"/>
                    </a:lnTo>
                    <a:lnTo>
                      <a:pt x="1306" y="9214"/>
                    </a:lnTo>
                    <a:lnTo>
                      <a:pt x="1297" y="9186"/>
                    </a:lnTo>
                    <a:lnTo>
                      <a:pt x="1288" y="9157"/>
                    </a:lnTo>
                    <a:lnTo>
                      <a:pt x="1279" y="9129"/>
                    </a:lnTo>
                    <a:lnTo>
                      <a:pt x="1270" y="9100"/>
                    </a:lnTo>
                    <a:lnTo>
                      <a:pt x="1263" y="9071"/>
                    </a:lnTo>
                    <a:lnTo>
                      <a:pt x="1254" y="9040"/>
                    </a:lnTo>
                    <a:lnTo>
                      <a:pt x="1245" y="9011"/>
                    </a:lnTo>
                    <a:lnTo>
                      <a:pt x="1237" y="8980"/>
                    </a:lnTo>
                    <a:lnTo>
                      <a:pt x="1229" y="8950"/>
                    </a:lnTo>
                    <a:lnTo>
                      <a:pt x="1221" y="8920"/>
                    </a:lnTo>
                    <a:lnTo>
                      <a:pt x="1213" y="8889"/>
                    </a:lnTo>
                    <a:lnTo>
                      <a:pt x="1205" y="8859"/>
                    </a:lnTo>
                    <a:lnTo>
                      <a:pt x="1198" y="8830"/>
                    </a:lnTo>
                    <a:lnTo>
                      <a:pt x="1190" y="8799"/>
                    </a:lnTo>
                    <a:lnTo>
                      <a:pt x="1183" y="8769"/>
                    </a:lnTo>
                    <a:lnTo>
                      <a:pt x="1176" y="8738"/>
                    </a:lnTo>
                    <a:lnTo>
                      <a:pt x="1169" y="8709"/>
                    </a:lnTo>
                    <a:lnTo>
                      <a:pt x="1163" y="8679"/>
                    </a:lnTo>
                    <a:lnTo>
                      <a:pt x="1156" y="8649"/>
                    </a:lnTo>
                    <a:lnTo>
                      <a:pt x="1149" y="8620"/>
                    </a:lnTo>
                    <a:lnTo>
                      <a:pt x="1144" y="8592"/>
                    </a:lnTo>
                    <a:lnTo>
                      <a:pt x="1138" y="8563"/>
                    </a:lnTo>
                    <a:lnTo>
                      <a:pt x="1133" y="8535"/>
                    </a:lnTo>
                    <a:lnTo>
                      <a:pt x="1127" y="8508"/>
                    </a:lnTo>
                    <a:lnTo>
                      <a:pt x="1122" y="8481"/>
                    </a:lnTo>
                    <a:lnTo>
                      <a:pt x="1117" y="8454"/>
                    </a:lnTo>
                    <a:lnTo>
                      <a:pt x="1114" y="8430"/>
                    </a:lnTo>
                    <a:lnTo>
                      <a:pt x="1110" y="8403"/>
                    </a:lnTo>
                    <a:lnTo>
                      <a:pt x="1105" y="8377"/>
                    </a:lnTo>
                    <a:lnTo>
                      <a:pt x="1101" y="8347"/>
                    </a:lnTo>
                    <a:lnTo>
                      <a:pt x="1096" y="8317"/>
                    </a:lnTo>
                    <a:lnTo>
                      <a:pt x="1092" y="8285"/>
                    </a:lnTo>
                    <a:lnTo>
                      <a:pt x="1086" y="8254"/>
                    </a:lnTo>
                    <a:lnTo>
                      <a:pt x="1081" y="8221"/>
                    </a:lnTo>
                    <a:lnTo>
                      <a:pt x="1075" y="8187"/>
                    </a:lnTo>
                    <a:lnTo>
                      <a:pt x="1070" y="8154"/>
                    </a:lnTo>
                    <a:lnTo>
                      <a:pt x="1064" y="8120"/>
                    </a:lnTo>
                    <a:lnTo>
                      <a:pt x="1059" y="8084"/>
                    </a:lnTo>
                    <a:lnTo>
                      <a:pt x="1053" y="8050"/>
                    </a:lnTo>
                    <a:lnTo>
                      <a:pt x="1048" y="8016"/>
                    </a:lnTo>
                    <a:lnTo>
                      <a:pt x="1042" y="7982"/>
                    </a:lnTo>
                    <a:lnTo>
                      <a:pt x="1037" y="7948"/>
                    </a:lnTo>
                    <a:lnTo>
                      <a:pt x="1031" y="7915"/>
                    </a:lnTo>
                    <a:lnTo>
                      <a:pt x="1026" y="7883"/>
                    </a:lnTo>
                    <a:lnTo>
                      <a:pt x="1020" y="7852"/>
                    </a:lnTo>
                    <a:lnTo>
                      <a:pt x="1016" y="7821"/>
                    </a:lnTo>
                    <a:lnTo>
                      <a:pt x="1010" y="7792"/>
                    </a:lnTo>
                    <a:lnTo>
                      <a:pt x="1006" y="7764"/>
                    </a:lnTo>
                    <a:lnTo>
                      <a:pt x="1002" y="7739"/>
                    </a:lnTo>
                    <a:lnTo>
                      <a:pt x="997" y="7713"/>
                    </a:lnTo>
                    <a:lnTo>
                      <a:pt x="994" y="7690"/>
                    </a:lnTo>
                    <a:lnTo>
                      <a:pt x="990" y="7669"/>
                    </a:lnTo>
                    <a:lnTo>
                      <a:pt x="987" y="7650"/>
                    </a:lnTo>
                    <a:lnTo>
                      <a:pt x="984" y="7633"/>
                    </a:lnTo>
                    <a:lnTo>
                      <a:pt x="982" y="7618"/>
                    </a:lnTo>
                    <a:lnTo>
                      <a:pt x="980" y="7606"/>
                    </a:lnTo>
                    <a:lnTo>
                      <a:pt x="979" y="7596"/>
                    </a:lnTo>
                    <a:lnTo>
                      <a:pt x="977" y="7589"/>
                    </a:lnTo>
                    <a:lnTo>
                      <a:pt x="971" y="7543"/>
                    </a:lnTo>
                    <a:lnTo>
                      <a:pt x="964" y="7496"/>
                    </a:lnTo>
                    <a:lnTo>
                      <a:pt x="958" y="7450"/>
                    </a:lnTo>
                    <a:lnTo>
                      <a:pt x="950" y="7405"/>
                    </a:lnTo>
                    <a:lnTo>
                      <a:pt x="942" y="7361"/>
                    </a:lnTo>
                    <a:lnTo>
                      <a:pt x="933" y="7316"/>
                    </a:lnTo>
                    <a:lnTo>
                      <a:pt x="926" y="7272"/>
                    </a:lnTo>
                    <a:lnTo>
                      <a:pt x="917" y="7230"/>
                    </a:lnTo>
                    <a:lnTo>
                      <a:pt x="907" y="7187"/>
                    </a:lnTo>
                    <a:lnTo>
                      <a:pt x="898" y="7144"/>
                    </a:lnTo>
                    <a:lnTo>
                      <a:pt x="888" y="7103"/>
                    </a:lnTo>
                    <a:lnTo>
                      <a:pt x="879" y="7062"/>
                    </a:lnTo>
                    <a:lnTo>
                      <a:pt x="869" y="7021"/>
                    </a:lnTo>
                    <a:lnTo>
                      <a:pt x="860" y="6981"/>
                    </a:lnTo>
                    <a:lnTo>
                      <a:pt x="850" y="6942"/>
                    </a:lnTo>
                    <a:lnTo>
                      <a:pt x="840" y="6903"/>
                    </a:lnTo>
                    <a:lnTo>
                      <a:pt x="821" y="6898"/>
                    </a:lnTo>
                    <a:lnTo>
                      <a:pt x="803" y="6895"/>
                    </a:lnTo>
                    <a:lnTo>
                      <a:pt x="786" y="6891"/>
                    </a:lnTo>
                    <a:lnTo>
                      <a:pt x="768" y="6889"/>
                    </a:lnTo>
                    <a:lnTo>
                      <a:pt x="750" y="6885"/>
                    </a:lnTo>
                    <a:lnTo>
                      <a:pt x="732" y="6883"/>
                    </a:lnTo>
                    <a:lnTo>
                      <a:pt x="713" y="6881"/>
                    </a:lnTo>
                    <a:lnTo>
                      <a:pt x="692" y="6879"/>
                    </a:lnTo>
                    <a:lnTo>
                      <a:pt x="683" y="6870"/>
                    </a:lnTo>
                    <a:lnTo>
                      <a:pt x="678" y="6858"/>
                    </a:lnTo>
                    <a:lnTo>
                      <a:pt x="674" y="6842"/>
                    </a:lnTo>
                    <a:lnTo>
                      <a:pt x="676" y="6822"/>
                    </a:lnTo>
                    <a:lnTo>
                      <a:pt x="678" y="6797"/>
                    </a:lnTo>
                    <a:lnTo>
                      <a:pt x="684" y="6768"/>
                    </a:lnTo>
                    <a:lnTo>
                      <a:pt x="692" y="6735"/>
                    </a:lnTo>
                    <a:lnTo>
                      <a:pt x="702" y="6698"/>
                    </a:lnTo>
                    <a:lnTo>
                      <a:pt x="636" y="6699"/>
                    </a:lnTo>
                    <a:lnTo>
                      <a:pt x="571" y="6696"/>
                    </a:lnTo>
                    <a:lnTo>
                      <a:pt x="507" y="6691"/>
                    </a:lnTo>
                    <a:lnTo>
                      <a:pt x="445" y="6684"/>
                    </a:lnTo>
                    <a:lnTo>
                      <a:pt x="386" y="6677"/>
                    </a:lnTo>
                    <a:lnTo>
                      <a:pt x="328" y="6670"/>
                    </a:lnTo>
                    <a:lnTo>
                      <a:pt x="274" y="6662"/>
                    </a:lnTo>
                    <a:lnTo>
                      <a:pt x="225" y="6659"/>
                    </a:lnTo>
                    <a:lnTo>
                      <a:pt x="179" y="6656"/>
                    </a:lnTo>
                    <a:lnTo>
                      <a:pt x="137" y="6659"/>
                    </a:lnTo>
                    <a:lnTo>
                      <a:pt x="99" y="6665"/>
                    </a:lnTo>
                    <a:lnTo>
                      <a:pt x="67" y="6676"/>
                    </a:lnTo>
                    <a:lnTo>
                      <a:pt x="41" y="6694"/>
                    </a:lnTo>
                    <a:lnTo>
                      <a:pt x="21" y="6719"/>
                    </a:lnTo>
                    <a:lnTo>
                      <a:pt x="7" y="6752"/>
                    </a:lnTo>
                    <a:lnTo>
                      <a:pt x="0" y="6795"/>
                    </a:lnTo>
                    <a:close/>
                  </a:path>
                </a:pathLst>
              </a:custGeom>
              <a:solidFill>
                <a:srgbClr val="FFBF8F"/>
              </a:solidFill>
              <a:ln w="9525">
                <a:noFill/>
                <a:round/>
                <a:headEnd/>
                <a:tailEnd/>
              </a:ln>
            </p:spPr>
            <p:txBody>
              <a:bodyPr/>
              <a:lstStyle/>
              <a:p>
                <a:endParaRPr lang="es-ES"/>
              </a:p>
            </p:txBody>
          </p:sp>
          <p:sp>
            <p:nvSpPr>
              <p:cNvPr id="991" name="Freeform 995"/>
              <p:cNvSpPr>
                <a:spLocks/>
              </p:cNvSpPr>
              <p:nvPr/>
            </p:nvSpPr>
            <p:spPr bwMode="auto">
              <a:xfrm>
                <a:off x="1722" y="2020"/>
                <a:ext cx="699" cy="759"/>
              </a:xfrm>
              <a:custGeom>
                <a:avLst/>
                <a:gdLst>
                  <a:gd name="T0" fmla="*/ 1216 w 3498"/>
                  <a:gd name="T1" fmla="*/ 505 h 3794"/>
                  <a:gd name="T2" fmla="*/ 1507 w 3498"/>
                  <a:gd name="T3" fmla="*/ 611 h 3794"/>
                  <a:gd name="T4" fmla="*/ 1776 w 3498"/>
                  <a:gd name="T5" fmla="*/ 456 h 3794"/>
                  <a:gd name="T6" fmla="*/ 1980 w 3498"/>
                  <a:gd name="T7" fmla="*/ 263 h 3794"/>
                  <a:gd name="T8" fmla="*/ 2089 w 3498"/>
                  <a:gd name="T9" fmla="*/ 484 h 3794"/>
                  <a:gd name="T10" fmla="*/ 2273 w 3498"/>
                  <a:gd name="T11" fmla="*/ 597 h 3794"/>
                  <a:gd name="T12" fmla="*/ 2425 w 3498"/>
                  <a:gd name="T13" fmla="*/ 545 h 3794"/>
                  <a:gd name="T14" fmla="*/ 2600 w 3498"/>
                  <a:gd name="T15" fmla="*/ 427 h 3794"/>
                  <a:gd name="T16" fmla="*/ 2664 w 3498"/>
                  <a:gd name="T17" fmla="*/ 261 h 3794"/>
                  <a:gd name="T18" fmla="*/ 2774 w 3498"/>
                  <a:gd name="T19" fmla="*/ 67 h 3794"/>
                  <a:gd name="T20" fmla="*/ 2893 w 3498"/>
                  <a:gd name="T21" fmla="*/ 1 h 3794"/>
                  <a:gd name="T22" fmla="*/ 2852 w 3498"/>
                  <a:gd name="T23" fmla="*/ 332 h 3794"/>
                  <a:gd name="T24" fmla="*/ 2897 w 3498"/>
                  <a:gd name="T25" fmla="*/ 628 h 3794"/>
                  <a:gd name="T26" fmla="*/ 3062 w 3498"/>
                  <a:gd name="T27" fmla="*/ 931 h 3794"/>
                  <a:gd name="T28" fmla="*/ 3303 w 3498"/>
                  <a:gd name="T29" fmla="*/ 1120 h 3794"/>
                  <a:gd name="T30" fmla="*/ 3428 w 3498"/>
                  <a:gd name="T31" fmla="*/ 1013 h 3794"/>
                  <a:gd name="T32" fmla="*/ 3488 w 3498"/>
                  <a:gd name="T33" fmla="*/ 834 h 3794"/>
                  <a:gd name="T34" fmla="*/ 3496 w 3498"/>
                  <a:gd name="T35" fmla="*/ 988 h 3794"/>
                  <a:gd name="T36" fmla="*/ 3468 w 3498"/>
                  <a:gd name="T37" fmla="*/ 1151 h 3794"/>
                  <a:gd name="T38" fmla="*/ 3339 w 3498"/>
                  <a:gd name="T39" fmla="*/ 1323 h 3794"/>
                  <a:gd name="T40" fmla="*/ 3212 w 3498"/>
                  <a:gd name="T41" fmla="*/ 1450 h 3794"/>
                  <a:gd name="T42" fmla="*/ 3195 w 3498"/>
                  <a:gd name="T43" fmla="*/ 1573 h 3794"/>
                  <a:gd name="T44" fmla="*/ 3122 w 3498"/>
                  <a:gd name="T45" fmla="*/ 1908 h 3794"/>
                  <a:gd name="T46" fmla="*/ 3131 w 3498"/>
                  <a:gd name="T47" fmla="*/ 2110 h 3794"/>
                  <a:gd name="T48" fmla="*/ 3158 w 3498"/>
                  <a:gd name="T49" fmla="*/ 2275 h 3794"/>
                  <a:gd name="T50" fmla="*/ 3141 w 3498"/>
                  <a:gd name="T51" fmla="*/ 2469 h 3794"/>
                  <a:gd name="T52" fmla="*/ 3079 w 3498"/>
                  <a:gd name="T53" fmla="*/ 2597 h 3794"/>
                  <a:gd name="T54" fmla="*/ 3054 w 3498"/>
                  <a:gd name="T55" fmla="*/ 2795 h 3794"/>
                  <a:gd name="T56" fmla="*/ 3064 w 3498"/>
                  <a:gd name="T57" fmla="*/ 3042 h 3794"/>
                  <a:gd name="T58" fmla="*/ 3077 w 3498"/>
                  <a:gd name="T59" fmla="*/ 3360 h 3794"/>
                  <a:gd name="T60" fmla="*/ 2980 w 3498"/>
                  <a:gd name="T61" fmla="*/ 3434 h 3794"/>
                  <a:gd name="T62" fmla="*/ 2622 w 3498"/>
                  <a:gd name="T63" fmla="*/ 3604 h 3794"/>
                  <a:gd name="T64" fmla="*/ 2185 w 3498"/>
                  <a:gd name="T65" fmla="*/ 3738 h 3794"/>
                  <a:gd name="T66" fmla="*/ 1719 w 3498"/>
                  <a:gd name="T67" fmla="*/ 3792 h 3794"/>
                  <a:gd name="T68" fmla="*/ 1245 w 3498"/>
                  <a:gd name="T69" fmla="*/ 3752 h 3794"/>
                  <a:gd name="T70" fmla="*/ 1157 w 3498"/>
                  <a:gd name="T71" fmla="*/ 3543 h 3794"/>
                  <a:gd name="T72" fmla="*/ 1116 w 3498"/>
                  <a:gd name="T73" fmla="*/ 3310 h 3794"/>
                  <a:gd name="T74" fmla="*/ 1072 w 3498"/>
                  <a:gd name="T75" fmla="*/ 3083 h 3794"/>
                  <a:gd name="T76" fmla="*/ 1025 w 3498"/>
                  <a:gd name="T77" fmla="*/ 2872 h 3794"/>
                  <a:gd name="T78" fmla="*/ 892 w 3498"/>
                  <a:gd name="T79" fmla="*/ 2823 h 3794"/>
                  <a:gd name="T80" fmla="*/ 874 w 3498"/>
                  <a:gd name="T81" fmla="*/ 2656 h 3794"/>
                  <a:gd name="T82" fmla="*/ 447 w 3498"/>
                  <a:gd name="T83" fmla="*/ 2606 h 3794"/>
                  <a:gd name="T84" fmla="*/ 182 w 3498"/>
                  <a:gd name="T85" fmla="*/ 2701 h 3794"/>
                  <a:gd name="T86" fmla="*/ 230 w 3498"/>
                  <a:gd name="T87" fmla="*/ 2884 h 3794"/>
                  <a:gd name="T88" fmla="*/ 93 w 3498"/>
                  <a:gd name="T89" fmla="*/ 2789 h 3794"/>
                  <a:gd name="T90" fmla="*/ 98 w 3498"/>
                  <a:gd name="T91" fmla="*/ 2505 h 3794"/>
                  <a:gd name="T92" fmla="*/ 113 w 3498"/>
                  <a:gd name="T93" fmla="*/ 2313 h 3794"/>
                  <a:gd name="T94" fmla="*/ 95 w 3498"/>
                  <a:gd name="T95" fmla="*/ 2091 h 3794"/>
                  <a:gd name="T96" fmla="*/ 46 w 3498"/>
                  <a:gd name="T97" fmla="*/ 1815 h 3794"/>
                  <a:gd name="T98" fmla="*/ 5 w 3498"/>
                  <a:gd name="T99" fmla="*/ 1542 h 3794"/>
                  <a:gd name="T100" fmla="*/ 10 w 3498"/>
                  <a:gd name="T101" fmla="*/ 1334 h 3794"/>
                  <a:gd name="T102" fmla="*/ 187 w 3498"/>
                  <a:gd name="T103" fmla="*/ 1150 h 3794"/>
                  <a:gd name="T104" fmla="*/ 383 w 3498"/>
                  <a:gd name="T105" fmla="*/ 1027 h 3794"/>
                  <a:gd name="T106" fmla="*/ 532 w 3498"/>
                  <a:gd name="T107" fmla="*/ 930 h 3794"/>
                  <a:gd name="T108" fmla="*/ 664 w 3498"/>
                  <a:gd name="T109" fmla="*/ 832 h 3794"/>
                  <a:gd name="T110" fmla="*/ 816 w 3498"/>
                  <a:gd name="T111" fmla="*/ 794 h 3794"/>
                  <a:gd name="T112" fmla="*/ 929 w 3498"/>
                  <a:gd name="T113" fmla="*/ 720 h 3794"/>
                  <a:gd name="T114" fmla="*/ 982 w 3498"/>
                  <a:gd name="T115" fmla="*/ 518 h 3794"/>
                  <a:gd name="T116" fmla="*/ 1053 w 3498"/>
                  <a:gd name="T117" fmla="*/ 337 h 37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98"/>
                  <a:gd name="T178" fmla="*/ 0 h 3794"/>
                  <a:gd name="T179" fmla="*/ 3498 w 3498"/>
                  <a:gd name="T180" fmla="*/ 3794 h 37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98" h="3794">
                    <a:moveTo>
                      <a:pt x="1063" y="334"/>
                    </a:moveTo>
                    <a:lnTo>
                      <a:pt x="1073" y="376"/>
                    </a:lnTo>
                    <a:lnTo>
                      <a:pt x="1089" y="410"/>
                    </a:lnTo>
                    <a:lnTo>
                      <a:pt x="1107" y="438"/>
                    </a:lnTo>
                    <a:lnTo>
                      <a:pt x="1130" y="461"/>
                    </a:lnTo>
                    <a:lnTo>
                      <a:pt x="1156" y="478"/>
                    </a:lnTo>
                    <a:lnTo>
                      <a:pt x="1185" y="493"/>
                    </a:lnTo>
                    <a:lnTo>
                      <a:pt x="1216" y="505"/>
                    </a:lnTo>
                    <a:lnTo>
                      <a:pt x="1250" y="515"/>
                    </a:lnTo>
                    <a:lnTo>
                      <a:pt x="1286" y="523"/>
                    </a:lnTo>
                    <a:lnTo>
                      <a:pt x="1322" y="533"/>
                    </a:lnTo>
                    <a:lnTo>
                      <a:pt x="1358" y="543"/>
                    </a:lnTo>
                    <a:lnTo>
                      <a:pt x="1396" y="555"/>
                    </a:lnTo>
                    <a:lnTo>
                      <a:pt x="1433" y="569"/>
                    </a:lnTo>
                    <a:lnTo>
                      <a:pt x="1471" y="588"/>
                    </a:lnTo>
                    <a:lnTo>
                      <a:pt x="1507" y="611"/>
                    </a:lnTo>
                    <a:lnTo>
                      <a:pt x="1541" y="639"/>
                    </a:lnTo>
                    <a:lnTo>
                      <a:pt x="1567" y="605"/>
                    </a:lnTo>
                    <a:lnTo>
                      <a:pt x="1596" y="574"/>
                    </a:lnTo>
                    <a:lnTo>
                      <a:pt x="1628" y="548"/>
                    </a:lnTo>
                    <a:lnTo>
                      <a:pt x="1664" y="522"/>
                    </a:lnTo>
                    <a:lnTo>
                      <a:pt x="1701" y="499"/>
                    </a:lnTo>
                    <a:lnTo>
                      <a:pt x="1739" y="477"/>
                    </a:lnTo>
                    <a:lnTo>
                      <a:pt x="1776" y="456"/>
                    </a:lnTo>
                    <a:lnTo>
                      <a:pt x="1813" y="436"/>
                    </a:lnTo>
                    <a:lnTo>
                      <a:pt x="1849" y="415"/>
                    </a:lnTo>
                    <a:lnTo>
                      <a:pt x="1882" y="394"/>
                    </a:lnTo>
                    <a:lnTo>
                      <a:pt x="1910" y="372"/>
                    </a:lnTo>
                    <a:lnTo>
                      <a:pt x="1937" y="348"/>
                    </a:lnTo>
                    <a:lnTo>
                      <a:pt x="1957" y="322"/>
                    </a:lnTo>
                    <a:lnTo>
                      <a:pt x="1972" y="294"/>
                    </a:lnTo>
                    <a:lnTo>
                      <a:pt x="1980" y="263"/>
                    </a:lnTo>
                    <a:lnTo>
                      <a:pt x="1981" y="229"/>
                    </a:lnTo>
                    <a:lnTo>
                      <a:pt x="2005" y="287"/>
                    </a:lnTo>
                    <a:lnTo>
                      <a:pt x="2025" y="336"/>
                    </a:lnTo>
                    <a:lnTo>
                      <a:pt x="2042" y="378"/>
                    </a:lnTo>
                    <a:lnTo>
                      <a:pt x="2056" y="412"/>
                    </a:lnTo>
                    <a:lnTo>
                      <a:pt x="2067" y="442"/>
                    </a:lnTo>
                    <a:lnTo>
                      <a:pt x="2078" y="465"/>
                    </a:lnTo>
                    <a:lnTo>
                      <a:pt x="2089" y="484"/>
                    </a:lnTo>
                    <a:lnTo>
                      <a:pt x="2101" y="500"/>
                    </a:lnTo>
                    <a:lnTo>
                      <a:pt x="2113" y="515"/>
                    </a:lnTo>
                    <a:lnTo>
                      <a:pt x="2130" y="527"/>
                    </a:lnTo>
                    <a:lnTo>
                      <a:pt x="2148" y="539"/>
                    </a:lnTo>
                    <a:lnTo>
                      <a:pt x="2170" y="550"/>
                    </a:lnTo>
                    <a:lnTo>
                      <a:pt x="2199" y="563"/>
                    </a:lnTo>
                    <a:lnTo>
                      <a:pt x="2232" y="579"/>
                    </a:lnTo>
                    <a:lnTo>
                      <a:pt x="2273" y="597"/>
                    </a:lnTo>
                    <a:lnTo>
                      <a:pt x="2320" y="619"/>
                    </a:lnTo>
                    <a:lnTo>
                      <a:pt x="2330" y="595"/>
                    </a:lnTo>
                    <a:lnTo>
                      <a:pt x="2341" y="574"/>
                    </a:lnTo>
                    <a:lnTo>
                      <a:pt x="2356" y="560"/>
                    </a:lnTo>
                    <a:lnTo>
                      <a:pt x="2370" y="549"/>
                    </a:lnTo>
                    <a:lnTo>
                      <a:pt x="2388" y="543"/>
                    </a:lnTo>
                    <a:lnTo>
                      <a:pt x="2405" y="541"/>
                    </a:lnTo>
                    <a:lnTo>
                      <a:pt x="2425" y="545"/>
                    </a:lnTo>
                    <a:lnTo>
                      <a:pt x="2446" y="554"/>
                    </a:lnTo>
                    <a:lnTo>
                      <a:pt x="2479" y="538"/>
                    </a:lnTo>
                    <a:lnTo>
                      <a:pt x="2508" y="521"/>
                    </a:lnTo>
                    <a:lnTo>
                      <a:pt x="2532" y="504"/>
                    </a:lnTo>
                    <a:lnTo>
                      <a:pt x="2554" y="485"/>
                    </a:lnTo>
                    <a:lnTo>
                      <a:pt x="2572" y="466"/>
                    </a:lnTo>
                    <a:lnTo>
                      <a:pt x="2587" y="447"/>
                    </a:lnTo>
                    <a:lnTo>
                      <a:pt x="2600" y="427"/>
                    </a:lnTo>
                    <a:lnTo>
                      <a:pt x="2611" y="406"/>
                    </a:lnTo>
                    <a:lnTo>
                      <a:pt x="2621" y="386"/>
                    </a:lnTo>
                    <a:lnTo>
                      <a:pt x="2629" y="365"/>
                    </a:lnTo>
                    <a:lnTo>
                      <a:pt x="2637" y="344"/>
                    </a:lnTo>
                    <a:lnTo>
                      <a:pt x="2643" y="324"/>
                    </a:lnTo>
                    <a:lnTo>
                      <a:pt x="2650" y="303"/>
                    </a:lnTo>
                    <a:lnTo>
                      <a:pt x="2656" y="282"/>
                    </a:lnTo>
                    <a:lnTo>
                      <a:pt x="2664" y="261"/>
                    </a:lnTo>
                    <a:lnTo>
                      <a:pt x="2673" y="242"/>
                    </a:lnTo>
                    <a:lnTo>
                      <a:pt x="2686" y="213"/>
                    </a:lnTo>
                    <a:lnTo>
                      <a:pt x="2700" y="184"/>
                    </a:lnTo>
                    <a:lnTo>
                      <a:pt x="2715" y="157"/>
                    </a:lnTo>
                    <a:lnTo>
                      <a:pt x="2729" y="131"/>
                    </a:lnTo>
                    <a:lnTo>
                      <a:pt x="2744" y="108"/>
                    </a:lnTo>
                    <a:lnTo>
                      <a:pt x="2760" y="86"/>
                    </a:lnTo>
                    <a:lnTo>
                      <a:pt x="2774" y="67"/>
                    </a:lnTo>
                    <a:lnTo>
                      <a:pt x="2790" y="50"/>
                    </a:lnTo>
                    <a:lnTo>
                      <a:pt x="2805" y="34"/>
                    </a:lnTo>
                    <a:lnTo>
                      <a:pt x="2821" y="22"/>
                    </a:lnTo>
                    <a:lnTo>
                      <a:pt x="2836" y="12"/>
                    </a:lnTo>
                    <a:lnTo>
                      <a:pt x="2850" y="5"/>
                    </a:lnTo>
                    <a:lnTo>
                      <a:pt x="2866" y="1"/>
                    </a:lnTo>
                    <a:lnTo>
                      <a:pt x="2879" y="0"/>
                    </a:lnTo>
                    <a:lnTo>
                      <a:pt x="2893" y="1"/>
                    </a:lnTo>
                    <a:lnTo>
                      <a:pt x="2906" y="7"/>
                    </a:lnTo>
                    <a:lnTo>
                      <a:pt x="2891" y="57"/>
                    </a:lnTo>
                    <a:lnTo>
                      <a:pt x="2879" y="106"/>
                    </a:lnTo>
                    <a:lnTo>
                      <a:pt x="2869" y="153"/>
                    </a:lnTo>
                    <a:lnTo>
                      <a:pt x="2861" y="199"/>
                    </a:lnTo>
                    <a:lnTo>
                      <a:pt x="2856" y="244"/>
                    </a:lnTo>
                    <a:lnTo>
                      <a:pt x="2854" y="288"/>
                    </a:lnTo>
                    <a:lnTo>
                      <a:pt x="2852" y="332"/>
                    </a:lnTo>
                    <a:lnTo>
                      <a:pt x="2854" y="373"/>
                    </a:lnTo>
                    <a:lnTo>
                      <a:pt x="2856" y="414"/>
                    </a:lnTo>
                    <a:lnTo>
                      <a:pt x="2860" y="453"/>
                    </a:lnTo>
                    <a:lnTo>
                      <a:pt x="2866" y="490"/>
                    </a:lnTo>
                    <a:lnTo>
                      <a:pt x="2872" y="527"/>
                    </a:lnTo>
                    <a:lnTo>
                      <a:pt x="2879" y="562"/>
                    </a:lnTo>
                    <a:lnTo>
                      <a:pt x="2888" y="595"/>
                    </a:lnTo>
                    <a:lnTo>
                      <a:pt x="2897" y="628"/>
                    </a:lnTo>
                    <a:lnTo>
                      <a:pt x="2905" y="658"/>
                    </a:lnTo>
                    <a:lnTo>
                      <a:pt x="2920" y="696"/>
                    </a:lnTo>
                    <a:lnTo>
                      <a:pt x="2936" y="736"/>
                    </a:lnTo>
                    <a:lnTo>
                      <a:pt x="2957" y="775"/>
                    </a:lnTo>
                    <a:lnTo>
                      <a:pt x="2980" y="815"/>
                    </a:lnTo>
                    <a:lnTo>
                      <a:pt x="3006" y="856"/>
                    </a:lnTo>
                    <a:lnTo>
                      <a:pt x="3032" y="895"/>
                    </a:lnTo>
                    <a:lnTo>
                      <a:pt x="3062" y="931"/>
                    </a:lnTo>
                    <a:lnTo>
                      <a:pt x="3092" y="966"/>
                    </a:lnTo>
                    <a:lnTo>
                      <a:pt x="3122" y="1000"/>
                    </a:lnTo>
                    <a:lnTo>
                      <a:pt x="3153" y="1030"/>
                    </a:lnTo>
                    <a:lnTo>
                      <a:pt x="3184" y="1057"/>
                    </a:lnTo>
                    <a:lnTo>
                      <a:pt x="3216" y="1080"/>
                    </a:lnTo>
                    <a:lnTo>
                      <a:pt x="3246" y="1098"/>
                    </a:lnTo>
                    <a:lnTo>
                      <a:pt x="3274" y="1113"/>
                    </a:lnTo>
                    <a:lnTo>
                      <a:pt x="3303" y="1120"/>
                    </a:lnTo>
                    <a:lnTo>
                      <a:pt x="3328" y="1122"/>
                    </a:lnTo>
                    <a:lnTo>
                      <a:pt x="3347" y="1111"/>
                    </a:lnTo>
                    <a:lnTo>
                      <a:pt x="3365" y="1098"/>
                    </a:lnTo>
                    <a:lnTo>
                      <a:pt x="3380" y="1083"/>
                    </a:lnTo>
                    <a:lnTo>
                      <a:pt x="3393" y="1067"/>
                    </a:lnTo>
                    <a:lnTo>
                      <a:pt x="3407" y="1050"/>
                    </a:lnTo>
                    <a:lnTo>
                      <a:pt x="3418" y="1032"/>
                    </a:lnTo>
                    <a:lnTo>
                      <a:pt x="3428" y="1013"/>
                    </a:lnTo>
                    <a:lnTo>
                      <a:pt x="3436" y="992"/>
                    </a:lnTo>
                    <a:lnTo>
                      <a:pt x="3445" y="971"/>
                    </a:lnTo>
                    <a:lnTo>
                      <a:pt x="3453" y="949"/>
                    </a:lnTo>
                    <a:lnTo>
                      <a:pt x="3460" y="926"/>
                    </a:lnTo>
                    <a:lnTo>
                      <a:pt x="3467" y="904"/>
                    </a:lnTo>
                    <a:lnTo>
                      <a:pt x="3474" y="880"/>
                    </a:lnTo>
                    <a:lnTo>
                      <a:pt x="3482" y="857"/>
                    </a:lnTo>
                    <a:lnTo>
                      <a:pt x="3488" y="834"/>
                    </a:lnTo>
                    <a:lnTo>
                      <a:pt x="3496" y="809"/>
                    </a:lnTo>
                    <a:lnTo>
                      <a:pt x="3497" y="835"/>
                    </a:lnTo>
                    <a:lnTo>
                      <a:pt x="3498" y="860"/>
                    </a:lnTo>
                    <a:lnTo>
                      <a:pt x="3498" y="887"/>
                    </a:lnTo>
                    <a:lnTo>
                      <a:pt x="3498" y="913"/>
                    </a:lnTo>
                    <a:lnTo>
                      <a:pt x="3498" y="938"/>
                    </a:lnTo>
                    <a:lnTo>
                      <a:pt x="3497" y="964"/>
                    </a:lnTo>
                    <a:lnTo>
                      <a:pt x="3496" y="988"/>
                    </a:lnTo>
                    <a:lnTo>
                      <a:pt x="3495" y="1013"/>
                    </a:lnTo>
                    <a:lnTo>
                      <a:pt x="3493" y="1037"/>
                    </a:lnTo>
                    <a:lnTo>
                      <a:pt x="3489" y="1059"/>
                    </a:lnTo>
                    <a:lnTo>
                      <a:pt x="3486" y="1081"/>
                    </a:lnTo>
                    <a:lnTo>
                      <a:pt x="3483" y="1100"/>
                    </a:lnTo>
                    <a:lnTo>
                      <a:pt x="3478" y="1120"/>
                    </a:lnTo>
                    <a:lnTo>
                      <a:pt x="3474" y="1137"/>
                    </a:lnTo>
                    <a:lnTo>
                      <a:pt x="3468" y="1151"/>
                    </a:lnTo>
                    <a:lnTo>
                      <a:pt x="3462" y="1165"/>
                    </a:lnTo>
                    <a:lnTo>
                      <a:pt x="3446" y="1190"/>
                    </a:lnTo>
                    <a:lnTo>
                      <a:pt x="3429" y="1215"/>
                    </a:lnTo>
                    <a:lnTo>
                      <a:pt x="3412" y="1239"/>
                    </a:lnTo>
                    <a:lnTo>
                      <a:pt x="3395" y="1261"/>
                    </a:lnTo>
                    <a:lnTo>
                      <a:pt x="3376" y="1283"/>
                    </a:lnTo>
                    <a:lnTo>
                      <a:pt x="3358" y="1304"/>
                    </a:lnTo>
                    <a:lnTo>
                      <a:pt x="3339" y="1323"/>
                    </a:lnTo>
                    <a:lnTo>
                      <a:pt x="3322" y="1343"/>
                    </a:lnTo>
                    <a:lnTo>
                      <a:pt x="3303" y="1361"/>
                    </a:lnTo>
                    <a:lnTo>
                      <a:pt x="3287" y="1378"/>
                    </a:lnTo>
                    <a:lnTo>
                      <a:pt x="3269" y="1394"/>
                    </a:lnTo>
                    <a:lnTo>
                      <a:pt x="3254" y="1410"/>
                    </a:lnTo>
                    <a:lnTo>
                      <a:pt x="3238" y="1424"/>
                    </a:lnTo>
                    <a:lnTo>
                      <a:pt x="3225" y="1438"/>
                    </a:lnTo>
                    <a:lnTo>
                      <a:pt x="3212" y="1450"/>
                    </a:lnTo>
                    <a:lnTo>
                      <a:pt x="3201" y="1462"/>
                    </a:lnTo>
                    <a:lnTo>
                      <a:pt x="3207" y="1473"/>
                    </a:lnTo>
                    <a:lnTo>
                      <a:pt x="3212" y="1485"/>
                    </a:lnTo>
                    <a:lnTo>
                      <a:pt x="3213" y="1498"/>
                    </a:lnTo>
                    <a:lnTo>
                      <a:pt x="3211" y="1513"/>
                    </a:lnTo>
                    <a:lnTo>
                      <a:pt x="3207" y="1530"/>
                    </a:lnTo>
                    <a:lnTo>
                      <a:pt x="3202" y="1551"/>
                    </a:lnTo>
                    <a:lnTo>
                      <a:pt x="3195" y="1573"/>
                    </a:lnTo>
                    <a:lnTo>
                      <a:pt x="3187" y="1600"/>
                    </a:lnTo>
                    <a:lnTo>
                      <a:pt x="3179" y="1629"/>
                    </a:lnTo>
                    <a:lnTo>
                      <a:pt x="3169" y="1663"/>
                    </a:lnTo>
                    <a:lnTo>
                      <a:pt x="3159" y="1702"/>
                    </a:lnTo>
                    <a:lnTo>
                      <a:pt x="3149" y="1744"/>
                    </a:lnTo>
                    <a:lnTo>
                      <a:pt x="3139" y="1793"/>
                    </a:lnTo>
                    <a:lnTo>
                      <a:pt x="3130" y="1847"/>
                    </a:lnTo>
                    <a:lnTo>
                      <a:pt x="3122" y="1908"/>
                    </a:lnTo>
                    <a:lnTo>
                      <a:pt x="3116" y="1973"/>
                    </a:lnTo>
                    <a:lnTo>
                      <a:pt x="3116" y="1992"/>
                    </a:lnTo>
                    <a:lnTo>
                      <a:pt x="3116" y="2011"/>
                    </a:lnTo>
                    <a:lnTo>
                      <a:pt x="3118" y="2031"/>
                    </a:lnTo>
                    <a:lnTo>
                      <a:pt x="3120" y="2050"/>
                    </a:lnTo>
                    <a:lnTo>
                      <a:pt x="3123" y="2070"/>
                    </a:lnTo>
                    <a:lnTo>
                      <a:pt x="3127" y="2089"/>
                    </a:lnTo>
                    <a:lnTo>
                      <a:pt x="3131" y="2110"/>
                    </a:lnTo>
                    <a:lnTo>
                      <a:pt x="3136" y="2129"/>
                    </a:lnTo>
                    <a:lnTo>
                      <a:pt x="3139" y="2150"/>
                    </a:lnTo>
                    <a:lnTo>
                      <a:pt x="3143" y="2171"/>
                    </a:lnTo>
                    <a:lnTo>
                      <a:pt x="3147" y="2191"/>
                    </a:lnTo>
                    <a:lnTo>
                      <a:pt x="3151" y="2212"/>
                    </a:lnTo>
                    <a:lnTo>
                      <a:pt x="3153" y="2234"/>
                    </a:lnTo>
                    <a:lnTo>
                      <a:pt x="3155" y="2255"/>
                    </a:lnTo>
                    <a:lnTo>
                      <a:pt x="3158" y="2275"/>
                    </a:lnTo>
                    <a:lnTo>
                      <a:pt x="3158" y="2297"/>
                    </a:lnTo>
                    <a:lnTo>
                      <a:pt x="3158" y="2328"/>
                    </a:lnTo>
                    <a:lnTo>
                      <a:pt x="3158" y="2356"/>
                    </a:lnTo>
                    <a:lnTo>
                      <a:pt x="3157" y="2381"/>
                    </a:lnTo>
                    <a:lnTo>
                      <a:pt x="3153" y="2406"/>
                    </a:lnTo>
                    <a:lnTo>
                      <a:pt x="3150" y="2429"/>
                    </a:lnTo>
                    <a:lnTo>
                      <a:pt x="3146" y="2449"/>
                    </a:lnTo>
                    <a:lnTo>
                      <a:pt x="3141" y="2469"/>
                    </a:lnTo>
                    <a:lnTo>
                      <a:pt x="3136" y="2488"/>
                    </a:lnTo>
                    <a:lnTo>
                      <a:pt x="3129" y="2505"/>
                    </a:lnTo>
                    <a:lnTo>
                      <a:pt x="3121" y="2522"/>
                    </a:lnTo>
                    <a:lnTo>
                      <a:pt x="3114" y="2538"/>
                    </a:lnTo>
                    <a:lnTo>
                      <a:pt x="3106" y="2553"/>
                    </a:lnTo>
                    <a:lnTo>
                      <a:pt x="3097" y="2569"/>
                    </a:lnTo>
                    <a:lnTo>
                      <a:pt x="3088" y="2582"/>
                    </a:lnTo>
                    <a:lnTo>
                      <a:pt x="3079" y="2597"/>
                    </a:lnTo>
                    <a:lnTo>
                      <a:pt x="3070" y="2611"/>
                    </a:lnTo>
                    <a:lnTo>
                      <a:pt x="3066" y="2632"/>
                    </a:lnTo>
                    <a:lnTo>
                      <a:pt x="3063" y="2655"/>
                    </a:lnTo>
                    <a:lnTo>
                      <a:pt x="3060" y="2680"/>
                    </a:lnTo>
                    <a:lnTo>
                      <a:pt x="3057" y="2706"/>
                    </a:lnTo>
                    <a:lnTo>
                      <a:pt x="3056" y="2736"/>
                    </a:lnTo>
                    <a:lnTo>
                      <a:pt x="3055" y="2765"/>
                    </a:lnTo>
                    <a:lnTo>
                      <a:pt x="3054" y="2795"/>
                    </a:lnTo>
                    <a:lnTo>
                      <a:pt x="3054" y="2827"/>
                    </a:lnTo>
                    <a:lnTo>
                      <a:pt x="3054" y="2858"/>
                    </a:lnTo>
                    <a:lnTo>
                      <a:pt x="3054" y="2891"/>
                    </a:lnTo>
                    <a:lnTo>
                      <a:pt x="3055" y="2923"/>
                    </a:lnTo>
                    <a:lnTo>
                      <a:pt x="3056" y="2953"/>
                    </a:lnTo>
                    <a:lnTo>
                      <a:pt x="3058" y="2985"/>
                    </a:lnTo>
                    <a:lnTo>
                      <a:pt x="3061" y="3014"/>
                    </a:lnTo>
                    <a:lnTo>
                      <a:pt x="3064" y="3042"/>
                    </a:lnTo>
                    <a:lnTo>
                      <a:pt x="3067" y="3069"/>
                    </a:lnTo>
                    <a:lnTo>
                      <a:pt x="3077" y="3131"/>
                    </a:lnTo>
                    <a:lnTo>
                      <a:pt x="3084" y="3186"/>
                    </a:lnTo>
                    <a:lnTo>
                      <a:pt x="3087" y="3234"/>
                    </a:lnTo>
                    <a:lnTo>
                      <a:pt x="3088" y="3274"/>
                    </a:lnTo>
                    <a:lnTo>
                      <a:pt x="3087" y="3308"/>
                    </a:lnTo>
                    <a:lnTo>
                      <a:pt x="3083" y="3337"/>
                    </a:lnTo>
                    <a:lnTo>
                      <a:pt x="3077" y="3360"/>
                    </a:lnTo>
                    <a:lnTo>
                      <a:pt x="3070" y="3380"/>
                    </a:lnTo>
                    <a:lnTo>
                      <a:pt x="3061" y="3394"/>
                    </a:lnTo>
                    <a:lnTo>
                      <a:pt x="3050" y="3406"/>
                    </a:lnTo>
                    <a:lnTo>
                      <a:pt x="3038" y="3415"/>
                    </a:lnTo>
                    <a:lnTo>
                      <a:pt x="3024" y="3422"/>
                    </a:lnTo>
                    <a:lnTo>
                      <a:pt x="3010" y="3427"/>
                    </a:lnTo>
                    <a:lnTo>
                      <a:pt x="2996" y="3431"/>
                    </a:lnTo>
                    <a:lnTo>
                      <a:pt x="2980" y="3434"/>
                    </a:lnTo>
                    <a:lnTo>
                      <a:pt x="2965" y="3438"/>
                    </a:lnTo>
                    <a:lnTo>
                      <a:pt x="2919" y="3464"/>
                    </a:lnTo>
                    <a:lnTo>
                      <a:pt x="2871" y="3489"/>
                    </a:lnTo>
                    <a:lnTo>
                      <a:pt x="2824" y="3514"/>
                    </a:lnTo>
                    <a:lnTo>
                      <a:pt x="2774" y="3538"/>
                    </a:lnTo>
                    <a:lnTo>
                      <a:pt x="2725" y="3560"/>
                    </a:lnTo>
                    <a:lnTo>
                      <a:pt x="2674" y="3583"/>
                    </a:lnTo>
                    <a:lnTo>
                      <a:pt x="2622" y="3604"/>
                    </a:lnTo>
                    <a:lnTo>
                      <a:pt x="2569" y="3624"/>
                    </a:lnTo>
                    <a:lnTo>
                      <a:pt x="2516" y="3644"/>
                    </a:lnTo>
                    <a:lnTo>
                      <a:pt x="2462" y="3662"/>
                    </a:lnTo>
                    <a:lnTo>
                      <a:pt x="2408" y="3679"/>
                    </a:lnTo>
                    <a:lnTo>
                      <a:pt x="2353" y="3695"/>
                    </a:lnTo>
                    <a:lnTo>
                      <a:pt x="2297" y="3711"/>
                    </a:lnTo>
                    <a:lnTo>
                      <a:pt x="2241" y="3724"/>
                    </a:lnTo>
                    <a:lnTo>
                      <a:pt x="2185" y="3738"/>
                    </a:lnTo>
                    <a:lnTo>
                      <a:pt x="2127" y="3749"/>
                    </a:lnTo>
                    <a:lnTo>
                      <a:pt x="2070" y="3759"/>
                    </a:lnTo>
                    <a:lnTo>
                      <a:pt x="2013" y="3768"/>
                    </a:lnTo>
                    <a:lnTo>
                      <a:pt x="1955" y="3775"/>
                    </a:lnTo>
                    <a:lnTo>
                      <a:pt x="1896" y="3783"/>
                    </a:lnTo>
                    <a:lnTo>
                      <a:pt x="1837" y="3787"/>
                    </a:lnTo>
                    <a:lnTo>
                      <a:pt x="1778" y="3791"/>
                    </a:lnTo>
                    <a:lnTo>
                      <a:pt x="1719" y="3792"/>
                    </a:lnTo>
                    <a:lnTo>
                      <a:pt x="1660" y="3794"/>
                    </a:lnTo>
                    <a:lnTo>
                      <a:pt x="1601" y="3792"/>
                    </a:lnTo>
                    <a:lnTo>
                      <a:pt x="1541" y="3790"/>
                    </a:lnTo>
                    <a:lnTo>
                      <a:pt x="1482" y="3785"/>
                    </a:lnTo>
                    <a:lnTo>
                      <a:pt x="1422" y="3780"/>
                    </a:lnTo>
                    <a:lnTo>
                      <a:pt x="1364" y="3772"/>
                    </a:lnTo>
                    <a:lnTo>
                      <a:pt x="1304" y="3763"/>
                    </a:lnTo>
                    <a:lnTo>
                      <a:pt x="1245" y="3752"/>
                    </a:lnTo>
                    <a:lnTo>
                      <a:pt x="1187" y="3739"/>
                    </a:lnTo>
                    <a:lnTo>
                      <a:pt x="1182" y="3712"/>
                    </a:lnTo>
                    <a:lnTo>
                      <a:pt x="1179" y="3684"/>
                    </a:lnTo>
                    <a:lnTo>
                      <a:pt x="1174" y="3656"/>
                    </a:lnTo>
                    <a:lnTo>
                      <a:pt x="1170" y="3628"/>
                    </a:lnTo>
                    <a:lnTo>
                      <a:pt x="1166" y="3600"/>
                    </a:lnTo>
                    <a:lnTo>
                      <a:pt x="1161" y="3572"/>
                    </a:lnTo>
                    <a:lnTo>
                      <a:pt x="1157" y="3543"/>
                    </a:lnTo>
                    <a:lnTo>
                      <a:pt x="1151" y="3514"/>
                    </a:lnTo>
                    <a:lnTo>
                      <a:pt x="1147" y="3486"/>
                    </a:lnTo>
                    <a:lnTo>
                      <a:pt x="1142" y="3456"/>
                    </a:lnTo>
                    <a:lnTo>
                      <a:pt x="1137" y="3427"/>
                    </a:lnTo>
                    <a:lnTo>
                      <a:pt x="1131" y="3398"/>
                    </a:lnTo>
                    <a:lnTo>
                      <a:pt x="1127" y="3369"/>
                    </a:lnTo>
                    <a:lnTo>
                      <a:pt x="1122" y="3339"/>
                    </a:lnTo>
                    <a:lnTo>
                      <a:pt x="1116" y="3310"/>
                    </a:lnTo>
                    <a:lnTo>
                      <a:pt x="1111" y="3282"/>
                    </a:lnTo>
                    <a:lnTo>
                      <a:pt x="1105" y="3253"/>
                    </a:lnTo>
                    <a:lnTo>
                      <a:pt x="1100" y="3224"/>
                    </a:lnTo>
                    <a:lnTo>
                      <a:pt x="1094" y="3196"/>
                    </a:lnTo>
                    <a:lnTo>
                      <a:pt x="1089" y="3167"/>
                    </a:lnTo>
                    <a:lnTo>
                      <a:pt x="1083" y="3139"/>
                    </a:lnTo>
                    <a:lnTo>
                      <a:pt x="1077" y="3111"/>
                    </a:lnTo>
                    <a:lnTo>
                      <a:pt x="1072" y="3083"/>
                    </a:lnTo>
                    <a:lnTo>
                      <a:pt x="1065" y="3055"/>
                    </a:lnTo>
                    <a:lnTo>
                      <a:pt x="1060" y="3028"/>
                    </a:lnTo>
                    <a:lnTo>
                      <a:pt x="1054" y="3001"/>
                    </a:lnTo>
                    <a:lnTo>
                      <a:pt x="1048" y="2974"/>
                    </a:lnTo>
                    <a:lnTo>
                      <a:pt x="1042" y="2949"/>
                    </a:lnTo>
                    <a:lnTo>
                      <a:pt x="1037" y="2922"/>
                    </a:lnTo>
                    <a:lnTo>
                      <a:pt x="1030" y="2897"/>
                    </a:lnTo>
                    <a:lnTo>
                      <a:pt x="1025" y="2872"/>
                    </a:lnTo>
                    <a:lnTo>
                      <a:pt x="1018" y="2848"/>
                    </a:lnTo>
                    <a:lnTo>
                      <a:pt x="1006" y="2845"/>
                    </a:lnTo>
                    <a:lnTo>
                      <a:pt x="992" y="2841"/>
                    </a:lnTo>
                    <a:lnTo>
                      <a:pt x="976" y="2838"/>
                    </a:lnTo>
                    <a:lnTo>
                      <a:pt x="959" y="2834"/>
                    </a:lnTo>
                    <a:lnTo>
                      <a:pt x="939" y="2830"/>
                    </a:lnTo>
                    <a:lnTo>
                      <a:pt x="917" y="2827"/>
                    </a:lnTo>
                    <a:lnTo>
                      <a:pt x="892" y="2823"/>
                    </a:lnTo>
                    <a:lnTo>
                      <a:pt x="865" y="2820"/>
                    </a:lnTo>
                    <a:lnTo>
                      <a:pt x="854" y="2801"/>
                    </a:lnTo>
                    <a:lnTo>
                      <a:pt x="849" y="2779"/>
                    </a:lnTo>
                    <a:lnTo>
                      <a:pt x="851" y="2754"/>
                    </a:lnTo>
                    <a:lnTo>
                      <a:pt x="856" y="2727"/>
                    </a:lnTo>
                    <a:lnTo>
                      <a:pt x="862" y="2700"/>
                    </a:lnTo>
                    <a:lnTo>
                      <a:pt x="868" y="2676"/>
                    </a:lnTo>
                    <a:lnTo>
                      <a:pt x="874" y="2656"/>
                    </a:lnTo>
                    <a:lnTo>
                      <a:pt x="876" y="2643"/>
                    </a:lnTo>
                    <a:lnTo>
                      <a:pt x="811" y="2644"/>
                    </a:lnTo>
                    <a:lnTo>
                      <a:pt x="746" y="2641"/>
                    </a:lnTo>
                    <a:lnTo>
                      <a:pt x="682" y="2636"/>
                    </a:lnTo>
                    <a:lnTo>
                      <a:pt x="620" y="2628"/>
                    </a:lnTo>
                    <a:lnTo>
                      <a:pt x="560" y="2621"/>
                    </a:lnTo>
                    <a:lnTo>
                      <a:pt x="502" y="2613"/>
                    </a:lnTo>
                    <a:lnTo>
                      <a:pt x="447" y="2606"/>
                    </a:lnTo>
                    <a:lnTo>
                      <a:pt x="397" y="2602"/>
                    </a:lnTo>
                    <a:lnTo>
                      <a:pt x="350" y="2599"/>
                    </a:lnTo>
                    <a:lnTo>
                      <a:pt x="307" y="2602"/>
                    </a:lnTo>
                    <a:lnTo>
                      <a:pt x="271" y="2608"/>
                    </a:lnTo>
                    <a:lnTo>
                      <a:pt x="239" y="2621"/>
                    </a:lnTo>
                    <a:lnTo>
                      <a:pt x="213" y="2639"/>
                    </a:lnTo>
                    <a:lnTo>
                      <a:pt x="194" y="2666"/>
                    </a:lnTo>
                    <a:lnTo>
                      <a:pt x="182" y="2701"/>
                    </a:lnTo>
                    <a:lnTo>
                      <a:pt x="177" y="2745"/>
                    </a:lnTo>
                    <a:lnTo>
                      <a:pt x="184" y="2759"/>
                    </a:lnTo>
                    <a:lnTo>
                      <a:pt x="191" y="2777"/>
                    </a:lnTo>
                    <a:lnTo>
                      <a:pt x="198" y="2798"/>
                    </a:lnTo>
                    <a:lnTo>
                      <a:pt x="206" y="2820"/>
                    </a:lnTo>
                    <a:lnTo>
                      <a:pt x="215" y="2841"/>
                    </a:lnTo>
                    <a:lnTo>
                      <a:pt x="223" y="2865"/>
                    </a:lnTo>
                    <a:lnTo>
                      <a:pt x="230" y="2884"/>
                    </a:lnTo>
                    <a:lnTo>
                      <a:pt x="237" y="2902"/>
                    </a:lnTo>
                    <a:lnTo>
                      <a:pt x="213" y="2893"/>
                    </a:lnTo>
                    <a:lnTo>
                      <a:pt x="188" y="2882"/>
                    </a:lnTo>
                    <a:lnTo>
                      <a:pt x="164" y="2869"/>
                    </a:lnTo>
                    <a:lnTo>
                      <a:pt x="141" y="2855"/>
                    </a:lnTo>
                    <a:lnTo>
                      <a:pt x="121" y="2837"/>
                    </a:lnTo>
                    <a:lnTo>
                      <a:pt x="105" y="2816"/>
                    </a:lnTo>
                    <a:lnTo>
                      <a:pt x="93" y="2789"/>
                    </a:lnTo>
                    <a:lnTo>
                      <a:pt x="87" y="2757"/>
                    </a:lnTo>
                    <a:lnTo>
                      <a:pt x="86" y="2714"/>
                    </a:lnTo>
                    <a:lnTo>
                      <a:pt x="87" y="2673"/>
                    </a:lnTo>
                    <a:lnTo>
                      <a:pt x="88" y="2636"/>
                    </a:lnTo>
                    <a:lnTo>
                      <a:pt x="90" y="2599"/>
                    </a:lnTo>
                    <a:lnTo>
                      <a:pt x="93" y="2566"/>
                    </a:lnTo>
                    <a:lnTo>
                      <a:pt x="96" y="2535"/>
                    </a:lnTo>
                    <a:lnTo>
                      <a:pt x="98" y="2505"/>
                    </a:lnTo>
                    <a:lnTo>
                      <a:pt x="101" y="2477"/>
                    </a:lnTo>
                    <a:lnTo>
                      <a:pt x="105" y="2451"/>
                    </a:lnTo>
                    <a:lnTo>
                      <a:pt x="108" y="2426"/>
                    </a:lnTo>
                    <a:lnTo>
                      <a:pt x="110" y="2402"/>
                    </a:lnTo>
                    <a:lnTo>
                      <a:pt x="112" y="2379"/>
                    </a:lnTo>
                    <a:lnTo>
                      <a:pt x="113" y="2357"/>
                    </a:lnTo>
                    <a:lnTo>
                      <a:pt x="115" y="2335"/>
                    </a:lnTo>
                    <a:lnTo>
                      <a:pt x="113" y="2313"/>
                    </a:lnTo>
                    <a:lnTo>
                      <a:pt x="112" y="2292"/>
                    </a:lnTo>
                    <a:lnTo>
                      <a:pt x="112" y="2268"/>
                    </a:lnTo>
                    <a:lnTo>
                      <a:pt x="111" y="2241"/>
                    </a:lnTo>
                    <a:lnTo>
                      <a:pt x="109" y="2214"/>
                    </a:lnTo>
                    <a:lnTo>
                      <a:pt x="107" y="2185"/>
                    </a:lnTo>
                    <a:lnTo>
                      <a:pt x="102" y="2155"/>
                    </a:lnTo>
                    <a:lnTo>
                      <a:pt x="99" y="2124"/>
                    </a:lnTo>
                    <a:lnTo>
                      <a:pt x="95" y="2091"/>
                    </a:lnTo>
                    <a:lnTo>
                      <a:pt x="89" y="2059"/>
                    </a:lnTo>
                    <a:lnTo>
                      <a:pt x="84" y="2026"/>
                    </a:lnTo>
                    <a:lnTo>
                      <a:pt x="78" y="1990"/>
                    </a:lnTo>
                    <a:lnTo>
                      <a:pt x="72" y="1956"/>
                    </a:lnTo>
                    <a:lnTo>
                      <a:pt x="65" y="1921"/>
                    </a:lnTo>
                    <a:lnTo>
                      <a:pt x="59" y="1886"/>
                    </a:lnTo>
                    <a:lnTo>
                      <a:pt x="53" y="1850"/>
                    </a:lnTo>
                    <a:lnTo>
                      <a:pt x="46" y="1815"/>
                    </a:lnTo>
                    <a:lnTo>
                      <a:pt x="40" y="1779"/>
                    </a:lnTo>
                    <a:lnTo>
                      <a:pt x="34" y="1743"/>
                    </a:lnTo>
                    <a:lnTo>
                      <a:pt x="28" y="1709"/>
                    </a:lnTo>
                    <a:lnTo>
                      <a:pt x="22" y="1674"/>
                    </a:lnTo>
                    <a:lnTo>
                      <a:pt x="18" y="1640"/>
                    </a:lnTo>
                    <a:lnTo>
                      <a:pt x="13" y="1607"/>
                    </a:lnTo>
                    <a:lnTo>
                      <a:pt x="9" y="1574"/>
                    </a:lnTo>
                    <a:lnTo>
                      <a:pt x="5" y="1542"/>
                    </a:lnTo>
                    <a:lnTo>
                      <a:pt x="2" y="1512"/>
                    </a:lnTo>
                    <a:lnTo>
                      <a:pt x="1" y="1483"/>
                    </a:lnTo>
                    <a:lnTo>
                      <a:pt x="0" y="1453"/>
                    </a:lnTo>
                    <a:lnTo>
                      <a:pt x="0" y="1427"/>
                    </a:lnTo>
                    <a:lnTo>
                      <a:pt x="0" y="1401"/>
                    </a:lnTo>
                    <a:lnTo>
                      <a:pt x="2" y="1377"/>
                    </a:lnTo>
                    <a:lnTo>
                      <a:pt x="5" y="1355"/>
                    </a:lnTo>
                    <a:lnTo>
                      <a:pt x="10" y="1334"/>
                    </a:lnTo>
                    <a:lnTo>
                      <a:pt x="15" y="1316"/>
                    </a:lnTo>
                    <a:lnTo>
                      <a:pt x="39" y="1289"/>
                    </a:lnTo>
                    <a:lnTo>
                      <a:pt x="62" y="1262"/>
                    </a:lnTo>
                    <a:lnTo>
                      <a:pt x="86" y="1238"/>
                    </a:lnTo>
                    <a:lnTo>
                      <a:pt x="110" y="1214"/>
                    </a:lnTo>
                    <a:lnTo>
                      <a:pt x="135" y="1192"/>
                    </a:lnTo>
                    <a:lnTo>
                      <a:pt x="162" y="1170"/>
                    </a:lnTo>
                    <a:lnTo>
                      <a:pt x="187" y="1150"/>
                    </a:lnTo>
                    <a:lnTo>
                      <a:pt x="214" y="1131"/>
                    </a:lnTo>
                    <a:lnTo>
                      <a:pt x="239" y="1113"/>
                    </a:lnTo>
                    <a:lnTo>
                      <a:pt x="264" y="1095"/>
                    </a:lnTo>
                    <a:lnTo>
                      <a:pt x="290" y="1080"/>
                    </a:lnTo>
                    <a:lnTo>
                      <a:pt x="314" y="1065"/>
                    </a:lnTo>
                    <a:lnTo>
                      <a:pt x="338" y="1052"/>
                    </a:lnTo>
                    <a:lnTo>
                      <a:pt x="361" y="1038"/>
                    </a:lnTo>
                    <a:lnTo>
                      <a:pt x="383" y="1027"/>
                    </a:lnTo>
                    <a:lnTo>
                      <a:pt x="404" y="1016"/>
                    </a:lnTo>
                    <a:lnTo>
                      <a:pt x="424" y="1008"/>
                    </a:lnTo>
                    <a:lnTo>
                      <a:pt x="444" y="998"/>
                    </a:lnTo>
                    <a:lnTo>
                      <a:pt x="463" y="987"/>
                    </a:lnTo>
                    <a:lnTo>
                      <a:pt x="480" y="974"/>
                    </a:lnTo>
                    <a:lnTo>
                      <a:pt x="498" y="960"/>
                    </a:lnTo>
                    <a:lnTo>
                      <a:pt x="514" y="946"/>
                    </a:lnTo>
                    <a:lnTo>
                      <a:pt x="532" y="930"/>
                    </a:lnTo>
                    <a:lnTo>
                      <a:pt x="549" y="915"/>
                    </a:lnTo>
                    <a:lnTo>
                      <a:pt x="564" y="901"/>
                    </a:lnTo>
                    <a:lnTo>
                      <a:pt x="581" y="886"/>
                    </a:lnTo>
                    <a:lnTo>
                      <a:pt x="597" y="873"/>
                    </a:lnTo>
                    <a:lnTo>
                      <a:pt x="614" y="860"/>
                    </a:lnTo>
                    <a:lnTo>
                      <a:pt x="630" y="850"/>
                    </a:lnTo>
                    <a:lnTo>
                      <a:pt x="647" y="840"/>
                    </a:lnTo>
                    <a:lnTo>
                      <a:pt x="664" y="832"/>
                    </a:lnTo>
                    <a:lnTo>
                      <a:pt x="682" y="828"/>
                    </a:lnTo>
                    <a:lnTo>
                      <a:pt x="701" y="822"/>
                    </a:lnTo>
                    <a:lnTo>
                      <a:pt x="721" y="815"/>
                    </a:lnTo>
                    <a:lnTo>
                      <a:pt x="740" y="811"/>
                    </a:lnTo>
                    <a:lnTo>
                      <a:pt x="760" y="807"/>
                    </a:lnTo>
                    <a:lnTo>
                      <a:pt x="779" y="802"/>
                    </a:lnTo>
                    <a:lnTo>
                      <a:pt x="799" y="798"/>
                    </a:lnTo>
                    <a:lnTo>
                      <a:pt x="816" y="794"/>
                    </a:lnTo>
                    <a:lnTo>
                      <a:pt x="835" y="789"/>
                    </a:lnTo>
                    <a:lnTo>
                      <a:pt x="852" y="784"/>
                    </a:lnTo>
                    <a:lnTo>
                      <a:pt x="868" y="776"/>
                    </a:lnTo>
                    <a:lnTo>
                      <a:pt x="884" y="769"/>
                    </a:lnTo>
                    <a:lnTo>
                      <a:pt x="897" y="759"/>
                    </a:lnTo>
                    <a:lnTo>
                      <a:pt x="909" y="748"/>
                    </a:lnTo>
                    <a:lnTo>
                      <a:pt x="920" y="736"/>
                    </a:lnTo>
                    <a:lnTo>
                      <a:pt x="929" y="720"/>
                    </a:lnTo>
                    <a:lnTo>
                      <a:pt x="936" y="703"/>
                    </a:lnTo>
                    <a:lnTo>
                      <a:pt x="942" y="686"/>
                    </a:lnTo>
                    <a:lnTo>
                      <a:pt x="947" y="664"/>
                    </a:lnTo>
                    <a:lnTo>
                      <a:pt x="954" y="639"/>
                    </a:lnTo>
                    <a:lnTo>
                      <a:pt x="960" y="611"/>
                    </a:lnTo>
                    <a:lnTo>
                      <a:pt x="967" y="582"/>
                    </a:lnTo>
                    <a:lnTo>
                      <a:pt x="974" y="550"/>
                    </a:lnTo>
                    <a:lnTo>
                      <a:pt x="982" y="518"/>
                    </a:lnTo>
                    <a:lnTo>
                      <a:pt x="989" y="487"/>
                    </a:lnTo>
                    <a:lnTo>
                      <a:pt x="998" y="456"/>
                    </a:lnTo>
                    <a:lnTo>
                      <a:pt x="1006" y="428"/>
                    </a:lnTo>
                    <a:lnTo>
                      <a:pt x="1015" y="401"/>
                    </a:lnTo>
                    <a:lnTo>
                      <a:pt x="1024" y="378"/>
                    </a:lnTo>
                    <a:lnTo>
                      <a:pt x="1033" y="360"/>
                    </a:lnTo>
                    <a:lnTo>
                      <a:pt x="1043" y="345"/>
                    </a:lnTo>
                    <a:lnTo>
                      <a:pt x="1053" y="337"/>
                    </a:lnTo>
                    <a:lnTo>
                      <a:pt x="1063" y="334"/>
                    </a:lnTo>
                    <a:close/>
                  </a:path>
                </a:pathLst>
              </a:custGeom>
              <a:solidFill>
                <a:srgbClr val="E5F2FF"/>
              </a:solidFill>
              <a:ln w="9525">
                <a:noFill/>
                <a:round/>
                <a:headEnd/>
                <a:tailEnd/>
              </a:ln>
            </p:spPr>
            <p:txBody>
              <a:bodyPr/>
              <a:lstStyle/>
              <a:p>
                <a:endParaRPr lang="es-ES"/>
              </a:p>
            </p:txBody>
          </p:sp>
          <p:sp>
            <p:nvSpPr>
              <p:cNvPr id="992" name="Freeform 996"/>
              <p:cNvSpPr>
                <a:spLocks/>
              </p:cNvSpPr>
              <p:nvPr/>
            </p:nvSpPr>
            <p:spPr bwMode="auto">
              <a:xfrm>
                <a:off x="1958" y="2707"/>
                <a:ext cx="357" cy="73"/>
              </a:xfrm>
              <a:custGeom>
                <a:avLst/>
                <a:gdLst>
                  <a:gd name="T0" fmla="*/ 4 w 1786"/>
                  <a:gd name="T1" fmla="*/ 312 h 367"/>
                  <a:gd name="T2" fmla="*/ 122 w 1786"/>
                  <a:gd name="T3" fmla="*/ 336 h 367"/>
                  <a:gd name="T4" fmla="*/ 240 w 1786"/>
                  <a:gd name="T5" fmla="*/ 353 h 367"/>
                  <a:gd name="T6" fmla="*/ 360 w 1786"/>
                  <a:gd name="T7" fmla="*/ 363 h 367"/>
                  <a:gd name="T8" fmla="*/ 479 w 1786"/>
                  <a:gd name="T9" fmla="*/ 367 h 367"/>
                  <a:gd name="T10" fmla="*/ 597 w 1786"/>
                  <a:gd name="T11" fmla="*/ 364 h 367"/>
                  <a:gd name="T12" fmla="*/ 715 w 1786"/>
                  <a:gd name="T13" fmla="*/ 356 h 367"/>
                  <a:gd name="T14" fmla="*/ 833 w 1786"/>
                  <a:gd name="T15" fmla="*/ 341 h 367"/>
                  <a:gd name="T16" fmla="*/ 948 w 1786"/>
                  <a:gd name="T17" fmla="*/ 322 h 367"/>
                  <a:gd name="T18" fmla="*/ 1061 w 1786"/>
                  <a:gd name="T19" fmla="*/ 297 h 367"/>
                  <a:gd name="T20" fmla="*/ 1173 w 1786"/>
                  <a:gd name="T21" fmla="*/ 268 h 367"/>
                  <a:gd name="T22" fmla="*/ 1283 w 1786"/>
                  <a:gd name="T23" fmla="*/ 235 h 367"/>
                  <a:gd name="T24" fmla="*/ 1391 w 1786"/>
                  <a:gd name="T25" fmla="*/ 197 h 367"/>
                  <a:gd name="T26" fmla="*/ 1495 w 1786"/>
                  <a:gd name="T27" fmla="*/ 156 h 367"/>
                  <a:gd name="T28" fmla="*/ 1595 w 1786"/>
                  <a:gd name="T29" fmla="*/ 111 h 367"/>
                  <a:gd name="T30" fmla="*/ 1692 w 1786"/>
                  <a:gd name="T31" fmla="*/ 62 h 367"/>
                  <a:gd name="T32" fmla="*/ 1786 w 1786"/>
                  <a:gd name="T33" fmla="*/ 10 h 367"/>
                  <a:gd name="T34" fmla="*/ 1735 w 1786"/>
                  <a:gd name="T35" fmla="*/ 26 h 367"/>
                  <a:gd name="T36" fmla="*/ 1641 w 1786"/>
                  <a:gd name="T37" fmla="*/ 74 h 367"/>
                  <a:gd name="T38" fmla="*/ 1541 w 1786"/>
                  <a:gd name="T39" fmla="*/ 121 h 367"/>
                  <a:gd name="T40" fmla="*/ 1439 w 1786"/>
                  <a:gd name="T41" fmla="*/ 165 h 367"/>
                  <a:gd name="T42" fmla="*/ 1333 w 1786"/>
                  <a:gd name="T43" fmla="*/ 205 h 367"/>
                  <a:gd name="T44" fmla="*/ 1226 w 1786"/>
                  <a:gd name="T45" fmla="*/ 240 h 367"/>
                  <a:gd name="T46" fmla="*/ 1115 w 1786"/>
                  <a:gd name="T47" fmla="*/ 272 h 367"/>
                  <a:gd name="T48" fmla="*/ 1003 w 1786"/>
                  <a:gd name="T49" fmla="*/ 298 h 367"/>
                  <a:gd name="T50" fmla="*/ 888 w 1786"/>
                  <a:gd name="T51" fmla="*/ 320 h 367"/>
                  <a:gd name="T52" fmla="*/ 772 w 1786"/>
                  <a:gd name="T53" fmla="*/ 336 h 367"/>
                  <a:gd name="T54" fmla="*/ 656 w 1786"/>
                  <a:gd name="T55" fmla="*/ 348 h 367"/>
                  <a:gd name="T56" fmla="*/ 538 w 1786"/>
                  <a:gd name="T57" fmla="*/ 353 h 367"/>
                  <a:gd name="T58" fmla="*/ 420 w 1786"/>
                  <a:gd name="T59" fmla="*/ 353 h 367"/>
                  <a:gd name="T60" fmla="*/ 301 w 1786"/>
                  <a:gd name="T61" fmla="*/ 346 h 367"/>
                  <a:gd name="T62" fmla="*/ 184 w 1786"/>
                  <a:gd name="T63" fmla="*/ 333 h 367"/>
                  <a:gd name="T64" fmla="*/ 65 w 1786"/>
                  <a:gd name="T65" fmla="*/ 313 h 367"/>
                  <a:gd name="T66" fmla="*/ 11 w 1786"/>
                  <a:gd name="T67" fmla="*/ 305 h 367"/>
                  <a:gd name="T68" fmla="*/ 2 w 1786"/>
                  <a:gd name="T69" fmla="*/ 301 h 367"/>
                  <a:gd name="T70" fmla="*/ 1 w 1786"/>
                  <a:gd name="T71" fmla="*/ 309 h 367"/>
                  <a:gd name="T72" fmla="*/ 0 w 1786"/>
                  <a:gd name="T73" fmla="*/ 307 h 3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6"/>
                  <a:gd name="T112" fmla="*/ 0 h 367"/>
                  <a:gd name="T113" fmla="*/ 1786 w 1786"/>
                  <a:gd name="T114" fmla="*/ 367 h 3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6" h="367">
                    <a:moveTo>
                      <a:pt x="0" y="307"/>
                    </a:moveTo>
                    <a:lnTo>
                      <a:pt x="4" y="312"/>
                    </a:lnTo>
                    <a:lnTo>
                      <a:pt x="63" y="325"/>
                    </a:lnTo>
                    <a:lnTo>
                      <a:pt x="122" y="336"/>
                    </a:lnTo>
                    <a:lnTo>
                      <a:pt x="182" y="345"/>
                    </a:lnTo>
                    <a:lnTo>
                      <a:pt x="240" y="353"/>
                    </a:lnTo>
                    <a:lnTo>
                      <a:pt x="301" y="358"/>
                    </a:lnTo>
                    <a:lnTo>
                      <a:pt x="360" y="363"/>
                    </a:lnTo>
                    <a:lnTo>
                      <a:pt x="420" y="365"/>
                    </a:lnTo>
                    <a:lnTo>
                      <a:pt x="479" y="367"/>
                    </a:lnTo>
                    <a:lnTo>
                      <a:pt x="538" y="365"/>
                    </a:lnTo>
                    <a:lnTo>
                      <a:pt x="597" y="364"/>
                    </a:lnTo>
                    <a:lnTo>
                      <a:pt x="656" y="361"/>
                    </a:lnTo>
                    <a:lnTo>
                      <a:pt x="715" y="356"/>
                    </a:lnTo>
                    <a:lnTo>
                      <a:pt x="775" y="348"/>
                    </a:lnTo>
                    <a:lnTo>
                      <a:pt x="833" y="341"/>
                    </a:lnTo>
                    <a:lnTo>
                      <a:pt x="890" y="333"/>
                    </a:lnTo>
                    <a:lnTo>
                      <a:pt x="948" y="322"/>
                    </a:lnTo>
                    <a:lnTo>
                      <a:pt x="1005" y="311"/>
                    </a:lnTo>
                    <a:lnTo>
                      <a:pt x="1061" y="297"/>
                    </a:lnTo>
                    <a:lnTo>
                      <a:pt x="1117" y="284"/>
                    </a:lnTo>
                    <a:lnTo>
                      <a:pt x="1173" y="268"/>
                    </a:lnTo>
                    <a:lnTo>
                      <a:pt x="1229" y="252"/>
                    </a:lnTo>
                    <a:lnTo>
                      <a:pt x="1283" y="235"/>
                    </a:lnTo>
                    <a:lnTo>
                      <a:pt x="1338" y="217"/>
                    </a:lnTo>
                    <a:lnTo>
                      <a:pt x="1391" y="197"/>
                    </a:lnTo>
                    <a:lnTo>
                      <a:pt x="1443" y="177"/>
                    </a:lnTo>
                    <a:lnTo>
                      <a:pt x="1495" y="156"/>
                    </a:lnTo>
                    <a:lnTo>
                      <a:pt x="1546" y="133"/>
                    </a:lnTo>
                    <a:lnTo>
                      <a:pt x="1595" y="111"/>
                    </a:lnTo>
                    <a:lnTo>
                      <a:pt x="1645" y="87"/>
                    </a:lnTo>
                    <a:lnTo>
                      <a:pt x="1692" y="62"/>
                    </a:lnTo>
                    <a:lnTo>
                      <a:pt x="1740" y="35"/>
                    </a:lnTo>
                    <a:lnTo>
                      <a:pt x="1786" y="10"/>
                    </a:lnTo>
                    <a:lnTo>
                      <a:pt x="1782" y="0"/>
                    </a:lnTo>
                    <a:lnTo>
                      <a:pt x="1735" y="26"/>
                    </a:lnTo>
                    <a:lnTo>
                      <a:pt x="1688" y="50"/>
                    </a:lnTo>
                    <a:lnTo>
                      <a:pt x="1641" y="74"/>
                    </a:lnTo>
                    <a:lnTo>
                      <a:pt x="1591" y="99"/>
                    </a:lnTo>
                    <a:lnTo>
                      <a:pt x="1541" y="121"/>
                    </a:lnTo>
                    <a:lnTo>
                      <a:pt x="1491" y="144"/>
                    </a:lnTo>
                    <a:lnTo>
                      <a:pt x="1439" y="165"/>
                    </a:lnTo>
                    <a:lnTo>
                      <a:pt x="1386" y="185"/>
                    </a:lnTo>
                    <a:lnTo>
                      <a:pt x="1333" y="205"/>
                    </a:lnTo>
                    <a:lnTo>
                      <a:pt x="1280" y="223"/>
                    </a:lnTo>
                    <a:lnTo>
                      <a:pt x="1226" y="240"/>
                    </a:lnTo>
                    <a:lnTo>
                      <a:pt x="1171" y="256"/>
                    </a:lnTo>
                    <a:lnTo>
                      <a:pt x="1115" y="272"/>
                    </a:lnTo>
                    <a:lnTo>
                      <a:pt x="1059" y="285"/>
                    </a:lnTo>
                    <a:lnTo>
                      <a:pt x="1003" y="298"/>
                    </a:lnTo>
                    <a:lnTo>
                      <a:pt x="945" y="309"/>
                    </a:lnTo>
                    <a:lnTo>
                      <a:pt x="888" y="320"/>
                    </a:lnTo>
                    <a:lnTo>
                      <a:pt x="831" y="329"/>
                    </a:lnTo>
                    <a:lnTo>
                      <a:pt x="772" y="336"/>
                    </a:lnTo>
                    <a:lnTo>
                      <a:pt x="715" y="344"/>
                    </a:lnTo>
                    <a:lnTo>
                      <a:pt x="656" y="348"/>
                    </a:lnTo>
                    <a:lnTo>
                      <a:pt x="597" y="352"/>
                    </a:lnTo>
                    <a:lnTo>
                      <a:pt x="538" y="353"/>
                    </a:lnTo>
                    <a:lnTo>
                      <a:pt x="479" y="354"/>
                    </a:lnTo>
                    <a:lnTo>
                      <a:pt x="420" y="353"/>
                    </a:lnTo>
                    <a:lnTo>
                      <a:pt x="360" y="351"/>
                    </a:lnTo>
                    <a:lnTo>
                      <a:pt x="301" y="346"/>
                    </a:lnTo>
                    <a:lnTo>
                      <a:pt x="242" y="341"/>
                    </a:lnTo>
                    <a:lnTo>
                      <a:pt x="184" y="333"/>
                    </a:lnTo>
                    <a:lnTo>
                      <a:pt x="125" y="324"/>
                    </a:lnTo>
                    <a:lnTo>
                      <a:pt x="65" y="313"/>
                    </a:lnTo>
                    <a:lnTo>
                      <a:pt x="7" y="300"/>
                    </a:lnTo>
                    <a:lnTo>
                      <a:pt x="11" y="305"/>
                    </a:lnTo>
                    <a:lnTo>
                      <a:pt x="7" y="300"/>
                    </a:lnTo>
                    <a:lnTo>
                      <a:pt x="2" y="301"/>
                    </a:lnTo>
                    <a:lnTo>
                      <a:pt x="1" y="305"/>
                    </a:lnTo>
                    <a:lnTo>
                      <a:pt x="1" y="309"/>
                    </a:lnTo>
                    <a:lnTo>
                      <a:pt x="4" y="312"/>
                    </a:lnTo>
                    <a:lnTo>
                      <a:pt x="0" y="307"/>
                    </a:lnTo>
                    <a:close/>
                  </a:path>
                </a:pathLst>
              </a:custGeom>
              <a:solidFill>
                <a:srgbClr val="000000"/>
              </a:solidFill>
              <a:ln w="9525">
                <a:noFill/>
                <a:round/>
                <a:headEnd/>
                <a:tailEnd/>
              </a:ln>
            </p:spPr>
            <p:txBody>
              <a:bodyPr/>
              <a:lstStyle/>
              <a:p>
                <a:endParaRPr lang="es-ES"/>
              </a:p>
            </p:txBody>
          </p:sp>
          <p:sp>
            <p:nvSpPr>
              <p:cNvPr id="993" name="Freeform 997"/>
              <p:cNvSpPr>
                <a:spLocks/>
              </p:cNvSpPr>
              <p:nvPr/>
            </p:nvSpPr>
            <p:spPr bwMode="auto">
              <a:xfrm>
                <a:off x="1795" y="1576"/>
                <a:ext cx="384" cy="359"/>
              </a:xfrm>
              <a:custGeom>
                <a:avLst/>
                <a:gdLst>
                  <a:gd name="T0" fmla="*/ 131 w 1917"/>
                  <a:gd name="T1" fmla="*/ 619 h 1798"/>
                  <a:gd name="T2" fmla="*/ 181 w 1917"/>
                  <a:gd name="T3" fmla="*/ 425 h 1798"/>
                  <a:gd name="T4" fmla="*/ 264 w 1917"/>
                  <a:gd name="T5" fmla="*/ 267 h 1798"/>
                  <a:gd name="T6" fmla="*/ 398 w 1917"/>
                  <a:gd name="T7" fmla="*/ 155 h 1798"/>
                  <a:gd name="T8" fmla="*/ 573 w 1917"/>
                  <a:gd name="T9" fmla="*/ 84 h 1798"/>
                  <a:gd name="T10" fmla="*/ 728 w 1917"/>
                  <a:gd name="T11" fmla="*/ 34 h 1798"/>
                  <a:gd name="T12" fmla="*/ 864 w 1917"/>
                  <a:gd name="T13" fmla="*/ 6 h 1798"/>
                  <a:gd name="T14" fmla="*/ 984 w 1917"/>
                  <a:gd name="T15" fmla="*/ 0 h 1798"/>
                  <a:gd name="T16" fmla="*/ 1089 w 1917"/>
                  <a:gd name="T17" fmla="*/ 16 h 1798"/>
                  <a:gd name="T18" fmla="*/ 1183 w 1917"/>
                  <a:gd name="T19" fmla="*/ 55 h 1798"/>
                  <a:gd name="T20" fmla="*/ 1269 w 1917"/>
                  <a:gd name="T21" fmla="*/ 115 h 1798"/>
                  <a:gd name="T22" fmla="*/ 1351 w 1917"/>
                  <a:gd name="T23" fmla="*/ 198 h 1798"/>
                  <a:gd name="T24" fmla="*/ 1426 w 1917"/>
                  <a:gd name="T25" fmla="*/ 282 h 1798"/>
                  <a:gd name="T26" fmla="*/ 1480 w 1917"/>
                  <a:gd name="T27" fmla="*/ 339 h 1798"/>
                  <a:gd name="T28" fmla="*/ 1525 w 1917"/>
                  <a:gd name="T29" fmla="*/ 395 h 1798"/>
                  <a:gd name="T30" fmla="*/ 1576 w 1917"/>
                  <a:gd name="T31" fmla="*/ 478 h 1798"/>
                  <a:gd name="T32" fmla="*/ 1675 w 1917"/>
                  <a:gd name="T33" fmla="*/ 557 h 1798"/>
                  <a:gd name="T34" fmla="*/ 1763 w 1917"/>
                  <a:gd name="T35" fmla="*/ 634 h 1798"/>
                  <a:gd name="T36" fmla="*/ 1828 w 1917"/>
                  <a:gd name="T37" fmla="*/ 722 h 1798"/>
                  <a:gd name="T38" fmla="*/ 1872 w 1917"/>
                  <a:gd name="T39" fmla="*/ 823 h 1798"/>
                  <a:gd name="T40" fmla="*/ 1900 w 1917"/>
                  <a:gd name="T41" fmla="*/ 937 h 1798"/>
                  <a:gd name="T42" fmla="*/ 1914 w 1917"/>
                  <a:gd name="T43" fmla="*/ 1063 h 1798"/>
                  <a:gd name="T44" fmla="*/ 1917 w 1917"/>
                  <a:gd name="T45" fmla="*/ 1205 h 1798"/>
                  <a:gd name="T46" fmla="*/ 1914 w 1917"/>
                  <a:gd name="T47" fmla="*/ 1359 h 1798"/>
                  <a:gd name="T48" fmla="*/ 1869 w 1917"/>
                  <a:gd name="T49" fmla="*/ 1366 h 1798"/>
                  <a:gd name="T50" fmla="*/ 1827 w 1917"/>
                  <a:gd name="T51" fmla="*/ 1290 h 1798"/>
                  <a:gd name="T52" fmla="*/ 1796 w 1917"/>
                  <a:gd name="T53" fmla="*/ 1203 h 1798"/>
                  <a:gd name="T54" fmla="*/ 1773 w 1917"/>
                  <a:gd name="T55" fmla="*/ 1134 h 1798"/>
                  <a:gd name="T56" fmla="*/ 1691 w 1917"/>
                  <a:gd name="T57" fmla="*/ 1018 h 1798"/>
                  <a:gd name="T58" fmla="*/ 1569 w 1917"/>
                  <a:gd name="T59" fmla="*/ 906 h 1798"/>
                  <a:gd name="T60" fmla="*/ 1433 w 1917"/>
                  <a:gd name="T61" fmla="*/ 822 h 1798"/>
                  <a:gd name="T62" fmla="*/ 1298 w 1917"/>
                  <a:gd name="T63" fmla="*/ 764 h 1798"/>
                  <a:gd name="T64" fmla="*/ 1203 w 1917"/>
                  <a:gd name="T65" fmla="*/ 738 h 1798"/>
                  <a:gd name="T66" fmla="*/ 1105 w 1917"/>
                  <a:gd name="T67" fmla="*/ 730 h 1798"/>
                  <a:gd name="T68" fmla="*/ 994 w 1917"/>
                  <a:gd name="T69" fmla="*/ 733 h 1798"/>
                  <a:gd name="T70" fmla="*/ 877 w 1917"/>
                  <a:gd name="T71" fmla="*/ 749 h 1798"/>
                  <a:gd name="T72" fmla="*/ 764 w 1917"/>
                  <a:gd name="T73" fmla="*/ 775 h 1798"/>
                  <a:gd name="T74" fmla="*/ 659 w 1917"/>
                  <a:gd name="T75" fmla="*/ 810 h 1798"/>
                  <a:gd name="T76" fmla="*/ 573 w 1917"/>
                  <a:gd name="T77" fmla="*/ 853 h 1798"/>
                  <a:gd name="T78" fmla="*/ 511 w 1917"/>
                  <a:gd name="T79" fmla="*/ 904 h 1798"/>
                  <a:gd name="T80" fmla="*/ 453 w 1917"/>
                  <a:gd name="T81" fmla="*/ 987 h 1798"/>
                  <a:gd name="T82" fmla="*/ 399 w 1917"/>
                  <a:gd name="T83" fmla="*/ 1124 h 1798"/>
                  <a:gd name="T84" fmla="*/ 356 w 1917"/>
                  <a:gd name="T85" fmla="*/ 1307 h 1798"/>
                  <a:gd name="T86" fmla="*/ 325 w 1917"/>
                  <a:gd name="T87" fmla="*/ 1526 h 1798"/>
                  <a:gd name="T88" fmla="*/ 314 w 1917"/>
                  <a:gd name="T89" fmla="*/ 1593 h 1798"/>
                  <a:gd name="T90" fmla="*/ 310 w 1917"/>
                  <a:gd name="T91" fmla="*/ 1619 h 1798"/>
                  <a:gd name="T92" fmla="*/ 313 w 1917"/>
                  <a:gd name="T93" fmla="*/ 1673 h 1798"/>
                  <a:gd name="T94" fmla="*/ 331 w 1917"/>
                  <a:gd name="T95" fmla="*/ 1767 h 1798"/>
                  <a:gd name="T96" fmla="*/ 262 w 1917"/>
                  <a:gd name="T97" fmla="*/ 1723 h 1798"/>
                  <a:gd name="T98" fmla="*/ 172 w 1917"/>
                  <a:gd name="T99" fmla="*/ 1604 h 1798"/>
                  <a:gd name="T100" fmla="*/ 96 w 1917"/>
                  <a:gd name="T101" fmla="*/ 1470 h 1798"/>
                  <a:gd name="T102" fmla="*/ 40 w 1917"/>
                  <a:gd name="T103" fmla="*/ 1326 h 1798"/>
                  <a:gd name="T104" fmla="*/ 7 w 1917"/>
                  <a:gd name="T105" fmla="*/ 1181 h 1798"/>
                  <a:gd name="T106" fmla="*/ 1 w 1917"/>
                  <a:gd name="T107" fmla="*/ 1041 h 1798"/>
                  <a:gd name="T108" fmla="*/ 26 w 1917"/>
                  <a:gd name="T109" fmla="*/ 914 h 1798"/>
                  <a:gd name="T110" fmla="*/ 87 w 1917"/>
                  <a:gd name="T111" fmla="*/ 805 h 17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17"/>
                  <a:gd name="T169" fmla="*/ 0 h 1798"/>
                  <a:gd name="T170" fmla="*/ 1917 w 1917"/>
                  <a:gd name="T171" fmla="*/ 1798 h 17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17" h="1798">
                    <a:moveTo>
                      <a:pt x="108" y="782"/>
                    </a:moveTo>
                    <a:lnTo>
                      <a:pt x="115" y="726"/>
                    </a:lnTo>
                    <a:lnTo>
                      <a:pt x="122" y="672"/>
                    </a:lnTo>
                    <a:lnTo>
                      <a:pt x="131" y="619"/>
                    </a:lnTo>
                    <a:lnTo>
                      <a:pt x="140" y="568"/>
                    </a:lnTo>
                    <a:lnTo>
                      <a:pt x="152" y="519"/>
                    </a:lnTo>
                    <a:lnTo>
                      <a:pt x="165" y="470"/>
                    </a:lnTo>
                    <a:lnTo>
                      <a:pt x="181" y="425"/>
                    </a:lnTo>
                    <a:lnTo>
                      <a:pt x="197" y="381"/>
                    </a:lnTo>
                    <a:lnTo>
                      <a:pt x="217" y="341"/>
                    </a:lnTo>
                    <a:lnTo>
                      <a:pt x="239" y="302"/>
                    </a:lnTo>
                    <a:lnTo>
                      <a:pt x="264" y="267"/>
                    </a:lnTo>
                    <a:lnTo>
                      <a:pt x="293" y="234"/>
                    </a:lnTo>
                    <a:lnTo>
                      <a:pt x="324" y="205"/>
                    </a:lnTo>
                    <a:lnTo>
                      <a:pt x="359" y="178"/>
                    </a:lnTo>
                    <a:lnTo>
                      <a:pt x="398" y="155"/>
                    </a:lnTo>
                    <a:lnTo>
                      <a:pt x="441" y="136"/>
                    </a:lnTo>
                    <a:lnTo>
                      <a:pt x="486" y="117"/>
                    </a:lnTo>
                    <a:lnTo>
                      <a:pt x="530" y="100"/>
                    </a:lnTo>
                    <a:lnTo>
                      <a:pt x="573" y="84"/>
                    </a:lnTo>
                    <a:lnTo>
                      <a:pt x="614" y="70"/>
                    </a:lnTo>
                    <a:lnTo>
                      <a:pt x="653" y="56"/>
                    </a:lnTo>
                    <a:lnTo>
                      <a:pt x="691" y="44"/>
                    </a:lnTo>
                    <a:lnTo>
                      <a:pt x="728" y="34"/>
                    </a:lnTo>
                    <a:lnTo>
                      <a:pt x="764" y="26"/>
                    </a:lnTo>
                    <a:lnTo>
                      <a:pt x="799" y="17"/>
                    </a:lnTo>
                    <a:lnTo>
                      <a:pt x="832" y="11"/>
                    </a:lnTo>
                    <a:lnTo>
                      <a:pt x="864" y="6"/>
                    </a:lnTo>
                    <a:lnTo>
                      <a:pt x="896" y="3"/>
                    </a:lnTo>
                    <a:lnTo>
                      <a:pt x="926" y="0"/>
                    </a:lnTo>
                    <a:lnTo>
                      <a:pt x="955" y="0"/>
                    </a:lnTo>
                    <a:lnTo>
                      <a:pt x="984" y="0"/>
                    </a:lnTo>
                    <a:lnTo>
                      <a:pt x="1011" y="3"/>
                    </a:lnTo>
                    <a:lnTo>
                      <a:pt x="1038" y="5"/>
                    </a:lnTo>
                    <a:lnTo>
                      <a:pt x="1063" y="10"/>
                    </a:lnTo>
                    <a:lnTo>
                      <a:pt x="1089" y="16"/>
                    </a:lnTo>
                    <a:lnTo>
                      <a:pt x="1113" y="24"/>
                    </a:lnTo>
                    <a:lnTo>
                      <a:pt x="1137" y="33"/>
                    </a:lnTo>
                    <a:lnTo>
                      <a:pt x="1160" y="43"/>
                    </a:lnTo>
                    <a:lnTo>
                      <a:pt x="1183" y="55"/>
                    </a:lnTo>
                    <a:lnTo>
                      <a:pt x="1205" y="67"/>
                    </a:lnTo>
                    <a:lnTo>
                      <a:pt x="1227" y="82"/>
                    </a:lnTo>
                    <a:lnTo>
                      <a:pt x="1248" y="98"/>
                    </a:lnTo>
                    <a:lnTo>
                      <a:pt x="1269" y="115"/>
                    </a:lnTo>
                    <a:lnTo>
                      <a:pt x="1290" y="133"/>
                    </a:lnTo>
                    <a:lnTo>
                      <a:pt x="1310" y="154"/>
                    </a:lnTo>
                    <a:lnTo>
                      <a:pt x="1331" y="175"/>
                    </a:lnTo>
                    <a:lnTo>
                      <a:pt x="1351" y="198"/>
                    </a:lnTo>
                    <a:lnTo>
                      <a:pt x="1371" y="222"/>
                    </a:lnTo>
                    <a:lnTo>
                      <a:pt x="1390" y="244"/>
                    </a:lnTo>
                    <a:lnTo>
                      <a:pt x="1409" y="265"/>
                    </a:lnTo>
                    <a:lnTo>
                      <a:pt x="1426" y="282"/>
                    </a:lnTo>
                    <a:lnTo>
                      <a:pt x="1441" y="297"/>
                    </a:lnTo>
                    <a:lnTo>
                      <a:pt x="1455" y="312"/>
                    </a:lnTo>
                    <a:lnTo>
                      <a:pt x="1468" y="325"/>
                    </a:lnTo>
                    <a:lnTo>
                      <a:pt x="1480" y="339"/>
                    </a:lnTo>
                    <a:lnTo>
                      <a:pt x="1492" y="352"/>
                    </a:lnTo>
                    <a:lnTo>
                      <a:pt x="1503" y="366"/>
                    </a:lnTo>
                    <a:lnTo>
                      <a:pt x="1514" y="379"/>
                    </a:lnTo>
                    <a:lnTo>
                      <a:pt x="1525" y="395"/>
                    </a:lnTo>
                    <a:lnTo>
                      <a:pt x="1537" y="412"/>
                    </a:lnTo>
                    <a:lnTo>
                      <a:pt x="1549" y="431"/>
                    </a:lnTo>
                    <a:lnTo>
                      <a:pt x="1562" y="453"/>
                    </a:lnTo>
                    <a:lnTo>
                      <a:pt x="1576" y="478"/>
                    </a:lnTo>
                    <a:lnTo>
                      <a:pt x="1591" y="506"/>
                    </a:lnTo>
                    <a:lnTo>
                      <a:pt x="1621" y="522"/>
                    </a:lnTo>
                    <a:lnTo>
                      <a:pt x="1648" y="539"/>
                    </a:lnTo>
                    <a:lnTo>
                      <a:pt x="1675" y="557"/>
                    </a:lnTo>
                    <a:lnTo>
                      <a:pt x="1699" y="575"/>
                    </a:lnTo>
                    <a:lnTo>
                      <a:pt x="1722" y="593"/>
                    </a:lnTo>
                    <a:lnTo>
                      <a:pt x="1743" y="613"/>
                    </a:lnTo>
                    <a:lnTo>
                      <a:pt x="1763" y="634"/>
                    </a:lnTo>
                    <a:lnTo>
                      <a:pt x="1781" y="654"/>
                    </a:lnTo>
                    <a:lnTo>
                      <a:pt x="1798" y="676"/>
                    </a:lnTo>
                    <a:lnTo>
                      <a:pt x="1814" y="699"/>
                    </a:lnTo>
                    <a:lnTo>
                      <a:pt x="1828" y="722"/>
                    </a:lnTo>
                    <a:lnTo>
                      <a:pt x="1840" y="747"/>
                    </a:lnTo>
                    <a:lnTo>
                      <a:pt x="1852" y="771"/>
                    </a:lnTo>
                    <a:lnTo>
                      <a:pt x="1862" y="797"/>
                    </a:lnTo>
                    <a:lnTo>
                      <a:pt x="1872" y="823"/>
                    </a:lnTo>
                    <a:lnTo>
                      <a:pt x="1881" y="850"/>
                    </a:lnTo>
                    <a:lnTo>
                      <a:pt x="1887" y="878"/>
                    </a:lnTo>
                    <a:lnTo>
                      <a:pt x="1894" y="907"/>
                    </a:lnTo>
                    <a:lnTo>
                      <a:pt x="1900" y="937"/>
                    </a:lnTo>
                    <a:lnTo>
                      <a:pt x="1904" y="967"/>
                    </a:lnTo>
                    <a:lnTo>
                      <a:pt x="1908" y="999"/>
                    </a:lnTo>
                    <a:lnTo>
                      <a:pt x="1912" y="1030"/>
                    </a:lnTo>
                    <a:lnTo>
                      <a:pt x="1914" y="1063"/>
                    </a:lnTo>
                    <a:lnTo>
                      <a:pt x="1916" y="1097"/>
                    </a:lnTo>
                    <a:lnTo>
                      <a:pt x="1917" y="1133"/>
                    </a:lnTo>
                    <a:lnTo>
                      <a:pt x="1917" y="1168"/>
                    </a:lnTo>
                    <a:lnTo>
                      <a:pt x="1917" y="1205"/>
                    </a:lnTo>
                    <a:lnTo>
                      <a:pt x="1917" y="1242"/>
                    </a:lnTo>
                    <a:lnTo>
                      <a:pt x="1917" y="1280"/>
                    </a:lnTo>
                    <a:lnTo>
                      <a:pt x="1916" y="1319"/>
                    </a:lnTo>
                    <a:lnTo>
                      <a:pt x="1914" y="1359"/>
                    </a:lnTo>
                    <a:lnTo>
                      <a:pt x="1913" y="1401"/>
                    </a:lnTo>
                    <a:lnTo>
                      <a:pt x="1897" y="1392"/>
                    </a:lnTo>
                    <a:lnTo>
                      <a:pt x="1882" y="1381"/>
                    </a:lnTo>
                    <a:lnTo>
                      <a:pt x="1869" y="1366"/>
                    </a:lnTo>
                    <a:lnTo>
                      <a:pt x="1857" y="1349"/>
                    </a:lnTo>
                    <a:lnTo>
                      <a:pt x="1846" y="1331"/>
                    </a:lnTo>
                    <a:lnTo>
                      <a:pt x="1836" y="1310"/>
                    </a:lnTo>
                    <a:lnTo>
                      <a:pt x="1827" y="1290"/>
                    </a:lnTo>
                    <a:lnTo>
                      <a:pt x="1818" y="1268"/>
                    </a:lnTo>
                    <a:lnTo>
                      <a:pt x="1810" y="1246"/>
                    </a:lnTo>
                    <a:lnTo>
                      <a:pt x="1804" y="1224"/>
                    </a:lnTo>
                    <a:lnTo>
                      <a:pt x="1796" y="1203"/>
                    </a:lnTo>
                    <a:lnTo>
                      <a:pt x="1790" y="1183"/>
                    </a:lnTo>
                    <a:lnTo>
                      <a:pt x="1784" y="1164"/>
                    </a:lnTo>
                    <a:lnTo>
                      <a:pt x="1778" y="1147"/>
                    </a:lnTo>
                    <a:lnTo>
                      <a:pt x="1773" y="1134"/>
                    </a:lnTo>
                    <a:lnTo>
                      <a:pt x="1767" y="1122"/>
                    </a:lnTo>
                    <a:lnTo>
                      <a:pt x="1744" y="1085"/>
                    </a:lnTo>
                    <a:lnTo>
                      <a:pt x="1719" y="1051"/>
                    </a:lnTo>
                    <a:lnTo>
                      <a:pt x="1691" y="1018"/>
                    </a:lnTo>
                    <a:lnTo>
                      <a:pt x="1663" y="988"/>
                    </a:lnTo>
                    <a:lnTo>
                      <a:pt x="1632" y="959"/>
                    </a:lnTo>
                    <a:lnTo>
                      <a:pt x="1601" y="932"/>
                    </a:lnTo>
                    <a:lnTo>
                      <a:pt x="1569" y="906"/>
                    </a:lnTo>
                    <a:lnTo>
                      <a:pt x="1536" y="883"/>
                    </a:lnTo>
                    <a:lnTo>
                      <a:pt x="1502" y="861"/>
                    </a:lnTo>
                    <a:lnTo>
                      <a:pt x="1468" y="841"/>
                    </a:lnTo>
                    <a:lnTo>
                      <a:pt x="1433" y="822"/>
                    </a:lnTo>
                    <a:lnTo>
                      <a:pt x="1399" y="805"/>
                    </a:lnTo>
                    <a:lnTo>
                      <a:pt x="1365" y="789"/>
                    </a:lnTo>
                    <a:lnTo>
                      <a:pt x="1331" y="776"/>
                    </a:lnTo>
                    <a:lnTo>
                      <a:pt x="1298" y="764"/>
                    </a:lnTo>
                    <a:lnTo>
                      <a:pt x="1265" y="753"/>
                    </a:lnTo>
                    <a:lnTo>
                      <a:pt x="1246" y="747"/>
                    </a:lnTo>
                    <a:lnTo>
                      <a:pt x="1225" y="742"/>
                    </a:lnTo>
                    <a:lnTo>
                      <a:pt x="1203" y="738"/>
                    </a:lnTo>
                    <a:lnTo>
                      <a:pt x="1180" y="735"/>
                    </a:lnTo>
                    <a:lnTo>
                      <a:pt x="1156" y="732"/>
                    </a:lnTo>
                    <a:lnTo>
                      <a:pt x="1130" y="730"/>
                    </a:lnTo>
                    <a:lnTo>
                      <a:pt x="1105" y="730"/>
                    </a:lnTo>
                    <a:lnTo>
                      <a:pt x="1078" y="728"/>
                    </a:lnTo>
                    <a:lnTo>
                      <a:pt x="1050" y="730"/>
                    </a:lnTo>
                    <a:lnTo>
                      <a:pt x="1023" y="731"/>
                    </a:lnTo>
                    <a:lnTo>
                      <a:pt x="994" y="733"/>
                    </a:lnTo>
                    <a:lnTo>
                      <a:pt x="964" y="736"/>
                    </a:lnTo>
                    <a:lnTo>
                      <a:pt x="935" y="739"/>
                    </a:lnTo>
                    <a:lnTo>
                      <a:pt x="906" y="744"/>
                    </a:lnTo>
                    <a:lnTo>
                      <a:pt x="877" y="749"/>
                    </a:lnTo>
                    <a:lnTo>
                      <a:pt x="848" y="754"/>
                    </a:lnTo>
                    <a:lnTo>
                      <a:pt x="820" y="760"/>
                    </a:lnTo>
                    <a:lnTo>
                      <a:pt x="791" y="767"/>
                    </a:lnTo>
                    <a:lnTo>
                      <a:pt x="764" y="775"/>
                    </a:lnTo>
                    <a:lnTo>
                      <a:pt x="736" y="782"/>
                    </a:lnTo>
                    <a:lnTo>
                      <a:pt x="710" y="791"/>
                    </a:lnTo>
                    <a:lnTo>
                      <a:pt x="684" y="800"/>
                    </a:lnTo>
                    <a:lnTo>
                      <a:pt x="659" y="810"/>
                    </a:lnTo>
                    <a:lnTo>
                      <a:pt x="636" y="820"/>
                    </a:lnTo>
                    <a:lnTo>
                      <a:pt x="614" y="831"/>
                    </a:lnTo>
                    <a:lnTo>
                      <a:pt x="593" y="842"/>
                    </a:lnTo>
                    <a:lnTo>
                      <a:pt x="573" y="853"/>
                    </a:lnTo>
                    <a:lnTo>
                      <a:pt x="555" y="865"/>
                    </a:lnTo>
                    <a:lnTo>
                      <a:pt x="539" y="877"/>
                    </a:lnTo>
                    <a:lnTo>
                      <a:pt x="524" y="890"/>
                    </a:lnTo>
                    <a:lnTo>
                      <a:pt x="511" y="904"/>
                    </a:lnTo>
                    <a:lnTo>
                      <a:pt x="501" y="917"/>
                    </a:lnTo>
                    <a:lnTo>
                      <a:pt x="485" y="937"/>
                    </a:lnTo>
                    <a:lnTo>
                      <a:pt x="468" y="960"/>
                    </a:lnTo>
                    <a:lnTo>
                      <a:pt x="453" y="987"/>
                    </a:lnTo>
                    <a:lnTo>
                      <a:pt x="439" y="1016"/>
                    </a:lnTo>
                    <a:lnTo>
                      <a:pt x="424" y="1049"/>
                    </a:lnTo>
                    <a:lnTo>
                      <a:pt x="411" y="1085"/>
                    </a:lnTo>
                    <a:lnTo>
                      <a:pt x="399" y="1124"/>
                    </a:lnTo>
                    <a:lnTo>
                      <a:pt x="387" y="1166"/>
                    </a:lnTo>
                    <a:lnTo>
                      <a:pt x="376" y="1211"/>
                    </a:lnTo>
                    <a:lnTo>
                      <a:pt x="366" y="1257"/>
                    </a:lnTo>
                    <a:lnTo>
                      <a:pt x="356" y="1307"/>
                    </a:lnTo>
                    <a:lnTo>
                      <a:pt x="347" y="1358"/>
                    </a:lnTo>
                    <a:lnTo>
                      <a:pt x="339" y="1413"/>
                    </a:lnTo>
                    <a:lnTo>
                      <a:pt x="332" y="1468"/>
                    </a:lnTo>
                    <a:lnTo>
                      <a:pt x="325" y="1526"/>
                    </a:lnTo>
                    <a:lnTo>
                      <a:pt x="318" y="1586"/>
                    </a:lnTo>
                    <a:lnTo>
                      <a:pt x="317" y="1587"/>
                    </a:lnTo>
                    <a:lnTo>
                      <a:pt x="315" y="1589"/>
                    </a:lnTo>
                    <a:lnTo>
                      <a:pt x="314" y="1593"/>
                    </a:lnTo>
                    <a:lnTo>
                      <a:pt x="313" y="1597"/>
                    </a:lnTo>
                    <a:lnTo>
                      <a:pt x="311" y="1603"/>
                    </a:lnTo>
                    <a:lnTo>
                      <a:pt x="311" y="1610"/>
                    </a:lnTo>
                    <a:lnTo>
                      <a:pt x="310" y="1619"/>
                    </a:lnTo>
                    <a:lnTo>
                      <a:pt x="310" y="1629"/>
                    </a:lnTo>
                    <a:lnTo>
                      <a:pt x="310" y="1642"/>
                    </a:lnTo>
                    <a:lnTo>
                      <a:pt x="312" y="1656"/>
                    </a:lnTo>
                    <a:lnTo>
                      <a:pt x="313" y="1673"/>
                    </a:lnTo>
                    <a:lnTo>
                      <a:pt x="316" y="1693"/>
                    </a:lnTo>
                    <a:lnTo>
                      <a:pt x="320" y="1715"/>
                    </a:lnTo>
                    <a:lnTo>
                      <a:pt x="324" y="1739"/>
                    </a:lnTo>
                    <a:lnTo>
                      <a:pt x="331" y="1767"/>
                    </a:lnTo>
                    <a:lnTo>
                      <a:pt x="337" y="1798"/>
                    </a:lnTo>
                    <a:lnTo>
                      <a:pt x="312" y="1774"/>
                    </a:lnTo>
                    <a:lnTo>
                      <a:pt x="287" y="1749"/>
                    </a:lnTo>
                    <a:lnTo>
                      <a:pt x="262" y="1723"/>
                    </a:lnTo>
                    <a:lnTo>
                      <a:pt x="238" y="1695"/>
                    </a:lnTo>
                    <a:lnTo>
                      <a:pt x="215" y="1666"/>
                    </a:lnTo>
                    <a:lnTo>
                      <a:pt x="193" y="1636"/>
                    </a:lnTo>
                    <a:lnTo>
                      <a:pt x="172" y="1604"/>
                    </a:lnTo>
                    <a:lnTo>
                      <a:pt x="151" y="1572"/>
                    </a:lnTo>
                    <a:lnTo>
                      <a:pt x="132" y="1538"/>
                    </a:lnTo>
                    <a:lnTo>
                      <a:pt x="114" y="1504"/>
                    </a:lnTo>
                    <a:lnTo>
                      <a:pt x="96" y="1470"/>
                    </a:lnTo>
                    <a:lnTo>
                      <a:pt x="80" y="1435"/>
                    </a:lnTo>
                    <a:lnTo>
                      <a:pt x="66" y="1398"/>
                    </a:lnTo>
                    <a:lnTo>
                      <a:pt x="52" y="1363"/>
                    </a:lnTo>
                    <a:lnTo>
                      <a:pt x="40" y="1326"/>
                    </a:lnTo>
                    <a:lnTo>
                      <a:pt x="30" y="1290"/>
                    </a:lnTo>
                    <a:lnTo>
                      <a:pt x="21" y="1253"/>
                    </a:lnTo>
                    <a:lnTo>
                      <a:pt x="13" y="1217"/>
                    </a:lnTo>
                    <a:lnTo>
                      <a:pt x="7" y="1181"/>
                    </a:lnTo>
                    <a:lnTo>
                      <a:pt x="3" y="1145"/>
                    </a:lnTo>
                    <a:lnTo>
                      <a:pt x="1" y="1110"/>
                    </a:lnTo>
                    <a:lnTo>
                      <a:pt x="0" y="1075"/>
                    </a:lnTo>
                    <a:lnTo>
                      <a:pt x="1" y="1041"/>
                    </a:lnTo>
                    <a:lnTo>
                      <a:pt x="4" y="1007"/>
                    </a:lnTo>
                    <a:lnTo>
                      <a:pt x="10" y="976"/>
                    </a:lnTo>
                    <a:lnTo>
                      <a:pt x="17" y="944"/>
                    </a:lnTo>
                    <a:lnTo>
                      <a:pt x="26" y="914"/>
                    </a:lnTo>
                    <a:lnTo>
                      <a:pt x="39" y="884"/>
                    </a:lnTo>
                    <a:lnTo>
                      <a:pt x="52" y="856"/>
                    </a:lnTo>
                    <a:lnTo>
                      <a:pt x="68" y="831"/>
                    </a:lnTo>
                    <a:lnTo>
                      <a:pt x="87" y="805"/>
                    </a:lnTo>
                    <a:lnTo>
                      <a:pt x="108" y="782"/>
                    </a:lnTo>
                    <a:close/>
                  </a:path>
                </a:pathLst>
              </a:custGeom>
              <a:solidFill>
                <a:srgbClr val="FFFF00"/>
              </a:solidFill>
              <a:ln w="9525">
                <a:noFill/>
                <a:round/>
                <a:headEnd/>
                <a:tailEnd/>
              </a:ln>
            </p:spPr>
            <p:txBody>
              <a:bodyPr/>
              <a:lstStyle/>
              <a:p>
                <a:endParaRPr lang="es-ES"/>
              </a:p>
            </p:txBody>
          </p:sp>
          <p:sp>
            <p:nvSpPr>
              <p:cNvPr id="994" name="Freeform 998"/>
              <p:cNvSpPr>
                <a:spLocks/>
              </p:cNvSpPr>
              <p:nvPr/>
            </p:nvSpPr>
            <p:spPr bwMode="auto">
              <a:xfrm>
                <a:off x="2047" y="1725"/>
                <a:ext cx="103" cy="76"/>
              </a:xfrm>
              <a:custGeom>
                <a:avLst/>
                <a:gdLst>
                  <a:gd name="T0" fmla="*/ 3 w 512"/>
                  <a:gd name="T1" fmla="*/ 12 h 378"/>
                  <a:gd name="T2" fmla="*/ 4 w 512"/>
                  <a:gd name="T3" fmla="*/ 12 h 378"/>
                  <a:gd name="T4" fmla="*/ 36 w 512"/>
                  <a:gd name="T5" fmla="*/ 23 h 378"/>
                  <a:gd name="T6" fmla="*/ 69 w 512"/>
                  <a:gd name="T7" fmla="*/ 35 h 378"/>
                  <a:gd name="T8" fmla="*/ 103 w 512"/>
                  <a:gd name="T9" fmla="*/ 48 h 378"/>
                  <a:gd name="T10" fmla="*/ 137 w 512"/>
                  <a:gd name="T11" fmla="*/ 64 h 378"/>
                  <a:gd name="T12" fmla="*/ 171 w 512"/>
                  <a:gd name="T13" fmla="*/ 81 h 378"/>
                  <a:gd name="T14" fmla="*/ 205 w 512"/>
                  <a:gd name="T15" fmla="*/ 98 h 378"/>
                  <a:gd name="T16" fmla="*/ 240 w 512"/>
                  <a:gd name="T17" fmla="*/ 119 h 378"/>
                  <a:gd name="T18" fmla="*/ 273 w 512"/>
                  <a:gd name="T19" fmla="*/ 141 h 378"/>
                  <a:gd name="T20" fmla="*/ 306 w 512"/>
                  <a:gd name="T21" fmla="*/ 164 h 378"/>
                  <a:gd name="T22" fmla="*/ 338 w 512"/>
                  <a:gd name="T23" fmla="*/ 190 h 378"/>
                  <a:gd name="T24" fmla="*/ 368 w 512"/>
                  <a:gd name="T25" fmla="*/ 216 h 378"/>
                  <a:gd name="T26" fmla="*/ 399 w 512"/>
                  <a:gd name="T27" fmla="*/ 246 h 378"/>
                  <a:gd name="T28" fmla="*/ 427 w 512"/>
                  <a:gd name="T29" fmla="*/ 275 h 378"/>
                  <a:gd name="T30" fmla="*/ 454 w 512"/>
                  <a:gd name="T31" fmla="*/ 308 h 378"/>
                  <a:gd name="T32" fmla="*/ 480 w 512"/>
                  <a:gd name="T33" fmla="*/ 342 h 378"/>
                  <a:gd name="T34" fmla="*/ 503 w 512"/>
                  <a:gd name="T35" fmla="*/ 378 h 378"/>
                  <a:gd name="T36" fmla="*/ 512 w 512"/>
                  <a:gd name="T37" fmla="*/ 371 h 378"/>
                  <a:gd name="T38" fmla="*/ 489 w 512"/>
                  <a:gd name="T39" fmla="*/ 335 h 378"/>
                  <a:gd name="T40" fmla="*/ 463 w 512"/>
                  <a:gd name="T41" fmla="*/ 300 h 378"/>
                  <a:gd name="T42" fmla="*/ 436 w 512"/>
                  <a:gd name="T43" fmla="*/ 268 h 378"/>
                  <a:gd name="T44" fmla="*/ 406 w 512"/>
                  <a:gd name="T45" fmla="*/ 236 h 378"/>
                  <a:gd name="T46" fmla="*/ 375 w 512"/>
                  <a:gd name="T47" fmla="*/ 207 h 378"/>
                  <a:gd name="T48" fmla="*/ 344 w 512"/>
                  <a:gd name="T49" fmla="*/ 180 h 378"/>
                  <a:gd name="T50" fmla="*/ 312 w 512"/>
                  <a:gd name="T51" fmla="*/ 154 h 378"/>
                  <a:gd name="T52" fmla="*/ 279 w 512"/>
                  <a:gd name="T53" fmla="*/ 131 h 378"/>
                  <a:gd name="T54" fmla="*/ 244 w 512"/>
                  <a:gd name="T55" fmla="*/ 109 h 378"/>
                  <a:gd name="T56" fmla="*/ 210 w 512"/>
                  <a:gd name="T57" fmla="*/ 89 h 378"/>
                  <a:gd name="T58" fmla="*/ 176 w 512"/>
                  <a:gd name="T59" fmla="*/ 69 h 378"/>
                  <a:gd name="T60" fmla="*/ 142 w 512"/>
                  <a:gd name="T61" fmla="*/ 52 h 378"/>
                  <a:gd name="T62" fmla="*/ 107 w 512"/>
                  <a:gd name="T63" fmla="*/ 36 h 378"/>
                  <a:gd name="T64" fmla="*/ 73 w 512"/>
                  <a:gd name="T65" fmla="*/ 23 h 378"/>
                  <a:gd name="T66" fmla="*/ 40 w 512"/>
                  <a:gd name="T67" fmla="*/ 11 h 378"/>
                  <a:gd name="T68" fmla="*/ 6 w 512"/>
                  <a:gd name="T69" fmla="*/ 0 h 378"/>
                  <a:gd name="T70" fmla="*/ 7 w 512"/>
                  <a:gd name="T71" fmla="*/ 0 h 378"/>
                  <a:gd name="T72" fmla="*/ 6 w 512"/>
                  <a:gd name="T73" fmla="*/ 0 h 378"/>
                  <a:gd name="T74" fmla="*/ 2 w 512"/>
                  <a:gd name="T75" fmla="*/ 1 h 378"/>
                  <a:gd name="T76" fmla="*/ 0 w 512"/>
                  <a:gd name="T77" fmla="*/ 5 h 378"/>
                  <a:gd name="T78" fmla="*/ 0 w 512"/>
                  <a:gd name="T79" fmla="*/ 9 h 378"/>
                  <a:gd name="T80" fmla="*/ 4 w 512"/>
                  <a:gd name="T81" fmla="*/ 12 h 378"/>
                  <a:gd name="T82" fmla="*/ 3 w 512"/>
                  <a:gd name="T83" fmla="*/ 12 h 3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2"/>
                  <a:gd name="T127" fmla="*/ 0 h 378"/>
                  <a:gd name="T128" fmla="*/ 512 w 512"/>
                  <a:gd name="T129" fmla="*/ 378 h 3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2" h="378">
                    <a:moveTo>
                      <a:pt x="3" y="12"/>
                    </a:moveTo>
                    <a:lnTo>
                      <a:pt x="4" y="12"/>
                    </a:lnTo>
                    <a:lnTo>
                      <a:pt x="36" y="23"/>
                    </a:lnTo>
                    <a:lnTo>
                      <a:pt x="69" y="35"/>
                    </a:lnTo>
                    <a:lnTo>
                      <a:pt x="103" y="48"/>
                    </a:lnTo>
                    <a:lnTo>
                      <a:pt x="137" y="64"/>
                    </a:lnTo>
                    <a:lnTo>
                      <a:pt x="171" y="81"/>
                    </a:lnTo>
                    <a:lnTo>
                      <a:pt x="205" y="98"/>
                    </a:lnTo>
                    <a:lnTo>
                      <a:pt x="240" y="119"/>
                    </a:lnTo>
                    <a:lnTo>
                      <a:pt x="273" y="141"/>
                    </a:lnTo>
                    <a:lnTo>
                      <a:pt x="306" y="164"/>
                    </a:lnTo>
                    <a:lnTo>
                      <a:pt x="338" y="190"/>
                    </a:lnTo>
                    <a:lnTo>
                      <a:pt x="368" y="216"/>
                    </a:lnTo>
                    <a:lnTo>
                      <a:pt x="399" y="246"/>
                    </a:lnTo>
                    <a:lnTo>
                      <a:pt x="427" y="275"/>
                    </a:lnTo>
                    <a:lnTo>
                      <a:pt x="454" y="308"/>
                    </a:lnTo>
                    <a:lnTo>
                      <a:pt x="480" y="342"/>
                    </a:lnTo>
                    <a:lnTo>
                      <a:pt x="503" y="378"/>
                    </a:lnTo>
                    <a:lnTo>
                      <a:pt x="512" y="371"/>
                    </a:lnTo>
                    <a:lnTo>
                      <a:pt x="489" y="335"/>
                    </a:lnTo>
                    <a:lnTo>
                      <a:pt x="463" y="300"/>
                    </a:lnTo>
                    <a:lnTo>
                      <a:pt x="436" y="268"/>
                    </a:lnTo>
                    <a:lnTo>
                      <a:pt x="406" y="236"/>
                    </a:lnTo>
                    <a:lnTo>
                      <a:pt x="375" y="207"/>
                    </a:lnTo>
                    <a:lnTo>
                      <a:pt x="344" y="180"/>
                    </a:lnTo>
                    <a:lnTo>
                      <a:pt x="312" y="154"/>
                    </a:lnTo>
                    <a:lnTo>
                      <a:pt x="279" y="131"/>
                    </a:lnTo>
                    <a:lnTo>
                      <a:pt x="244" y="109"/>
                    </a:lnTo>
                    <a:lnTo>
                      <a:pt x="210" y="89"/>
                    </a:lnTo>
                    <a:lnTo>
                      <a:pt x="176" y="69"/>
                    </a:lnTo>
                    <a:lnTo>
                      <a:pt x="142" y="52"/>
                    </a:lnTo>
                    <a:lnTo>
                      <a:pt x="107" y="36"/>
                    </a:lnTo>
                    <a:lnTo>
                      <a:pt x="73" y="23"/>
                    </a:lnTo>
                    <a:lnTo>
                      <a:pt x="40" y="11"/>
                    </a:lnTo>
                    <a:lnTo>
                      <a:pt x="6" y="0"/>
                    </a:lnTo>
                    <a:lnTo>
                      <a:pt x="7" y="0"/>
                    </a:lnTo>
                    <a:lnTo>
                      <a:pt x="6" y="0"/>
                    </a:lnTo>
                    <a:lnTo>
                      <a:pt x="2" y="1"/>
                    </a:lnTo>
                    <a:lnTo>
                      <a:pt x="0" y="5"/>
                    </a:lnTo>
                    <a:lnTo>
                      <a:pt x="0" y="9"/>
                    </a:lnTo>
                    <a:lnTo>
                      <a:pt x="4" y="12"/>
                    </a:lnTo>
                    <a:lnTo>
                      <a:pt x="3" y="12"/>
                    </a:lnTo>
                    <a:close/>
                  </a:path>
                </a:pathLst>
              </a:custGeom>
              <a:solidFill>
                <a:srgbClr val="000000"/>
              </a:solidFill>
              <a:ln w="9525">
                <a:noFill/>
                <a:round/>
                <a:headEnd/>
                <a:tailEnd/>
              </a:ln>
            </p:spPr>
            <p:txBody>
              <a:bodyPr/>
              <a:lstStyle/>
              <a:p>
                <a:endParaRPr lang="es-ES"/>
              </a:p>
            </p:txBody>
          </p:sp>
          <p:sp>
            <p:nvSpPr>
              <p:cNvPr id="995" name="Freeform 999"/>
              <p:cNvSpPr>
                <a:spLocks/>
              </p:cNvSpPr>
              <p:nvPr/>
            </p:nvSpPr>
            <p:spPr bwMode="auto">
              <a:xfrm>
                <a:off x="1895" y="1720"/>
                <a:ext cx="154" cy="40"/>
              </a:xfrm>
              <a:custGeom>
                <a:avLst/>
                <a:gdLst>
                  <a:gd name="T0" fmla="*/ 10 w 771"/>
                  <a:gd name="T1" fmla="*/ 199 h 201"/>
                  <a:gd name="T2" fmla="*/ 32 w 771"/>
                  <a:gd name="T3" fmla="*/ 173 h 201"/>
                  <a:gd name="T4" fmla="*/ 63 w 771"/>
                  <a:gd name="T5" fmla="*/ 148 h 201"/>
                  <a:gd name="T6" fmla="*/ 99 w 771"/>
                  <a:gd name="T7" fmla="*/ 125 h 201"/>
                  <a:gd name="T8" fmla="*/ 142 w 771"/>
                  <a:gd name="T9" fmla="*/ 104 h 201"/>
                  <a:gd name="T10" fmla="*/ 190 w 771"/>
                  <a:gd name="T11" fmla="*/ 84 h 201"/>
                  <a:gd name="T12" fmla="*/ 241 w 771"/>
                  <a:gd name="T13" fmla="*/ 66 h 201"/>
                  <a:gd name="T14" fmla="*/ 296 w 771"/>
                  <a:gd name="T15" fmla="*/ 52 h 201"/>
                  <a:gd name="T16" fmla="*/ 354 w 771"/>
                  <a:gd name="T17" fmla="*/ 38 h 201"/>
                  <a:gd name="T18" fmla="*/ 411 w 771"/>
                  <a:gd name="T19" fmla="*/ 28 h 201"/>
                  <a:gd name="T20" fmla="*/ 468 w 771"/>
                  <a:gd name="T21" fmla="*/ 20 h 201"/>
                  <a:gd name="T22" fmla="*/ 527 w 771"/>
                  <a:gd name="T23" fmla="*/ 15 h 201"/>
                  <a:gd name="T24" fmla="*/ 582 w 771"/>
                  <a:gd name="T25" fmla="*/ 13 h 201"/>
                  <a:gd name="T26" fmla="*/ 634 w 771"/>
                  <a:gd name="T27" fmla="*/ 14 h 201"/>
                  <a:gd name="T28" fmla="*/ 683 w 771"/>
                  <a:gd name="T29" fmla="*/ 19 h 201"/>
                  <a:gd name="T30" fmla="*/ 728 w 771"/>
                  <a:gd name="T31" fmla="*/ 26 h 201"/>
                  <a:gd name="T32" fmla="*/ 767 w 771"/>
                  <a:gd name="T33" fmla="*/ 37 h 201"/>
                  <a:gd name="T34" fmla="*/ 751 w 771"/>
                  <a:gd name="T35" fmla="*/ 19 h 201"/>
                  <a:gd name="T36" fmla="*/ 708 w 771"/>
                  <a:gd name="T37" fmla="*/ 10 h 201"/>
                  <a:gd name="T38" fmla="*/ 660 w 771"/>
                  <a:gd name="T39" fmla="*/ 4 h 201"/>
                  <a:gd name="T40" fmla="*/ 609 w 771"/>
                  <a:gd name="T41" fmla="*/ 2 h 201"/>
                  <a:gd name="T42" fmla="*/ 554 w 771"/>
                  <a:gd name="T43" fmla="*/ 2 h 201"/>
                  <a:gd name="T44" fmla="*/ 498 w 771"/>
                  <a:gd name="T45" fmla="*/ 5 h 201"/>
                  <a:gd name="T46" fmla="*/ 438 w 771"/>
                  <a:gd name="T47" fmla="*/ 11 h 201"/>
                  <a:gd name="T48" fmla="*/ 380 w 771"/>
                  <a:gd name="T49" fmla="*/ 21 h 201"/>
                  <a:gd name="T50" fmla="*/ 323 w 771"/>
                  <a:gd name="T51" fmla="*/ 32 h 201"/>
                  <a:gd name="T52" fmla="*/ 266 w 771"/>
                  <a:gd name="T53" fmla="*/ 47 h 201"/>
                  <a:gd name="T54" fmla="*/ 211 w 771"/>
                  <a:gd name="T55" fmla="*/ 63 h 201"/>
                  <a:gd name="T56" fmla="*/ 161 w 771"/>
                  <a:gd name="T57" fmla="*/ 82 h 201"/>
                  <a:gd name="T58" fmla="*/ 116 w 771"/>
                  <a:gd name="T59" fmla="*/ 103 h 201"/>
                  <a:gd name="T60" fmla="*/ 75 w 771"/>
                  <a:gd name="T61" fmla="*/ 126 h 201"/>
                  <a:gd name="T62" fmla="*/ 40 w 771"/>
                  <a:gd name="T63" fmla="*/ 150 h 201"/>
                  <a:gd name="T64" fmla="*/ 11 w 771"/>
                  <a:gd name="T65" fmla="*/ 178 h 201"/>
                  <a:gd name="T66" fmla="*/ 2 w 771"/>
                  <a:gd name="T67" fmla="*/ 190 h 201"/>
                  <a:gd name="T68" fmla="*/ 0 w 771"/>
                  <a:gd name="T69" fmla="*/ 196 h 201"/>
                  <a:gd name="T70" fmla="*/ 6 w 771"/>
                  <a:gd name="T71" fmla="*/ 201 h 201"/>
                  <a:gd name="T72" fmla="*/ 9 w 771"/>
                  <a:gd name="T73" fmla="*/ 200 h 2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71"/>
                  <a:gd name="T112" fmla="*/ 0 h 201"/>
                  <a:gd name="T113" fmla="*/ 771 w 771"/>
                  <a:gd name="T114" fmla="*/ 201 h 2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71" h="201">
                    <a:moveTo>
                      <a:pt x="9" y="200"/>
                    </a:moveTo>
                    <a:lnTo>
                      <a:pt x="10" y="199"/>
                    </a:lnTo>
                    <a:lnTo>
                      <a:pt x="20" y="185"/>
                    </a:lnTo>
                    <a:lnTo>
                      <a:pt x="32" y="173"/>
                    </a:lnTo>
                    <a:lnTo>
                      <a:pt x="46" y="160"/>
                    </a:lnTo>
                    <a:lnTo>
                      <a:pt x="63" y="148"/>
                    </a:lnTo>
                    <a:lnTo>
                      <a:pt x="79" y="136"/>
                    </a:lnTo>
                    <a:lnTo>
                      <a:pt x="99" y="125"/>
                    </a:lnTo>
                    <a:lnTo>
                      <a:pt x="120" y="115"/>
                    </a:lnTo>
                    <a:lnTo>
                      <a:pt x="142" y="104"/>
                    </a:lnTo>
                    <a:lnTo>
                      <a:pt x="165" y="94"/>
                    </a:lnTo>
                    <a:lnTo>
                      <a:pt x="190" y="84"/>
                    </a:lnTo>
                    <a:lnTo>
                      <a:pt x="216" y="75"/>
                    </a:lnTo>
                    <a:lnTo>
                      <a:pt x="241" y="66"/>
                    </a:lnTo>
                    <a:lnTo>
                      <a:pt x="269" y="59"/>
                    </a:lnTo>
                    <a:lnTo>
                      <a:pt x="296" y="52"/>
                    </a:lnTo>
                    <a:lnTo>
                      <a:pt x="325" y="44"/>
                    </a:lnTo>
                    <a:lnTo>
                      <a:pt x="354" y="38"/>
                    </a:lnTo>
                    <a:lnTo>
                      <a:pt x="382" y="33"/>
                    </a:lnTo>
                    <a:lnTo>
                      <a:pt x="411" y="28"/>
                    </a:lnTo>
                    <a:lnTo>
                      <a:pt x="441" y="24"/>
                    </a:lnTo>
                    <a:lnTo>
                      <a:pt x="468" y="20"/>
                    </a:lnTo>
                    <a:lnTo>
                      <a:pt x="498" y="17"/>
                    </a:lnTo>
                    <a:lnTo>
                      <a:pt x="527" y="15"/>
                    </a:lnTo>
                    <a:lnTo>
                      <a:pt x="554" y="14"/>
                    </a:lnTo>
                    <a:lnTo>
                      <a:pt x="582" y="13"/>
                    </a:lnTo>
                    <a:lnTo>
                      <a:pt x="609" y="14"/>
                    </a:lnTo>
                    <a:lnTo>
                      <a:pt x="634" y="14"/>
                    </a:lnTo>
                    <a:lnTo>
                      <a:pt x="660" y="16"/>
                    </a:lnTo>
                    <a:lnTo>
                      <a:pt x="683" y="19"/>
                    </a:lnTo>
                    <a:lnTo>
                      <a:pt x="706" y="22"/>
                    </a:lnTo>
                    <a:lnTo>
                      <a:pt x="728" y="26"/>
                    </a:lnTo>
                    <a:lnTo>
                      <a:pt x="749" y="31"/>
                    </a:lnTo>
                    <a:lnTo>
                      <a:pt x="767" y="37"/>
                    </a:lnTo>
                    <a:lnTo>
                      <a:pt x="771" y="25"/>
                    </a:lnTo>
                    <a:lnTo>
                      <a:pt x="751" y="19"/>
                    </a:lnTo>
                    <a:lnTo>
                      <a:pt x="730" y="14"/>
                    </a:lnTo>
                    <a:lnTo>
                      <a:pt x="708" y="10"/>
                    </a:lnTo>
                    <a:lnTo>
                      <a:pt x="685" y="6"/>
                    </a:lnTo>
                    <a:lnTo>
                      <a:pt x="660" y="4"/>
                    </a:lnTo>
                    <a:lnTo>
                      <a:pt x="634" y="2"/>
                    </a:lnTo>
                    <a:lnTo>
                      <a:pt x="609" y="2"/>
                    </a:lnTo>
                    <a:lnTo>
                      <a:pt x="582" y="0"/>
                    </a:lnTo>
                    <a:lnTo>
                      <a:pt x="554" y="2"/>
                    </a:lnTo>
                    <a:lnTo>
                      <a:pt x="527" y="3"/>
                    </a:lnTo>
                    <a:lnTo>
                      <a:pt x="498" y="5"/>
                    </a:lnTo>
                    <a:lnTo>
                      <a:pt x="468" y="8"/>
                    </a:lnTo>
                    <a:lnTo>
                      <a:pt x="438" y="11"/>
                    </a:lnTo>
                    <a:lnTo>
                      <a:pt x="409" y="16"/>
                    </a:lnTo>
                    <a:lnTo>
                      <a:pt x="380" y="21"/>
                    </a:lnTo>
                    <a:lnTo>
                      <a:pt x="351" y="26"/>
                    </a:lnTo>
                    <a:lnTo>
                      <a:pt x="323" y="32"/>
                    </a:lnTo>
                    <a:lnTo>
                      <a:pt x="294" y="39"/>
                    </a:lnTo>
                    <a:lnTo>
                      <a:pt x="266" y="47"/>
                    </a:lnTo>
                    <a:lnTo>
                      <a:pt x="239" y="54"/>
                    </a:lnTo>
                    <a:lnTo>
                      <a:pt x="211" y="63"/>
                    </a:lnTo>
                    <a:lnTo>
                      <a:pt x="186" y="72"/>
                    </a:lnTo>
                    <a:lnTo>
                      <a:pt x="161" y="82"/>
                    </a:lnTo>
                    <a:lnTo>
                      <a:pt x="138" y="92"/>
                    </a:lnTo>
                    <a:lnTo>
                      <a:pt x="116" y="103"/>
                    </a:lnTo>
                    <a:lnTo>
                      <a:pt x="95" y="115"/>
                    </a:lnTo>
                    <a:lnTo>
                      <a:pt x="75" y="126"/>
                    </a:lnTo>
                    <a:lnTo>
                      <a:pt x="56" y="138"/>
                    </a:lnTo>
                    <a:lnTo>
                      <a:pt x="40" y="150"/>
                    </a:lnTo>
                    <a:lnTo>
                      <a:pt x="25" y="164"/>
                    </a:lnTo>
                    <a:lnTo>
                      <a:pt x="11" y="178"/>
                    </a:lnTo>
                    <a:lnTo>
                      <a:pt x="1" y="192"/>
                    </a:lnTo>
                    <a:lnTo>
                      <a:pt x="2" y="190"/>
                    </a:lnTo>
                    <a:lnTo>
                      <a:pt x="1" y="192"/>
                    </a:lnTo>
                    <a:lnTo>
                      <a:pt x="0" y="196"/>
                    </a:lnTo>
                    <a:lnTo>
                      <a:pt x="2" y="200"/>
                    </a:lnTo>
                    <a:lnTo>
                      <a:pt x="6" y="201"/>
                    </a:lnTo>
                    <a:lnTo>
                      <a:pt x="10" y="199"/>
                    </a:lnTo>
                    <a:lnTo>
                      <a:pt x="9" y="200"/>
                    </a:lnTo>
                    <a:close/>
                  </a:path>
                </a:pathLst>
              </a:custGeom>
              <a:solidFill>
                <a:srgbClr val="000000"/>
              </a:solidFill>
              <a:ln w="9525">
                <a:noFill/>
                <a:round/>
                <a:headEnd/>
                <a:tailEnd/>
              </a:ln>
            </p:spPr>
            <p:txBody>
              <a:bodyPr/>
              <a:lstStyle/>
              <a:p>
                <a:endParaRPr lang="es-ES"/>
              </a:p>
            </p:txBody>
          </p:sp>
          <p:sp>
            <p:nvSpPr>
              <p:cNvPr id="996" name="Freeform 1000"/>
              <p:cNvSpPr>
                <a:spLocks/>
              </p:cNvSpPr>
              <p:nvPr/>
            </p:nvSpPr>
            <p:spPr bwMode="auto">
              <a:xfrm>
                <a:off x="1858" y="1758"/>
                <a:ext cx="38" cy="136"/>
              </a:xfrm>
              <a:custGeom>
                <a:avLst/>
                <a:gdLst>
                  <a:gd name="T0" fmla="*/ 9 w 192"/>
                  <a:gd name="T1" fmla="*/ 679 h 679"/>
                  <a:gd name="T2" fmla="*/ 11 w 192"/>
                  <a:gd name="T3" fmla="*/ 675 h 679"/>
                  <a:gd name="T4" fmla="*/ 18 w 192"/>
                  <a:gd name="T5" fmla="*/ 615 h 679"/>
                  <a:gd name="T6" fmla="*/ 24 w 192"/>
                  <a:gd name="T7" fmla="*/ 557 h 679"/>
                  <a:gd name="T8" fmla="*/ 32 w 192"/>
                  <a:gd name="T9" fmla="*/ 502 h 679"/>
                  <a:gd name="T10" fmla="*/ 40 w 192"/>
                  <a:gd name="T11" fmla="*/ 447 h 679"/>
                  <a:gd name="T12" fmla="*/ 48 w 192"/>
                  <a:gd name="T13" fmla="*/ 396 h 679"/>
                  <a:gd name="T14" fmla="*/ 58 w 192"/>
                  <a:gd name="T15" fmla="*/ 346 h 679"/>
                  <a:gd name="T16" fmla="*/ 68 w 192"/>
                  <a:gd name="T17" fmla="*/ 300 h 679"/>
                  <a:gd name="T18" fmla="*/ 79 w 192"/>
                  <a:gd name="T19" fmla="*/ 255 h 679"/>
                  <a:gd name="T20" fmla="*/ 91 w 192"/>
                  <a:gd name="T21" fmla="*/ 215 h 679"/>
                  <a:gd name="T22" fmla="*/ 104 w 192"/>
                  <a:gd name="T23" fmla="*/ 176 h 679"/>
                  <a:gd name="T24" fmla="*/ 117 w 192"/>
                  <a:gd name="T25" fmla="*/ 139 h 679"/>
                  <a:gd name="T26" fmla="*/ 130 w 192"/>
                  <a:gd name="T27" fmla="*/ 106 h 679"/>
                  <a:gd name="T28" fmla="*/ 144 w 192"/>
                  <a:gd name="T29" fmla="*/ 78 h 679"/>
                  <a:gd name="T30" fmla="*/ 160 w 192"/>
                  <a:gd name="T31" fmla="*/ 51 h 679"/>
                  <a:gd name="T32" fmla="*/ 176 w 192"/>
                  <a:gd name="T33" fmla="*/ 28 h 679"/>
                  <a:gd name="T34" fmla="*/ 192 w 192"/>
                  <a:gd name="T35" fmla="*/ 10 h 679"/>
                  <a:gd name="T36" fmla="*/ 185 w 192"/>
                  <a:gd name="T37" fmla="*/ 0 h 679"/>
                  <a:gd name="T38" fmla="*/ 167 w 192"/>
                  <a:gd name="T39" fmla="*/ 21 h 679"/>
                  <a:gd name="T40" fmla="*/ 151 w 192"/>
                  <a:gd name="T41" fmla="*/ 44 h 679"/>
                  <a:gd name="T42" fmla="*/ 135 w 192"/>
                  <a:gd name="T43" fmla="*/ 71 h 679"/>
                  <a:gd name="T44" fmla="*/ 121 w 192"/>
                  <a:gd name="T45" fmla="*/ 101 h 679"/>
                  <a:gd name="T46" fmla="*/ 106 w 192"/>
                  <a:gd name="T47" fmla="*/ 134 h 679"/>
                  <a:gd name="T48" fmla="*/ 93 w 192"/>
                  <a:gd name="T49" fmla="*/ 171 h 679"/>
                  <a:gd name="T50" fmla="*/ 80 w 192"/>
                  <a:gd name="T51" fmla="*/ 210 h 679"/>
                  <a:gd name="T52" fmla="*/ 68 w 192"/>
                  <a:gd name="T53" fmla="*/ 252 h 679"/>
                  <a:gd name="T54" fmla="*/ 57 w 192"/>
                  <a:gd name="T55" fmla="*/ 297 h 679"/>
                  <a:gd name="T56" fmla="*/ 47 w 192"/>
                  <a:gd name="T57" fmla="*/ 344 h 679"/>
                  <a:gd name="T58" fmla="*/ 37 w 192"/>
                  <a:gd name="T59" fmla="*/ 394 h 679"/>
                  <a:gd name="T60" fmla="*/ 29 w 192"/>
                  <a:gd name="T61" fmla="*/ 445 h 679"/>
                  <a:gd name="T62" fmla="*/ 21 w 192"/>
                  <a:gd name="T63" fmla="*/ 500 h 679"/>
                  <a:gd name="T64" fmla="*/ 13 w 192"/>
                  <a:gd name="T65" fmla="*/ 554 h 679"/>
                  <a:gd name="T66" fmla="*/ 7 w 192"/>
                  <a:gd name="T67" fmla="*/ 613 h 679"/>
                  <a:gd name="T68" fmla="*/ 0 w 192"/>
                  <a:gd name="T69" fmla="*/ 672 h 679"/>
                  <a:gd name="T70" fmla="*/ 2 w 192"/>
                  <a:gd name="T71" fmla="*/ 669 h 679"/>
                  <a:gd name="T72" fmla="*/ 0 w 192"/>
                  <a:gd name="T73" fmla="*/ 672 h 679"/>
                  <a:gd name="T74" fmla="*/ 1 w 192"/>
                  <a:gd name="T75" fmla="*/ 677 h 679"/>
                  <a:gd name="T76" fmla="*/ 4 w 192"/>
                  <a:gd name="T77" fmla="*/ 679 h 679"/>
                  <a:gd name="T78" fmla="*/ 9 w 192"/>
                  <a:gd name="T79" fmla="*/ 679 h 679"/>
                  <a:gd name="T80" fmla="*/ 11 w 192"/>
                  <a:gd name="T81" fmla="*/ 675 h 679"/>
                  <a:gd name="T82" fmla="*/ 9 w 192"/>
                  <a:gd name="T83" fmla="*/ 679 h 6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2"/>
                  <a:gd name="T127" fmla="*/ 0 h 679"/>
                  <a:gd name="T128" fmla="*/ 192 w 192"/>
                  <a:gd name="T129" fmla="*/ 679 h 6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2" h="679">
                    <a:moveTo>
                      <a:pt x="9" y="679"/>
                    </a:moveTo>
                    <a:lnTo>
                      <a:pt x="11" y="675"/>
                    </a:lnTo>
                    <a:lnTo>
                      <a:pt x="18" y="615"/>
                    </a:lnTo>
                    <a:lnTo>
                      <a:pt x="24" y="557"/>
                    </a:lnTo>
                    <a:lnTo>
                      <a:pt x="32" y="502"/>
                    </a:lnTo>
                    <a:lnTo>
                      <a:pt x="40" y="447"/>
                    </a:lnTo>
                    <a:lnTo>
                      <a:pt x="48" y="396"/>
                    </a:lnTo>
                    <a:lnTo>
                      <a:pt x="58" y="346"/>
                    </a:lnTo>
                    <a:lnTo>
                      <a:pt x="68" y="300"/>
                    </a:lnTo>
                    <a:lnTo>
                      <a:pt x="79" y="255"/>
                    </a:lnTo>
                    <a:lnTo>
                      <a:pt x="91" y="215"/>
                    </a:lnTo>
                    <a:lnTo>
                      <a:pt x="104" y="176"/>
                    </a:lnTo>
                    <a:lnTo>
                      <a:pt x="117" y="139"/>
                    </a:lnTo>
                    <a:lnTo>
                      <a:pt x="130" y="106"/>
                    </a:lnTo>
                    <a:lnTo>
                      <a:pt x="144" y="78"/>
                    </a:lnTo>
                    <a:lnTo>
                      <a:pt x="160" y="51"/>
                    </a:lnTo>
                    <a:lnTo>
                      <a:pt x="176" y="28"/>
                    </a:lnTo>
                    <a:lnTo>
                      <a:pt x="192" y="10"/>
                    </a:lnTo>
                    <a:lnTo>
                      <a:pt x="185" y="0"/>
                    </a:lnTo>
                    <a:lnTo>
                      <a:pt x="167" y="21"/>
                    </a:lnTo>
                    <a:lnTo>
                      <a:pt x="151" y="44"/>
                    </a:lnTo>
                    <a:lnTo>
                      <a:pt x="135" y="71"/>
                    </a:lnTo>
                    <a:lnTo>
                      <a:pt x="121" y="101"/>
                    </a:lnTo>
                    <a:lnTo>
                      <a:pt x="106" y="134"/>
                    </a:lnTo>
                    <a:lnTo>
                      <a:pt x="93" y="171"/>
                    </a:lnTo>
                    <a:lnTo>
                      <a:pt x="80" y="210"/>
                    </a:lnTo>
                    <a:lnTo>
                      <a:pt x="68" y="252"/>
                    </a:lnTo>
                    <a:lnTo>
                      <a:pt x="57" y="297"/>
                    </a:lnTo>
                    <a:lnTo>
                      <a:pt x="47" y="344"/>
                    </a:lnTo>
                    <a:lnTo>
                      <a:pt x="37" y="394"/>
                    </a:lnTo>
                    <a:lnTo>
                      <a:pt x="29" y="445"/>
                    </a:lnTo>
                    <a:lnTo>
                      <a:pt x="21" y="500"/>
                    </a:lnTo>
                    <a:lnTo>
                      <a:pt x="13" y="554"/>
                    </a:lnTo>
                    <a:lnTo>
                      <a:pt x="7" y="613"/>
                    </a:lnTo>
                    <a:lnTo>
                      <a:pt x="0" y="672"/>
                    </a:lnTo>
                    <a:lnTo>
                      <a:pt x="2" y="669"/>
                    </a:lnTo>
                    <a:lnTo>
                      <a:pt x="0" y="672"/>
                    </a:lnTo>
                    <a:lnTo>
                      <a:pt x="1" y="677"/>
                    </a:lnTo>
                    <a:lnTo>
                      <a:pt x="4" y="679"/>
                    </a:lnTo>
                    <a:lnTo>
                      <a:pt x="9" y="679"/>
                    </a:lnTo>
                    <a:lnTo>
                      <a:pt x="11" y="675"/>
                    </a:lnTo>
                    <a:lnTo>
                      <a:pt x="9" y="679"/>
                    </a:lnTo>
                    <a:close/>
                  </a:path>
                </a:pathLst>
              </a:custGeom>
              <a:solidFill>
                <a:srgbClr val="000000"/>
              </a:solidFill>
              <a:ln w="9525">
                <a:noFill/>
                <a:round/>
                <a:headEnd/>
                <a:tailEnd/>
              </a:ln>
            </p:spPr>
            <p:txBody>
              <a:bodyPr/>
              <a:lstStyle/>
              <a:p>
                <a:endParaRPr lang="es-ES"/>
              </a:p>
            </p:txBody>
          </p:sp>
          <p:sp>
            <p:nvSpPr>
              <p:cNvPr id="997" name="Freeform 1001"/>
              <p:cNvSpPr>
                <a:spLocks/>
              </p:cNvSpPr>
              <p:nvPr/>
            </p:nvSpPr>
            <p:spPr bwMode="auto">
              <a:xfrm>
                <a:off x="1858" y="1722"/>
                <a:ext cx="292" cy="426"/>
              </a:xfrm>
              <a:custGeom>
                <a:avLst/>
                <a:gdLst>
                  <a:gd name="T0" fmla="*/ 1063 w 1464"/>
                  <a:gd name="T1" fmla="*/ 108 h 2133"/>
                  <a:gd name="T2" fmla="*/ 1121 w 1464"/>
                  <a:gd name="T3" fmla="*/ 194 h 2133"/>
                  <a:gd name="T4" fmla="*/ 1159 w 1464"/>
                  <a:gd name="T5" fmla="*/ 275 h 2133"/>
                  <a:gd name="T6" fmla="*/ 1223 w 1464"/>
                  <a:gd name="T7" fmla="*/ 369 h 2133"/>
                  <a:gd name="T8" fmla="*/ 1287 w 1464"/>
                  <a:gd name="T9" fmla="*/ 452 h 2133"/>
                  <a:gd name="T10" fmla="*/ 1317 w 1464"/>
                  <a:gd name="T11" fmla="*/ 549 h 2133"/>
                  <a:gd name="T12" fmla="*/ 1331 w 1464"/>
                  <a:gd name="T13" fmla="*/ 661 h 2133"/>
                  <a:gd name="T14" fmla="*/ 1334 w 1464"/>
                  <a:gd name="T15" fmla="*/ 772 h 2133"/>
                  <a:gd name="T16" fmla="*/ 1366 w 1464"/>
                  <a:gd name="T17" fmla="*/ 758 h 2133"/>
                  <a:gd name="T18" fmla="*/ 1395 w 1464"/>
                  <a:gd name="T19" fmla="*/ 683 h 2133"/>
                  <a:gd name="T20" fmla="*/ 1446 w 1464"/>
                  <a:gd name="T21" fmla="*/ 678 h 2133"/>
                  <a:gd name="T22" fmla="*/ 1464 w 1464"/>
                  <a:gd name="T23" fmla="*/ 749 h 2133"/>
                  <a:gd name="T24" fmla="*/ 1454 w 1464"/>
                  <a:gd name="T25" fmla="*/ 860 h 2133"/>
                  <a:gd name="T26" fmla="*/ 1431 w 1464"/>
                  <a:gd name="T27" fmla="*/ 978 h 2133"/>
                  <a:gd name="T28" fmla="*/ 1384 w 1464"/>
                  <a:gd name="T29" fmla="*/ 1042 h 2133"/>
                  <a:gd name="T30" fmla="*/ 1343 w 1464"/>
                  <a:gd name="T31" fmla="*/ 1030 h 2133"/>
                  <a:gd name="T32" fmla="*/ 1319 w 1464"/>
                  <a:gd name="T33" fmla="*/ 1069 h 2133"/>
                  <a:gd name="T34" fmla="*/ 1309 w 1464"/>
                  <a:gd name="T35" fmla="*/ 1164 h 2133"/>
                  <a:gd name="T36" fmla="*/ 1292 w 1464"/>
                  <a:gd name="T37" fmla="*/ 1266 h 2133"/>
                  <a:gd name="T38" fmla="*/ 1255 w 1464"/>
                  <a:gd name="T39" fmla="*/ 1351 h 2133"/>
                  <a:gd name="T40" fmla="*/ 1251 w 1464"/>
                  <a:gd name="T41" fmla="*/ 1489 h 2133"/>
                  <a:gd name="T42" fmla="*/ 1269 w 1464"/>
                  <a:gd name="T43" fmla="*/ 1621 h 2133"/>
                  <a:gd name="T44" fmla="*/ 1277 w 1464"/>
                  <a:gd name="T45" fmla="*/ 1729 h 2133"/>
                  <a:gd name="T46" fmla="*/ 1256 w 1464"/>
                  <a:gd name="T47" fmla="*/ 1826 h 2133"/>
                  <a:gd name="T48" fmla="*/ 1175 w 1464"/>
                  <a:gd name="T49" fmla="*/ 1904 h 2133"/>
                  <a:gd name="T50" fmla="*/ 1066 w 1464"/>
                  <a:gd name="T51" fmla="*/ 1968 h 2133"/>
                  <a:gd name="T52" fmla="*/ 961 w 1464"/>
                  <a:gd name="T53" fmla="*/ 2032 h 2133"/>
                  <a:gd name="T54" fmla="*/ 878 w 1464"/>
                  <a:gd name="T55" fmla="*/ 2110 h 2133"/>
                  <a:gd name="T56" fmla="*/ 759 w 1464"/>
                  <a:gd name="T57" fmla="*/ 2065 h 2133"/>
                  <a:gd name="T58" fmla="*/ 609 w 1464"/>
                  <a:gd name="T59" fmla="*/ 2017 h 2133"/>
                  <a:gd name="T60" fmla="*/ 476 w 1464"/>
                  <a:gd name="T61" fmla="*/ 1971 h 2133"/>
                  <a:gd name="T62" fmla="*/ 395 w 1464"/>
                  <a:gd name="T63" fmla="*/ 1869 h 2133"/>
                  <a:gd name="T64" fmla="*/ 373 w 1464"/>
                  <a:gd name="T65" fmla="*/ 1774 h 2133"/>
                  <a:gd name="T66" fmla="*/ 358 w 1464"/>
                  <a:gd name="T67" fmla="*/ 1701 h 2133"/>
                  <a:gd name="T68" fmla="*/ 346 w 1464"/>
                  <a:gd name="T69" fmla="*/ 1633 h 2133"/>
                  <a:gd name="T70" fmla="*/ 336 w 1464"/>
                  <a:gd name="T71" fmla="*/ 1571 h 2133"/>
                  <a:gd name="T72" fmla="*/ 296 w 1464"/>
                  <a:gd name="T73" fmla="*/ 1507 h 2133"/>
                  <a:gd name="T74" fmla="*/ 264 w 1464"/>
                  <a:gd name="T75" fmla="*/ 1420 h 2133"/>
                  <a:gd name="T76" fmla="*/ 242 w 1464"/>
                  <a:gd name="T77" fmla="*/ 1323 h 2133"/>
                  <a:gd name="T78" fmla="*/ 222 w 1464"/>
                  <a:gd name="T79" fmla="*/ 1232 h 2133"/>
                  <a:gd name="T80" fmla="*/ 179 w 1464"/>
                  <a:gd name="T81" fmla="*/ 1231 h 2133"/>
                  <a:gd name="T82" fmla="*/ 132 w 1464"/>
                  <a:gd name="T83" fmla="*/ 1217 h 2133"/>
                  <a:gd name="T84" fmla="*/ 71 w 1464"/>
                  <a:gd name="T85" fmla="*/ 1158 h 2133"/>
                  <a:gd name="T86" fmla="*/ 25 w 1464"/>
                  <a:gd name="T87" fmla="*/ 1047 h 2133"/>
                  <a:gd name="T88" fmla="*/ 2 w 1464"/>
                  <a:gd name="T89" fmla="*/ 933 h 2133"/>
                  <a:gd name="T90" fmla="*/ 4 w 1464"/>
                  <a:gd name="T91" fmla="*/ 861 h 2133"/>
                  <a:gd name="T92" fmla="*/ 31 w 1464"/>
                  <a:gd name="T93" fmla="*/ 847 h 2133"/>
                  <a:gd name="T94" fmla="*/ 66 w 1464"/>
                  <a:gd name="T95" fmla="*/ 877 h 2133"/>
                  <a:gd name="T96" fmla="*/ 83 w 1464"/>
                  <a:gd name="T97" fmla="*/ 857 h 2133"/>
                  <a:gd name="T98" fmla="*/ 77 w 1464"/>
                  <a:gd name="T99" fmla="*/ 786 h 2133"/>
                  <a:gd name="T100" fmla="*/ 85 w 1464"/>
                  <a:gd name="T101" fmla="*/ 605 h 2133"/>
                  <a:gd name="T102" fmla="*/ 119 w 1464"/>
                  <a:gd name="T103" fmla="*/ 401 h 2133"/>
                  <a:gd name="T104" fmla="*/ 175 w 1464"/>
                  <a:gd name="T105" fmla="*/ 237 h 2133"/>
                  <a:gd name="T106" fmla="*/ 244 w 1464"/>
                  <a:gd name="T107" fmla="*/ 136 h 2133"/>
                  <a:gd name="T108" fmla="*/ 393 w 1464"/>
                  <a:gd name="T109" fmla="*/ 62 h 2133"/>
                  <a:gd name="T110" fmla="*/ 591 w 1464"/>
                  <a:gd name="T111" fmla="*/ 13 h 2133"/>
                  <a:gd name="T112" fmla="*/ 788 w 1464"/>
                  <a:gd name="T113" fmla="*/ 0 h 2133"/>
                  <a:gd name="T114" fmla="*/ 947 w 1464"/>
                  <a:gd name="T115" fmla="*/ 21 h 21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64"/>
                  <a:gd name="T175" fmla="*/ 0 h 2133"/>
                  <a:gd name="T176" fmla="*/ 1464 w 1464"/>
                  <a:gd name="T177" fmla="*/ 2133 h 21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64" h="2133">
                    <a:moveTo>
                      <a:pt x="977" y="32"/>
                    </a:moveTo>
                    <a:lnTo>
                      <a:pt x="1011" y="58"/>
                    </a:lnTo>
                    <a:lnTo>
                      <a:pt x="1040" y="84"/>
                    </a:lnTo>
                    <a:lnTo>
                      <a:pt x="1063" y="108"/>
                    </a:lnTo>
                    <a:lnTo>
                      <a:pt x="1082" y="130"/>
                    </a:lnTo>
                    <a:lnTo>
                      <a:pt x="1097" y="152"/>
                    </a:lnTo>
                    <a:lnTo>
                      <a:pt x="1110" y="173"/>
                    </a:lnTo>
                    <a:lnTo>
                      <a:pt x="1121" y="194"/>
                    </a:lnTo>
                    <a:lnTo>
                      <a:pt x="1131" y="214"/>
                    </a:lnTo>
                    <a:lnTo>
                      <a:pt x="1140" y="234"/>
                    </a:lnTo>
                    <a:lnTo>
                      <a:pt x="1149" y="254"/>
                    </a:lnTo>
                    <a:lnTo>
                      <a:pt x="1159" y="275"/>
                    </a:lnTo>
                    <a:lnTo>
                      <a:pt x="1171" y="297"/>
                    </a:lnTo>
                    <a:lnTo>
                      <a:pt x="1184" y="320"/>
                    </a:lnTo>
                    <a:lnTo>
                      <a:pt x="1202" y="343"/>
                    </a:lnTo>
                    <a:lnTo>
                      <a:pt x="1223" y="369"/>
                    </a:lnTo>
                    <a:lnTo>
                      <a:pt x="1248" y="396"/>
                    </a:lnTo>
                    <a:lnTo>
                      <a:pt x="1262" y="413"/>
                    </a:lnTo>
                    <a:lnTo>
                      <a:pt x="1276" y="431"/>
                    </a:lnTo>
                    <a:lnTo>
                      <a:pt x="1287" y="452"/>
                    </a:lnTo>
                    <a:lnTo>
                      <a:pt x="1297" y="475"/>
                    </a:lnTo>
                    <a:lnTo>
                      <a:pt x="1304" y="498"/>
                    </a:lnTo>
                    <a:lnTo>
                      <a:pt x="1312" y="523"/>
                    </a:lnTo>
                    <a:lnTo>
                      <a:pt x="1317" y="549"/>
                    </a:lnTo>
                    <a:lnTo>
                      <a:pt x="1322" y="577"/>
                    </a:lnTo>
                    <a:lnTo>
                      <a:pt x="1325" y="604"/>
                    </a:lnTo>
                    <a:lnTo>
                      <a:pt x="1328" y="632"/>
                    </a:lnTo>
                    <a:lnTo>
                      <a:pt x="1331" y="661"/>
                    </a:lnTo>
                    <a:lnTo>
                      <a:pt x="1332" y="689"/>
                    </a:lnTo>
                    <a:lnTo>
                      <a:pt x="1333" y="717"/>
                    </a:lnTo>
                    <a:lnTo>
                      <a:pt x="1334" y="745"/>
                    </a:lnTo>
                    <a:lnTo>
                      <a:pt x="1334" y="772"/>
                    </a:lnTo>
                    <a:lnTo>
                      <a:pt x="1334" y="799"/>
                    </a:lnTo>
                    <a:lnTo>
                      <a:pt x="1347" y="790"/>
                    </a:lnTo>
                    <a:lnTo>
                      <a:pt x="1358" y="776"/>
                    </a:lnTo>
                    <a:lnTo>
                      <a:pt x="1366" y="758"/>
                    </a:lnTo>
                    <a:lnTo>
                      <a:pt x="1374" y="739"/>
                    </a:lnTo>
                    <a:lnTo>
                      <a:pt x="1380" y="720"/>
                    </a:lnTo>
                    <a:lnTo>
                      <a:pt x="1387" y="700"/>
                    </a:lnTo>
                    <a:lnTo>
                      <a:pt x="1395" y="683"/>
                    </a:lnTo>
                    <a:lnTo>
                      <a:pt x="1405" y="670"/>
                    </a:lnTo>
                    <a:lnTo>
                      <a:pt x="1422" y="667"/>
                    </a:lnTo>
                    <a:lnTo>
                      <a:pt x="1435" y="670"/>
                    </a:lnTo>
                    <a:lnTo>
                      <a:pt x="1446" y="678"/>
                    </a:lnTo>
                    <a:lnTo>
                      <a:pt x="1454" y="690"/>
                    </a:lnTo>
                    <a:lnTo>
                      <a:pt x="1460" y="706"/>
                    </a:lnTo>
                    <a:lnTo>
                      <a:pt x="1463" y="726"/>
                    </a:lnTo>
                    <a:lnTo>
                      <a:pt x="1464" y="749"/>
                    </a:lnTo>
                    <a:lnTo>
                      <a:pt x="1464" y="774"/>
                    </a:lnTo>
                    <a:lnTo>
                      <a:pt x="1462" y="801"/>
                    </a:lnTo>
                    <a:lnTo>
                      <a:pt x="1459" y="830"/>
                    </a:lnTo>
                    <a:lnTo>
                      <a:pt x="1454" y="860"/>
                    </a:lnTo>
                    <a:lnTo>
                      <a:pt x="1449" y="890"/>
                    </a:lnTo>
                    <a:lnTo>
                      <a:pt x="1443" y="919"/>
                    </a:lnTo>
                    <a:lnTo>
                      <a:pt x="1436" y="948"/>
                    </a:lnTo>
                    <a:lnTo>
                      <a:pt x="1431" y="978"/>
                    </a:lnTo>
                    <a:lnTo>
                      <a:pt x="1424" y="1004"/>
                    </a:lnTo>
                    <a:lnTo>
                      <a:pt x="1410" y="1021"/>
                    </a:lnTo>
                    <a:lnTo>
                      <a:pt x="1397" y="1034"/>
                    </a:lnTo>
                    <a:lnTo>
                      <a:pt x="1384" y="1042"/>
                    </a:lnTo>
                    <a:lnTo>
                      <a:pt x="1373" y="1046"/>
                    </a:lnTo>
                    <a:lnTo>
                      <a:pt x="1362" y="1045"/>
                    </a:lnTo>
                    <a:lnTo>
                      <a:pt x="1352" y="1040"/>
                    </a:lnTo>
                    <a:lnTo>
                      <a:pt x="1343" y="1030"/>
                    </a:lnTo>
                    <a:lnTo>
                      <a:pt x="1334" y="1018"/>
                    </a:lnTo>
                    <a:lnTo>
                      <a:pt x="1327" y="1032"/>
                    </a:lnTo>
                    <a:lnTo>
                      <a:pt x="1323" y="1049"/>
                    </a:lnTo>
                    <a:lnTo>
                      <a:pt x="1319" y="1069"/>
                    </a:lnTo>
                    <a:lnTo>
                      <a:pt x="1315" y="1091"/>
                    </a:lnTo>
                    <a:lnTo>
                      <a:pt x="1313" y="1114"/>
                    </a:lnTo>
                    <a:lnTo>
                      <a:pt x="1311" y="1138"/>
                    </a:lnTo>
                    <a:lnTo>
                      <a:pt x="1309" y="1164"/>
                    </a:lnTo>
                    <a:lnTo>
                      <a:pt x="1305" y="1189"/>
                    </a:lnTo>
                    <a:lnTo>
                      <a:pt x="1302" y="1215"/>
                    </a:lnTo>
                    <a:lnTo>
                      <a:pt x="1298" y="1241"/>
                    </a:lnTo>
                    <a:lnTo>
                      <a:pt x="1292" y="1266"/>
                    </a:lnTo>
                    <a:lnTo>
                      <a:pt x="1286" y="1289"/>
                    </a:lnTo>
                    <a:lnTo>
                      <a:pt x="1278" y="1312"/>
                    </a:lnTo>
                    <a:lnTo>
                      <a:pt x="1268" y="1333"/>
                    </a:lnTo>
                    <a:lnTo>
                      <a:pt x="1255" y="1351"/>
                    </a:lnTo>
                    <a:lnTo>
                      <a:pt x="1240" y="1367"/>
                    </a:lnTo>
                    <a:lnTo>
                      <a:pt x="1244" y="1411"/>
                    </a:lnTo>
                    <a:lnTo>
                      <a:pt x="1247" y="1451"/>
                    </a:lnTo>
                    <a:lnTo>
                      <a:pt x="1251" y="1489"/>
                    </a:lnTo>
                    <a:lnTo>
                      <a:pt x="1256" y="1526"/>
                    </a:lnTo>
                    <a:lnTo>
                      <a:pt x="1261" y="1558"/>
                    </a:lnTo>
                    <a:lnTo>
                      <a:pt x="1266" y="1591"/>
                    </a:lnTo>
                    <a:lnTo>
                      <a:pt x="1269" y="1621"/>
                    </a:lnTo>
                    <a:lnTo>
                      <a:pt x="1272" y="1650"/>
                    </a:lnTo>
                    <a:lnTo>
                      <a:pt x="1276" y="1677"/>
                    </a:lnTo>
                    <a:lnTo>
                      <a:pt x="1277" y="1703"/>
                    </a:lnTo>
                    <a:lnTo>
                      <a:pt x="1277" y="1729"/>
                    </a:lnTo>
                    <a:lnTo>
                      <a:pt x="1275" y="1753"/>
                    </a:lnTo>
                    <a:lnTo>
                      <a:pt x="1270" y="1778"/>
                    </a:lnTo>
                    <a:lnTo>
                      <a:pt x="1265" y="1802"/>
                    </a:lnTo>
                    <a:lnTo>
                      <a:pt x="1256" y="1826"/>
                    </a:lnTo>
                    <a:lnTo>
                      <a:pt x="1245" y="1851"/>
                    </a:lnTo>
                    <a:lnTo>
                      <a:pt x="1224" y="1870"/>
                    </a:lnTo>
                    <a:lnTo>
                      <a:pt x="1200" y="1887"/>
                    </a:lnTo>
                    <a:lnTo>
                      <a:pt x="1175" y="1904"/>
                    </a:lnTo>
                    <a:lnTo>
                      <a:pt x="1149" y="1921"/>
                    </a:lnTo>
                    <a:lnTo>
                      <a:pt x="1122" y="1937"/>
                    </a:lnTo>
                    <a:lnTo>
                      <a:pt x="1095" y="1953"/>
                    </a:lnTo>
                    <a:lnTo>
                      <a:pt x="1066" y="1968"/>
                    </a:lnTo>
                    <a:lnTo>
                      <a:pt x="1039" y="1983"/>
                    </a:lnTo>
                    <a:lnTo>
                      <a:pt x="1011" y="1999"/>
                    </a:lnTo>
                    <a:lnTo>
                      <a:pt x="985" y="2015"/>
                    </a:lnTo>
                    <a:lnTo>
                      <a:pt x="961" y="2032"/>
                    </a:lnTo>
                    <a:lnTo>
                      <a:pt x="936" y="2050"/>
                    </a:lnTo>
                    <a:lnTo>
                      <a:pt x="914" y="2069"/>
                    </a:lnTo>
                    <a:lnTo>
                      <a:pt x="894" y="2088"/>
                    </a:lnTo>
                    <a:lnTo>
                      <a:pt x="878" y="2110"/>
                    </a:lnTo>
                    <a:lnTo>
                      <a:pt x="864" y="2133"/>
                    </a:lnTo>
                    <a:lnTo>
                      <a:pt x="830" y="2105"/>
                    </a:lnTo>
                    <a:lnTo>
                      <a:pt x="795" y="2082"/>
                    </a:lnTo>
                    <a:lnTo>
                      <a:pt x="759" y="2065"/>
                    </a:lnTo>
                    <a:lnTo>
                      <a:pt x="721" y="2049"/>
                    </a:lnTo>
                    <a:lnTo>
                      <a:pt x="684" y="2037"/>
                    </a:lnTo>
                    <a:lnTo>
                      <a:pt x="645" y="2027"/>
                    </a:lnTo>
                    <a:lnTo>
                      <a:pt x="609" y="2017"/>
                    </a:lnTo>
                    <a:lnTo>
                      <a:pt x="573" y="2008"/>
                    </a:lnTo>
                    <a:lnTo>
                      <a:pt x="539" y="1998"/>
                    </a:lnTo>
                    <a:lnTo>
                      <a:pt x="505" y="1986"/>
                    </a:lnTo>
                    <a:lnTo>
                      <a:pt x="476" y="1971"/>
                    </a:lnTo>
                    <a:lnTo>
                      <a:pt x="449" y="1953"/>
                    </a:lnTo>
                    <a:lnTo>
                      <a:pt x="427" y="1930"/>
                    </a:lnTo>
                    <a:lnTo>
                      <a:pt x="409" y="1903"/>
                    </a:lnTo>
                    <a:lnTo>
                      <a:pt x="395" y="1869"/>
                    </a:lnTo>
                    <a:lnTo>
                      <a:pt x="386" y="1827"/>
                    </a:lnTo>
                    <a:lnTo>
                      <a:pt x="382" y="1809"/>
                    </a:lnTo>
                    <a:lnTo>
                      <a:pt x="377" y="1791"/>
                    </a:lnTo>
                    <a:lnTo>
                      <a:pt x="373" y="1774"/>
                    </a:lnTo>
                    <a:lnTo>
                      <a:pt x="369" y="1756"/>
                    </a:lnTo>
                    <a:lnTo>
                      <a:pt x="364" y="1737"/>
                    </a:lnTo>
                    <a:lnTo>
                      <a:pt x="361" y="1719"/>
                    </a:lnTo>
                    <a:lnTo>
                      <a:pt x="358" y="1701"/>
                    </a:lnTo>
                    <a:lnTo>
                      <a:pt x="355" y="1684"/>
                    </a:lnTo>
                    <a:lnTo>
                      <a:pt x="351" y="1667"/>
                    </a:lnTo>
                    <a:lnTo>
                      <a:pt x="348" y="1650"/>
                    </a:lnTo>
                    <a:lnTo>
                      <a:pt x="346" y="1633"/>
                    </a:lnTo>
                    <a:lnTo>
                      <a:pt x="342" y="1617"/>
                    </a:lnTo>
                    <a:lnTo>
                      <a:pt x="340" y="1601"/>
                    </a:lnTo>
                    <a:lnTo>
                      <a:pt x="338" y="1585"/>
                    </a:lnTo>
                    <a:lnTo>
                      <a:pt x="336" y="1571"/>
                    </a:lnTo>
                    <a:lnTo>
                      <a:pt x="334" y="1557"/>
                    </a:lnTo>
                    <a:lnTo>
                      <a:pt x="319" y="1543"/>
                    </a:lnTo>
                    <a:lnTo>
                      <a:pt x="307" y="1526"/>
                    </a:lnTo>
                    <a:lnTo>
                      <a:pt x="296" y="1507"/>
                    </a:lnTo>
                    <a:lnTo>
                      <a:pt x="287" y="1487"/>
                    </a:lnTo>
                    <a:lnTo>
                      <a:pt x="279" y="1466"/>
                    </a:lnTo>
                    <a:lnTo>
                      <a:pt x="271" y="1443"/>
                    </a:lnTo>
                    <a:lnTo>
                      <a:pt x="264" y="1420"/>
                    </a:lnTo>
                    <a:lnTo>
                      <a:pt x="258" y="1396"/>
                    </a:lnTo>
                    <a:lnTo>
                      <a:pt x="252" y="1372"/>
                    </a:lnTo>
                    <a:lnTo>
                      <a:pt x="248" y="1348"/>
                    </a:lnTo>
                    <a:lnTo>
                      <a:pt x="242" y="1323"/>
                    </a:lnTo>
                    <a:lnTo>
                      <a:pt x="238" y="1299"/>
                    </a:lnTo>
                    <a:lnTo>
                      <a:pt x="232" y="1276"/>
                    </a:lnTo>
                    <a:lnTo>
                      <a:pt x="228" y="1253"/>
                    </a:lnTo>
                    <a:lnTo>
                      <a:pt x="222" y="1232"/>
                    </a:lnTo>
                    <a:lnTo>
                      <a:pt x="217" y="1211"/>
                    </a:lnTo>
                    <a:lnTo>
                      <a:pt x="204" y="1221"/>
                    </a:lnTo>
                    <a:lnTo>
                      <a:pt x="191" y="1227"/>
                    </a:lnTo>
                    <a:lnTo>
                      <a:pt x="179" y="1231"/>
                    </a:lnTo>
                    <a:lnTo>
                      <a:pt x="167" y="1230"/>
                    </a:lnTo>
                    <a:lnTo>
                      <a:pt x="156" y="1227"/>
                    </a:lnTo>
                    <a:lnTo>
                      <a:pt x="144" y="1224"/>
                    </a:lnTo>
                    <a:lnTo>
                      <a:pt x="132" y="1217"/>
                    </a:lnTo>
                    <a:lnTo>
                      <a:pt x="120" y="1211"/>
                    </a:lnTo>
                    <a:lnTo>
                      <a:pt x="102" y="1198"/>
                    </a:lnTo>
                    <a:lnTo>
                      <a:pt x="87" y="1180"/>
                    </a:lnTo>
                    <a:lnTo>
                      <a:pt x="71" y="1158"/>
                    </a:lnTo>
                    <a:lnTo>
                      <a:pt x="58" y="1132"/>
                    </a:lnTo>
                    <a:lnTo>
                      <a:pt x="46" y="1105"/>
                    </a:lnTo>
                    <a:lnTo>
                      <a:pt x="35" y="1076"/>
                    </a:lnTo>
                    <a:lnTo>
                      <a:pt x="25" y="1047"/>
                    </a:lnTo>
                    <a:lnTo>
                      <a:pt x="17" y="1017"/>
                    </a:lnTo>
                    <a:lnTo>
                      <a:pt x="11" y="987"/>
                    </a:lnTo>
                    <a:lnTo>
                      <a:pt x="6" y="959"/>
                    </a:lnTo>
                    <a:lnTo>
                      <a:pt x="2" y="933"/>
                    </a:lnTo>
                    <a:lnTo>
                      <a:pt x="1" y="909"/>
                    </a:lnTo>
                    <a:lnTo>
                      <a:pt x="0" y="889"/>
                    </a:lnTo>
                    <a:lnTo>
                      <a:pt x="1" y="873"/>
                    </a:lnTo>
                    <a:lnTo>
                      <a:pt x="4" y="861"/>
                    </a:lnTo>
                    <a:lnTo>
                      <a:pt x="9" y="855"/>
                    </a:lnTo>
                    <a:lnTo>
                      <a:pt x="17" y="850"/>
                    </a:lnTo>
                    <a:lnTo>
                      <a:pt x="24" y="847"/>
                    </a:lnTo>
                    <a:lnTo>
                      <a:pt x="31" y="847"/>
                    </a:lnTo>
                    <a:lnTo>
                      <a:pt x="37" y="849"/>
                    </a:lnTo>
                    <a:lnTo>
                      <a:pt x="45" y="855"/>
                    </a:lnTo>
                    <a:lnTo>
                      <a:pt x="54" y="863"/>
                    </a:lnTo>
                    <a:lnTo>
                      <a:pt x="66" y="877"/>
                    </a:lnTo>
                    <a:lnTo>
                      <a:pt x="80" y="895"/>
                    </a:lnTo>
                    <a:lnTo>
                      <a:pt x="82" y="886"/>
                    </a:lnTo>
                    <a:lnTo>
                      <a:pt x="83" y="874"/>
                    </a:lnTo>
                    <a:lnTo>
                      <a:pt x="83" y="857"/>
                    </a:lnTo>
                    <a:lnTo>
                      <a:pt x="82" y="839"/>
                    </a:lnTo>
                    <a:lnTo>
                      <a:pt x="81" y="819"/>
                    </a:lnTo>
                    <a:lnTo>
                      <a:pt x="79" y="802"/>
                    </a:lnTo>
                    <a:lnTo>
                      <a:pt x="77" y="786"/>
                    </a:lnTo>
                    <a:lnTo>
                      <a:pt x="76" y="776"/>
                    </a:lnTo>
                    <a:lnTo>
                      <a:pt x="77" y="718"/>
                    </a:lnTo>
                    <a:lnTo>
                      <a:pt x="80" y="661"/>
                    </a:lnTo>
                    <a:lnTo>
                      <a:pt x="85" y="605"/>
                    </a:lnTo>
                    <a:lnTo>
                      <a:pt x="91" y="551"/>
                    </a:lnTo>
                    <a:lnTo>
                      <a:pt x="99" y="499"/>
                    </a:lnTo>
                    <a:lnTo>
                      <a:pt x="109" y="448"/>
                    </a:lnTo>
                    <a:lnTo>
                      <a:pt x="119" y="401"/>
                    </a:lnTo>
                    <a:lnTo>
                      <a:pt x="132" y="355"/>
                    </a:lnTo>
                    <a:lnTo>
                      <a:pt x="145" y="313"/>
                    </a:lnTo>
                    <a:lnTo>
                      <a:pt x="160" y="274"/>
                    </a:lnTo>
                    <a:lnTo>
                      <a:pt x="175" y="237"/>
                    </a:lnTo>
                    <a:lnTo>
                      <a:pt x="191" y="206"/>
                    </a:lnTo>
                    <a:lnTo>
                      <a:pt x="208" y="179"/>
                    </a:lnTo>
                    <a:lnTo>
                      <a:pt x="226" y="155"/>
                    </a:lnTo>
                    <a:lnTo>
                      <a:pt x="244" y="136"/>
                    </a:lnTo>
                    <a:lnTo>
                      <a:pt x="263" y="123"/>
                    </a:lnTo>
                    <a:lnTo>
                      <a:pt x="304" y="101"/>
                    </a:lnTo>
                    <a:lnTo>
                      <a:pt x="347" y="80"/>
                    </a:lnTo>
                    <a:lnTo>
                      <a:pt x="393" y="62"/>
                    </a:lnTo>
                    <a:lnTo>
                      <a:pt x="442" y="47"/>
                    </a:lnTo>
                    <a:lnTo>
                      <a:pt x="491" y="33"/>
                    </a:lnTo>
                    <a:lnTo>
                      <a:pt x="541" y="22"/>
                    </a:lnTo>
                    <a:lnTo>
                      <a:pt x="591" y="13"/>
                    </a:lnTo>
                    <a:lnTo>
                      <a:pt x="642" y="6"/>
                    </a:lnTo>
                    <a:lnTo>
                      <a:pt x="693" y="2"/>
                    </a:lnTo>
                    <a:lnTo>
                      <a:pt x="741" y="0"/>
                    </a:lnTo>
                    <a:lnTo>
                      <a:pt x="788" y="0"/>
                    </a:lnTo>
                    <a:lnTo>
                      <a:pt x="833" y="1"/>
                    </a:lnTo>
                    <a:lnTo>
                      <a:pt x="875" y="6"/>
                    </a:lnTo>
                    <a:lnTo>
                      <a:pt x="912" y="12"/>
                    </a:lnTo>
                    <a:lnTo>
                      <a:pt x="947" y="21"/>
                    </a:lnTo>
                    <a:lnTo>
                      <a:pt x="977" y="32"/>
                    </a:lnTo>
                    <a:close/>
                  </a:path>
                </a:pathLst>
              </a:custGeom>
              <a:solidFill>
                <a:srgbClr val="FFBF8F"/>
              </a:solidFill>
              <a:ln w="9525">
                <a:noFill/>
                <a:round/>
                <a:headEnd/>
                <a:tailEnd/>
              </a:ln>
            </p:spPr>
            <p:txBody>
              <a:bodyPr/>
              <a:lstStyle/>
              <a:p>
                <a:endParaRPr lang="es-ES"/>
              </a:p>
            </p:txBody>
          </p:sp>
          <p:sp>
            <p:nvSpPr>
              <p:cNvPr id="998" name="Freeform 1002"/>
              <p:cNvSpPr>
                <a:spLocks/>
              </p:cNvSpPr>
              <p:nvPr/>
            </p:nvSpPr>
            <p:spPr bwMode="auto">
              <a:xfrm>
                <a:off x="2052" y="1727"/>
                <a:ext cx="56" cy="75"/>
              </a:xfrm>
              <a:custGeom>
                <a:avLst/>
                <a:gdLst>
                  <a:gd name="T0" fmla="*/ 277 w 280"/>
                  <a:gd name="T1" fmla="*/ 364 h 375"/>
                  <a:gd name="T2" fmla="*/ 277 w 280"/>
                  <a:gd name="T3" fmla="*/ 364 h 375"/>
                  <a:gd name="T4" fmla="*/ 253 w 280"/>
                  <a:gd name="T5" fmla="*/ 338 h 375"/>
                  <a:gd name="T6" fmla="*/ 232 w 280"/>
                  <a:gd name="T7" fmla="*/ 313 h 375"/>
                  <a:gd name="T8" fmla="*/ 215 w 280"/>
                  <a:gd name="T9" fmla="*/ 289 h 375"/>
                  <a:gd name="T10" fmla="*/ 201 w 280"/>
                  <a:gd name="T11" fmla="*/ 266 h 375"/>
                  <a:gd name="T12" fmla="*/ 189 w 280"/>
                  <a:gd name="T13" fmla="*/ 246 h 375"/>
                  <a:gd name="T14" fmla="*/ 179 w 280"/>
                  <a:gd name="T15" fmla="*/ 225 h 375"/>
                  <a:gd name="T16" fmla="*/ 170 w 280"/>
                  <a:gd name="T17" fmla="*/ 204 h 375"/>
                  <a:gd name="T18" fmla="*/ 162 w 280"/>
                  <a:gd name="T19" fmla="*/ 185 h 375"/>
                  <a:gd name="T20" fmla="*/ 152 w 280"/>
                  <a:gd name="T21" fmla="*/ 164 h 375"/>
                  <a:gd name="T22" fmla="*/ 141 w 280"/>
                  <a:gd name="T23" fmla="*/ 142 h 375"/>
                  <a:gd name="T24" fmla="*/ 128 w 280"/>
                  <a:gd name="T25" fmla="*/ 121 h 375"/>
                  <a:gd name="T26" fmla="*/ 112 w 280"/>
                  <a:gd name="T27" fmla="*/ 100 h 375"/>
                  <a:gd name="T28" fmla="*/ 93 w 280"/>
                  <a:gd name="T29" fmla="*/ 76 h 375"/>
                  <a:gd name="T30" fmla="*/ 69 w 280"/>
                  <a:gd name="T31" fmla="*/ 52 h 375"/>
                  <a:gd name="T32" fmla="*/ 40 w 280"/>
                  <a:gd name="T33" fmla="*/ 27 h 375"/>
                  <a:gd name="T34" fmla="*/ 6 w 280"/>
                  <a:gd name="T35" fmla="*/ 0 h 375"/>
                  <a:gd name="T36" fmla="*/ 0 w 280"/>
                  <a:gd name="T37" fmla="*/ 9 h 375"/>
                  <a:gd name="T38" fmla="*/ 34 w 280"/>
                  <a:gd name="T39" fmla="*/ 36 h 375"/>
                  <a:gd name="T40" fmla="*/ 63 w 280"/>
                  <a:gd name="T41" fmla="*/ 62 h 375"/>
                  <a:gd name="T42" fmla="*/ 85 w 280"/>
                  <a:gd name="T43" fmla="*/ 86 h 375"/>
                  <a:gd name="T44" fmla="*/ 103 w 280"/>
                  <a:gd name="T45" fmla="*/ 107 h 375"/>
                  <a:gd name="T46" fmla="*/ 119 w 280"/>
                  <a:gd name="T47" fmla="*/ 129 h 375"/>
                  <a:gd name="T48" fmla="*/ 132 w 280"/>
                  <a:gd name="T49" fmla="*/ 149 h 375"/>
                  <a:gd name="T50" fmla="*/ 143 w 280"/>
                  <a:gd name="T51" fmla="*/ 169 h 375"/>
                  <a:gd name="T52" fmla="*/ 153 w 280"/>
                  <a:gd name="T53" fmla="*/ 190 h 375"/>
                  <a:gd name="T54" fmla="*/ 162 w 280"/>
                  <a:gd name="T55" fmla="*/ 209 h 375"/>
                  <a:gd name="T56" fmla="*/ 170 w 280"/>
                  <a:gd name="T57" fmla="*/ 230 h 375"/>
                  <a:gd name="T58" fmla="*/ 180 w 280"/>
                  <a:gd name="T59" fmla="*/ 251 h 375"/>
                  <a:gd name="T60" fmla="*/ 193 w 280"/>
                  <a:gd name="T61" fmla="*/ 274 h 375"/>
                  <a:gd name="T62" fmla="*/ 206 w 280"/>
                  <a:gd name="T63" fmla="*/ 297 h 375"/>
                  <a:gd name="T64" fmla="*/ 223 w 280"/>
                  <a:gd name="T65" fmla="*/ 320 h 375"/>
                  <a:gd name="T66" fmla="*/ 244 w 280"/>
                  <a:gd name="T67" fmla="*/ 346 h 375"/>
                  <a:gd name="T68" fmla="*/ 271 w 280"/>
                  <a:gd name="T69" fmla="*/ 374 h 375"/>
                  <a:gd name="T70" fmla="*/ 271 w 280"/>
                  <a:gd name="T71" fmla="*/ 374 h 375"/>
                  <a:gd name="T72" fmla="*/ 271 w 280"/>
                  <a:gd name="T73" fmla="*/ 374 h 375"/>
                  <a:gd name="T74" fmla="*/ 275 w 280"/>
                  <a:gd name="T75" fmla="*/ 375 h 375"/>
                  <a:gd name="T76" fmla="*/ 278 w 280"/>
                  <a:gd name="T77" fmla="*/ 372 h 375"/>
                  <a:gd name="T78" fmla="*/ 280 w 280"/>
                  <a:gd name="T79" fmla="*/ 367 h 375"/>
                  <a:gd name="T80" fmla="*/ 277 w 280"/>
                  <a:gd name="T81" fmla="*/ 364 h 3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0"/>
                  <a:gd name="T124" fmla="*/ 0 h 375"/>
                  <a:gd name="T125" fmla="*/ 280 w 280"/>
                  <a:gd name="T126" fmla="*/ 375 h 3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0" h="375">
                    <a:moveTo>
                      <a:pt x="277" y="364"/>
                    </a:moveTo>
                    <a:lnTo>
                      <a:pt x="277" y="364"/>
                    </a:lnTo>
                    <a:lnTo>
                      <a:pt x="253" y="338"/>
                    </a:lnTo>
                    <a:lnTo>
                      <a:pt x="232" y="313"/>
                    </a:lnTo>
                    <a:lnTo>
                      <a:pt x="215" y="289"/>
                    </a:lnTo>
                    <a:lnTo>
                      <a:pt x="201" y="266"/>
                    </a:lnTo>
                    <a:lnTo>
                      <a:pt x="189" y="246"/>
                    </a:lnTo>
                    <a:lnTo>
                      <a:pt x="179" y="225"/>
                    </a:lnTo>
                    <a:lnTo>
                      <a:pt x="170" y="204"/>
                    </a:lnTo>
                    <a:lnTo>
                      <a:pt x="162" y="185"/>
                    </a:lnTo>
                    <a:lnTo>
                      <a:pt x="152" y="164"/>
                    </a:lnTo>
                    <a:lnTo>
                      <a:pt x="141" y="142"/>
                    </a:lnTo>
                    <a:lnTo>
                      <a:pt x="128" y="121"/>
                    </a:lnTo>
                    <a:lnTo>
                      <a:pt x="112" y="100"/>
                    </a:lnTo>
                    <a:lnTo>
                      <a:pt x="93" y="76"/>
                    </a:lnTo>
                    <a:lnTo>
                      <a:pt x="69" y="52"/>
                    </a:lnTo>
                    <a:lnTo>
                      <a:pt x="40" y="27"/>
                    </a:lnTo>
                    <a:lnTo>
                      <a:pt x="6" y="0"/>
                    </a:lnTo>
                    <a:lnTo>
                      <a:pt x="0" y="9"/>
                    </a:lnTo>
                    <a:lnTo>
                      <a:pt x="34" y="36"/>
                    </a:lnTo>
                    <a:lnTo>
                      <a:pt x="63" y="62"/>
                    </a:lnTo>
                    <a:lnTo>
                      <a:pt x="85" y="86"/>
                    </a:lnTo>
                    <a:lnTo>
                      <a:pt x="103" y="107"/>
                    </a:lnTo>
                    <a:lnTo>
                      <a:pt x="119" y="129"/>
                    </a:lnTo>
                    <a:lnTo>
                      <a:pt x="132" y="149"/>
                    </a:lnTo>
                    <a:lnTo>
                      <a:pt x="143" y="169"/>
                    </a:lnTo>
                    <a:lnTo>
                      <a:pt x="153" y="190"/>
                    </a:lnTo>
                    <a:lnTo>
                      <a:pt x="162" y="209"/>
                    </a:lnTo>
                    <a:lnTo>
                      <a:pt x="170" y="230"/>
                    </a:lnTo>
                    <a:lnTo>
                      <a:pt x="180" y="251"/>
                    </a:lnTo>
                    <a:lnTo>
                      <a:pt x="193" y="274"/>
                    </a:lnTo>
                    <a:lnTo>
                      <a:pt x="206" y="297"/>
                    </a:lnTo>
                    <a:lnTo>
                      <a:pt x="223" y="320"/>
                    </a:lnTo>
                    <a:lnTo>
                      <a:pt x="244" y="346"/>
                    </a:lnTo>
                    <a:lnTo>
                      <a:pt x="271" y="374"/>
                    </a:lnTo>
                    <a:lnTo>
                      <a:pt x="275" y="375"/>
                    </a:lnTo>
                    <a:lnTo>
                      <a:pt x="278" y="372"/>
                    </a:lnTo>
                    <a:lnTo>
                      <a:pt x="280" y="367"/>
                    </a:lnTo>
                    <a:lnTo>
                      <a:pt x="277" y="364"/>
                    </a:lnTo>
                    <a:close/>
                  </a:path>
                </a:pathLst>
              </a:custGeom>
              <a:solidFill>
                <a:srgbClr val="000000"/>
              </a:solidFill>
              <a:ln w="9525">
                <a:noFill/>
                <a:round/>
                <a:headEnd/>
                <a:tailEnd/>
              </a:ln>
            </p:spPr>
            <p:txBody>
              <a:bodyPr/>
              <a:lstStyle/>
              <a:p>
                <a:endParaRPr lang="es-ES"/>
              </a:p>
            </p:txBody>
          </p:sp>
          <p:sp>
            <p:nvSpPr>
              <p:cNvPr id="999" name="Freeform 1003"/>
              <p:cNvSpPr>
                <a:spLocks/>
              </p:cNvSpPr>
              <p:nvPr/>
            </p:nvSpPr>
            <p:spPr bwMode="auto">
              <a:xfrm>
                <a:off x="2107" y="1800"/>
                <a:ext cx="19" cy="83"/>
              </a:xfrm>
              <a:custGeom>
                <a:avLst/>
                <a:gdLst>
                  <a:gd name="T0" fmla="*/ 87 w 95"/>
                  <a:gd name="T1" fmla="*/ 402 h 414"/>
                  <a:gd name="T2" fmla="*/ 95 w 95"/>
                  <a:gd name="T3" fmla="*/ 408 h 414"/>
                  <a:gd name="T4" fmla="*/ 95 w 95"/>
                  <a:gd name="T5" fmla="*/ 381 h 414"/>
                  <a:gd name="T6" fmla="*/ 95 w 95"/>
                  <a:gd name="T7" fmla="*/ 354 h 414"/>
                  <a:gd name="T8" fmla="*/ 93 w 95"/>
                  <a:gd name="T9" fmla="*/ 326 h 414"/>
                  <a:gd name="T10" fmla="*/ 92 w 95"/>
                  <a:gd name="T11" fmla="*/ 298 h 414"/>
                  <a:gd name="T12" fmla="*/ 91 w 95"/>
                  <a:gd name="T13" fmla="*/ 270 h 414"/>
                  <a:gd name="T14" fmla="*/ 89 w 95"/>
                  <a:gd name="T15" fmla="*/ 240 h 414"/>
                  <a:gd name="T16" fmla="*/ 86 w 95"/>
                  <a:gd name="T17" fmla="*/ 212 h 414"/>
                  <a:gd name="T18" fmla="*/ 82 w 95"/>
                  <a:gd name="T19" fmla="*/ 185 h 414"/>
                  <a:gd name="T20" fmla="*/ 78 w 95"/>
                  <a:gd name="T21" fmla="*/ 157 h 414"/>
                  <a:gd name="T22" fmla="*/ 72 w 95"/>
                  <a:gd name="T23" fmla="*/ 131 h 414"/>
                  <a:gd name="T24" fmla="*/ 65 w 95"/>
                  <a:gd name="T25" fmla="*/ 104 h 414"/>
                  <a:gd name="T26" fmla="*/ 57 w 95"/>
                  <a:gd name="T27" fmla="*/ 81 h 414"/>
                  <a:gd name="T28" fmla="*/ 46 w 95"/>
                  <a:gd name="T29" fmla="*/ 58 h 414"/>
                  <a:gd name="T30" fmla="*/ 35 w 95"/>
                  <a:gd name="T31" fmla="*/ 36 h 414"/>
                  <a:gd name="T32" fmla="*/ 22 w 95"/>
                  <a:gd name="T33" fmla="*/ 18 h 414"/>
                  <a:gd name="T34" fmla="*/ 6 w 95"/>
                  <a:gd name="T35" fmla="*/ 0 h 414"/>
                  <a:gd name="T36" fmla="*/ 0 w 95"/>
                  <a:gd name="T37" fmla="*/ 10 h 414"/>
                  <a:gd name="T38" fmla="*/ 13 w 95"/>
                  <a:gd name="T39" fmla="*/ 25 h 414"/>
                  <a:gd name="T40" fmla="*/ 26 w 95"/>
                  <a:gd name="T41" fmla="*/ 44 h 414"/>
                  <a:gd name="T42" fmla="*/ 37 w 95"/>
                  <a:gd name="T43" fmla="*/ 63 h 414"/>
                  <a:gd name="T44" fmla="*/ 46 w 95"/>
                  <a:gd name="T45" fmla="*/ 86 h 414"/>
                  <a:gd name="T46" fmla="*/ 54 w 95"/>
                  <a:gd name="T47" fmla="*/ 109 h 414"/>
                  <a:gd name="T48" fmla="*/ 61 w 95"/>
                  <a:gd name="T49" fmla="*/ 134 h 414"/>
                  <a:gd name="T50" fmla="*/ 67 w 95"/>
                  <a:gd name="T51" fmla="*/ 159 h 414"/>
                  <a:gd name="T52" fmla="*/ 71 w 95"/>
                  <a:gd name="T53" fmla="*/ 187 h 414"/>
                  <a:gd name="T54" fmla="*/ 75 w 95"/>
                  <a:gd name="T55" fmla="*/ 214 h 414"/>
                  <a:gd name="T56" fmla="*/ 78 w 95"/>
                  <a:gd name="T57" fmla="*/ 242 h 414"/>
                  <a:gd name="T58" fmla="*/ 80 w 95"/>
                  <a:gd name="T59" fmla="*/ 270 h 414"/>
                  <a:gd name="T60" fmla="*/ 81 w 95"/>
                  <a:gd name="T61" fmla="*/ 298 h 414"/>
                  <a:gd name="T62" fmla="*/ 82 w 95"/>
                  <a:gd name="T63" fmla="*/ 326 h 414"/>
                  <a:gd name="T64" fmla="*/ 83 w 95"/>
                  <a:gd name="T65" fmla="*/ 354 h 414"/>
                  <a:gd name="T66" fmla="*/ 83 w 95"/>
                  <a:gd name="T67" fmla="*/ 381 h 414"/>
                  <a:gd name="T68" fmla="*/ 83 w 95"/>
                  <a:gd name="T69" fmla="*/ 408 h 414"/>
                  <a:gd name="T70" fmla="*/ 91 w 95"/>
                  <a:gd name="T71" fmla="*/ 414 h 414"/>
                  <a:gd name="T72" fmla="*/ 83 w 95"/>
                  <a:gd name="T73" fmla="*/ 408 h 414"/>
                  <a:gd name="T74" fmla="*/ 86 w 95"/>
                  <a:gd name="T75" fmla="*/ 411 h 414"/>
                  <a:gd name="T76" fmla="*/ 89 w 95"/>
                  <a:gd name="T77" fmla="*/ 413 h 414"/>
                  <a:gd name="T78" fmla="*/ 92 w 95"/>
                  <a:gd name="T79" fmla="*/ 411 h 414"/>
                  <a:gd name="T80" fmla="*/ 95 w 95"/>
                  <a:gd name="T81" fmla="*/ 408 h 414"/>
                  <a:gd name="T82" fmla="*/ 87 w 95"/>
                  <a:gd name="T83" fmla="*/ 402 h 4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414"/>
                  <a:gd name="T128" fmla="*/ 95 w 95"/>
                  <a:gd name="T129" fmla="*/ 414 h 4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414">
                    <a:moveTo>
                      <a:pt x="87" y="402"/>
                    </a:moveTo>
                    <a:lnTo>
                      <a:pt x="95" y="408"/>
                    </a:lnTo>
                    <a:lnTo>
                      <a:pt x="95" y="381"/>
                    </a:lnTo>
                    <a:lnTo>
                      <a:pt x="95" y="354"/>
                    </a:lnTo>
                    <a:lnTo>
                      <a:pt x="93" y="326"/>
                    </a:lnTo>
                    <a:lnTo>
                      <a:pt x="92" y="298"/>
                    </a:lnTo>
                    <a:lnTo>
                      <a:pt x="91" y="270"/>
                    </a:lnTo>
                    <a:lnTo>
                      <a:pt x="89" y="240"/>
                    </a:lnTo>
                    <a:lnTo>
                      <a:pt x="86" y="212"/>
                    </a:lnTo>
                    <a:lnTo>
                      <a:pt x="82" y="185"/>
                    </a:lnTo>
                    <a:lnTo>
                      <a:pt x="78" y="157"/>
                    </a:lnTo>
                    <a:lnTo>
                      <a:pt x="72" y="131"/>
                    </a:lnTo>
                    <a:lnTo>
                      <a:pt x="65" y="104"/>
                    </a:lnTo>
                    <a:lnTo>
                      <a:pt x="57" y="81"/>
                    </a:lnTo>
                    <a:lnTo>
                      <a:pt x="46" y="58"/>
                    </a:lnTo>
                    <a:lnTo>
                      <a:pt x="35" y="36"/>
                    </a:lnTo>
                    <a:lnTo>
                      <a:pt x="22" y="18"/>
                    </a:lnTo>
                    <a:lnTo>
                      <a:pt x="6" y="0"/>
                    </a:lnTo>
                    <a:lnTo>
                      <a:pt x="0" y="10"/>
                    </a:lnTo>
                    <a:lnTo>
                      <a:pt x="13" y="25"/>
                    </a:lnTo>
                    <a:lnTo>
                      <a:pt x="26" y="44"/>
                    </a:lnTo>
                    <a:lnTo>
                      <a:pt x="37" y="63"/>
                    </a:lnTo>
                    <a:lnTo>
                      <a:pt x="46" y="86"/>
                    </a:lnTo>
                    <a:lnTo>
                      <a:pt x="54" y="109"/>
                    </a:lnTo>
                    <a:lnTo>
                      <a:pt x="61" y="134"/>
                    </a:lnTo>
                    <a:lnTo>
                      <a:pt x="67" y="159"/>
                    </a:lnTo>
                    <a:lnTo>
                      <a:pt x="71" y="187"/>
                    </a:lnTo>
                    <a:lnTo>
                      <a:pt x="75" y="214"/>
                    </a:lnTo>
                    <a:lnTo>
                      <a:pt x="78" y="242"/>
                    </a:lnTo>
                    <a:lnTo>
                      <a:pt x="80" y="270"/>
                    </a:lnTo>
                    <a:lnTo>
                      <a:pt x="81" y="298"/>
                    </a:lnTo>
                    <a:lnTo>
                      <a:pt x="82" y="326"/>
                    </a:lnTo>
                    <a:lnTo>
                      <a:pt x="83" y="354"/>
                    </a:lnTo>
                    <a:lnTo>
                      <a:pt x="83" y="381"/>
                    </a:lnTo>
                    <a:lnTo>
                      <a:pt x="83" y="408"/>
                    </a:lnTo>
                    <a:lnTo>
                      <a:pt x="91" y="414"/>
                    </a:lnTo>
                    <a:lnTo>
                      <a:pt x="83" y="408"/>
                    </a:lnTo>
                    <a:lnTo>
                      <a:pt x="86" y="411"/>
                    </a:lnTo>
                    <a:lnTo>
                      <a:pt x="89" y="413"/>
                    </a:lnTo>
                    <a:lnTo>
                      <a:pt x="92" y="411"/>
                    </a:lnTo>
                    <a:lnTo>
                      <a:pt x="95" y="408"/>
                    </a:lnTo>
                    <a:lnTo>
                      <a:pt x="87" y="402"/>
                    </a:lnTo>
                    <a:close/>
                  </a:path>
                </a:pathLst>
              </a:custGeom>
              <a:solidFill>
                <a:srgbClr val="000000"/>
              </a:solidFill>
              <a:ln w="9525">
                <a:noFill/>
                <a:round/>
                <a:headEnd/>
                <a:tailEnd/>
              </a:ln>
            </p:spPr>
            <p:txBody>
              <a:bodyPr/>
              <a:lstStyle/>
              <a:p>
                <a:endParaRPr lang="es-ES"/>
              </a:p>
            </p:txBody>
          </p:sp>
          <p:sp>
            <p:nvSpPr>
              <p:cNvPr id="1000" name="Freeform 1004"/>
              <p:cNvSpPr>
                <a:spLocks/>
              </p:cNvSpPr>
              <p:nvPr/>
            </p:nvSpPr>
            <p:spPr bwMode="auto">
              <a:xfrm>
                <a:off x="2124" y="1854"/>
                <a:ext cx="16" cy="29"/>
              </a:xfrm>
              <a:custGeom>
                <a:avLst/>
                <a:gdLst>
                  <a:gd name="T0" fmla="*/ 71 w 78"/>
                  <a:gd name="T1" fmla="*/ 0 h 142"/>
                  <a:gd name="T2" fmla="*/ 69 w 78"/>
                  <a:gd name="T3" fmla="*/ 2 h 142"/>
                  <a:gd name="T4" fmla="*/ 58 w 78"/>
                  <a:gd name="T5" fmla="*/ 16 h 142"/>
                  <a:gd name="T6" fmla="*/ 49 w 78"/>
                  <a:gd name="T7" fmla="*/ 35 h 142"/>
                  <a:gd name="T8" fmla="*/ 43 w 78"/>
                  <a:gd name="T9" fmla="*/ 54 h 142"/>
                  <a:gd name="T10" fmla="*/ 36 w 78"/>
                  <a:gd name="T11" fmla="*/ 74 h 142"/>
                  <a:gd name="T12" fmla="*/ 28 w 78"/>
                  <a:gd name="T13" fmla="*/ 93 h 142"/>
                  <a:gd name="T14" fmla="*/ 22 w 78"/>
                  <a:gd name="T15" fmla="*/ 109 h 142"/>
                  <a:gd name="T16" fmla="*/ 12 w 78"/>
                  <a:gd name="T17" fmla="*/ 122 h 142"/>
                  <a:gd name="T18" fmla="*/ 0 w 78"/>
                  <a:gd name="T19" fmla="*/ 130 h 142"/>
                  <a:gd name="T20" fmla="*/ 4 w 78"/>
                  <a:gd name="T21" fmla="*/ 142 h 142"/>
                  <a:gd name="T22" fmla="*/ 19 w 78"/>
                  <a:gd name="T23" fmla="*/ 132 h 142"/>
                  <a:gd name="T24" fmla="*/ 31 w 78"/>
                  <a:gd name="T25" fmla="*/ 116 h 142"/>
                  <a:gd name="T26" fmla="*/ 39 w 78"/>
                  <a:gd name="T27" fmla="*/ 98 h 142"/>
                  <a:gd name="T28" fmla="*/ 47 w 78"/>
                  <a:gd name="T29" fmla="*/ 78 h 142"/>
                  <a:gd name="T30" fmla="*/ 54 w 78"/>
                  <a:gd name="T31" fmla="*/ 59 h 142"/>
                  <a:gd name="T32" fmla="*/ 60 w 78"/>
                  <a:gd name="T33" fmla="*/ 39 h 142"/>
                  <a:gd name="T34" fmla="*/ 67 w 78"/>
                  <a:gd name="T35" fmla="*/ 24 h 142"/>
                  <a:gd name="T36" fmla="*/ 76 w 78"/>
                  <a:gd name="T37" fmla="*/ 11 h 142"/>
                  <a:gd name="T38" fmla="*/ 74 w 78"/>
                  <a:gd name="T39" fmla="*/ 13 h 142"/>
                  <a:gd name="T40" fmla="*/ 76 w 78"/>
                  <a:gd name="T41" fmla="*/ 11 h 142"/>
                  <a:gd name="T42" fmla="*/ 78 w 78"/>
                  <a:gd name="T43" fmla="*/ 7 h 142"/>
                  <a:gd name="T44" fmla="*/ 77 w 78"/>
                  <a:gd name="T45" fmla="*/ 3 h 142"/>
                  <a:gd name="T46" fmla="*/ 74 w 78"/>
                  <a:gd name="T47" fmla="*/ 0 h 142"/>
                  <a:gd name="T48" fmla="*/ 69 w 78"/>
                  <a:gd name="T49" fmla="*/ 2 h 142"/>
                  <a:gd name="T50" fmla="*/ 71 w 78"/>
                  <a:gd name="T51" fmla="*/ 0 h 1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42"/>
                  <a:gd name="T80" fmla="*/ 78 w 78"/>
                  <a:gd name="T81" fmla="*/ 142 h 1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42">
                    <a:moveTo>
                      <a:pt x="71" y="0"/>
                    </a:moveTo>
                    <a:lnTo>
                      <a:pt x="69" y="2"/>
                    </a:lnTo>
                    <a:lnTo>
                      <a:pt x="58" y="16"/>
                    </a:lnTo>
                    <a:lnTo>
                      <a:pt x="49" y="35"/>
                    </a:lnTo>
                    <a:lnTo>
                      <a:pt x="43" y="54"/>
                    </a:lnTo>
                    <a:lnTo>
                      <a:pt x="36" y="74"/>
                    </a:lnTo>
                    <a:lnTo>
                      <a:pt x="28" y="93"/>
                    </a:lnTo>
                    <a:lnTo>
                      <a:pt x="22" y="109"/>
                    </a:lnTo>
                    <a:lnTo>
                      <a:pt x="12" y="122"/>
                    </a:lnTo>
                    <a:lnTo>
                      <a:pt x="0" y="130"/>
                    </a:lnTo>
                    <a:lnTo>
                      <a:pt x="4" y="142"/>
                    </a:lnTo>
                    <a:lnTo>
                      <a:pt x="19" y="132"/>
                    </a:lnTo>
                    <a:lnTo>
                      <a:pt x="31" y="116"/>
                    </a:lnTo>
                    <a:lnTo>
                      <a:pt x="39" y="98"/>
                    </a:lnTo>
                    <a:lnTo>
                      <a:pt x="47" y="78"/>
                    </a:lnTo>
                    <a:lnTo>
                      <a:pt x="54" y="59"/>
                    </a:lnTo>
                    <a:lnTo>
                      <a:pt x="60" y="39"/>
                    </a:lnTo>
                    <a:lnTo>
                      <a:pt x="67" y="24"/>
                    </a:lnTo>
                    <a:lnTo>
                      <a:pt x="76" y="11"/>
                    </a:lnTo>
                    <a:lnTo>
                      <a:pt x="74" y="13"/>
                    </a:lnTo>
                    <a:lnTo>
                      <a:pt x="76" y="11"/>
                    </a:lnTo>
                    <a:lnTo>
                      <a:pt x="78" y="7"/>
                    </a:lnTo>
                    <a:lnTo>
                      <a:pt x="77" y="3"/>
                    </a:lnTo>
                    <a:lnTo>
                      <a:pt x="74" y="0"/>
                    </a:lnTo>
                    <a:lnTo>
                      <a:pt x="69" y="2"/>
                    </a:lnTo>
                    <a:lnTo>
                      <a:pt x="71" y="0"/>
                    </a:lnTo>
                    <a:close/>
                  </a:path>
                </a:pathLst>
              </a:custGeom>
              <a:solidFill>
                <a:srgbClr val="000000"/>
              </a:solidFill>
              <a:ln w="9525">
                <a:noFill/>
                <a:round/>
                <a:headEnd/>
                <a:tailEnd/>
              </a:ln>
            </p:spPr>
            <p:txBody>
              <a:bodyPr/>
              <a:lstStyle/>
              <a:p>
                <a:endParaRPr lang="es-ES"/>
              </a:p>
            </p:txBody>
          </p:sp>
          <p:sp>
            <p:nvSpPr>
              <p:cNvPr id="1001" name="Freeform 1005"/>
              <p:cNvSpPr>
                <a:spLocks/>
              </p:cNvSpPr>
              <p:nvPr/>
            </p:nvSpPr>
            <p:spPr bwMode="auto">
              <a:xfrm>
                <a:off x="2138" y="1854"/>
                <a:ext cx="14" cy="70"/>
              </a:xfrm>
              <a:custGeom>
                <a:avLst/>
                <a:gdLst>
                  <a:gd name="T0" fmla="*/ 26 w 67"/>
                  <a:gd name="T1" fmla="*/ 347 h 348"/>
                  <a:gd name="T2" fmla="*/ 27 w 67"/>
                  <a:gd name="T3" fmla="*/ 345 h 348"/>
                  <a:gd name="T4" fmla="*/ 33 w 67"/>
                  <a:gd name="T5" fmla="*/ 318 h 348"/>
                  <a:gd name="T6" fmla="*/ 39 w 67"/>
                  <a:gd name="T7" fmla="*/ 289 h 348"/>
                  <a:gd name="T8" fmla="*/ 46 w 67"/>
                  <a:gd name="T9" fmla="*/ 259 h 348"/>
                  <a:gd name="T10" fmla="*/ 51 w 67"/>
                  <a:gd name="T11" fmla="*/ 230 h 348"/>
                  <a:gd name="T12" fmla="*/ 57 w 67"/>
                  <a:gd name="T13" fmla="*/ 200 h 348"/>
                  <a:gd name="T14" fmla="*/ 61 w 67"/>
                  <a:gd name="T15" fmla="*/ 171 h 348"/>
                  <a:gd name="T16" fmla="*/ 64 w 67"/>
                  <a:gd name="T17" fmla="*/ 141 h 348"/>
                  <a:gd name="T18" fmla="*/ 67 w 67"/>
                  <a:gd name="T19" fmla="*/ 113 h 348"/>
                  <a:gd name="T20" fmla="*/ 67 w 67"/>
                  <a:gd name="T21" fmla="*/ 88 h 348"/>
                  <a:gd name="T22" fmla="*/ 65 w 67"/>
                  <a:gd name="T23" fmla="*/ 63 h 348"/>
                  <a:gd name="T24" fmla="*/ 62 w 67"/>
                  <a:gd name="T25" fmla="*/ 44 h 348"/>
                  <a:gd name="T26" fmla="*/ 56 w 67"/>
                  <a:gd name="T27" fmla="*/ 27 h 348"/>
                  <a:gd name="T28" fmla="*/ 48 w 67"/>
                  <a:gd name="T29" fmla="*/ 12 h 348"/>
                  <a:gd name="T30" fmla="*/ 35 w 67"/>
                  <a:gd name="T31" fmla="*/ 2 h 348"/>
                  <a:gd name="T32" fmla="*/ 19 w 67"/>
                  <a:gd name="T33" fmla="*/ 0 h 348"/>
                  <a:gd name="T34" fmla="*/ 0 w 67"/>
                  <a:gd name="T35" fmla="*/ 2 h 348"/>
                  <a:gd name="T36" fmla="*/ 3 w 67"/>
                  <a:gd name="T37" fmla="*/ 15 h 348"/>
                  <a:gd name="T38" fmla="*/ 19 w 67"/>
                  <a:gd name="T39" fmla="*/ 12 h 348"/>
                  <a:gd name="T40" fmla="*/ 30 w 67"/>
                  <a:gd name="T41" fmla="*/ 15 h 348"/>
                  <a:gd name="T42" fmla="*/ 39 w 67"/>
                  <a:gd name="T43" fmla="*/ 22 h 348"/>
                  <a:gd name="T44" fmla="*/ 47 w 67"/>
                  <a:gd name="T45" fmla="*/ 32 h 348"/>
                  <a:gd name="T46" fmla="*/ 51 w 67"/>
                  <a:gd name="T47" fmla="*/ 46 h 348"/>
                  <a:gd name="T48" fmla="*/ 54 w 67"/>
                  <a:gd name="T49" fmla="*/ 66 h 348"/>
                  <a:gd name="T50" fmla="*/ 56 w 67"/>
                  <a:gd name="T51" fmla="*/ 88 h 348"/>
                  <a:gd name="T52" fmla="*/ 56 w 67"/>
                  <a:gd name="T53" fmla="*/ 113 h 348"/>
                  <a:gd name="T54" fmla="*/ 53 w 67"/>
                  <a:gd name="T55" fmla="*/ 139 h 348"/>
                  <a:gd name="T56" fmla="*/ 50 w 67"/>
                  <a:gd name="T57" fmla="*/ 168 h 348"/>
                  <a:gd name="T58" fmla="*/ 46 w 67"/>
                  <a:gd name="T59" fmla="*/ 197 h 348"/>
                  <a:gd name="T60" fmla="*/ 40 w 67"/>
                  <a:gd name="T61" fmla="*/ 228 h 348"/>
                  <a:gd name="T62" fmla="*/ 35 w 67"/>
                  <a:gd name="T63" fmla="*/ 257 h 348"/>
                  <a:gd name="T64" fmla="*/ 28 w 67"/>
                  <a:gd name="T65" fmla="*/ 286 h 348"/>
                  <a:gd name="T66" fmla="*/ 22 w 67"/>
                  <a:gd name="T67" fmla="*/ 315 h 348"/>
                  <a:gd name="T68" fmla="*/ 16 w 67"/>
                  <a:gd name="T69" fmla="*/ 342 h 348"/>
                  <a:gd name="T70" fmla="*/ 17 w 67"/>
                  <a:gd name="T71" fmla="*/ 340 h 348"/>
                  <a:gd name="T72" fmla="*/ 16 w 67"/>
                  <a:gd name="T73" fmla="*/ 342 h 348"/>
                  <a:gd name="T74" fmla="*/ 17 w 67"/>
                  <a:gd name="T75" fmla="*/ 347 h 348"/>
                  <a:gd name="T76" fmla="*/ 20 w 67"/>
                  <a:gd name="T77" fmla="*/ 348 h 348"/>
                  <a:gd name="T78" fmla="*/ 25 w 67"/>
                  <a:gd name="T79" fmla="*/ 348 h 348"/>
                  <a:gd name="T80" fmla="*/ 27 w 67"/>
                  <a:gd name="T81" fmla="*/ 345 h 348"/>
                  <a:gd name="T82" fmla="*/ 26 w 67"/>
                  <a:gd name="T83" fmla="*/ 347 h 3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348"/>
                  <a:gd name="T128" fmla="*/ 67 w 67"/>
                  <a:gd name="T129" fmla="*/ 348 h 3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348">
                    <a:moveTo>
                      <a:pt x="26" y="347"/>
                    </a:moveTo>
                    <a:lnTo>
                      <a:pt x="27" y="345"/>
                    </a:lnTo>
                    <a:lnTo>
                      <a:pt x="33" y="318"/>
                    </a:lnTo>
                    <a:lnTo>
                      <a:pt x="39" y="289"/>
                    </a:lnTo>
                    <a:lnTo>
                      <a:pt x="46" y="259"/>
                    </a:lnTo>
                    <a:lnTo>
                      <a:pt x="51" y="230"/>
                    </a:lnTo>
                    <a:lnTo>
                      <a:pt x="57" y="200"/>
                    </a:lnTo>
                    <a:lnTo>
                      <a:pt x="61" y="171"/>
                    </a:lnTo>
                    <a:lnTo>
                      <a:pt x="64" y="141"/>
                    </a:lnTo>
                    <a:lnTo>
                      <a:pt x="67" y="113"/>
                    </a:lnTo>
                    <a:lnTo>
                      <a:pt x="67" y="88"/>
                    </a:lnTo>
                    <a:lnTo>
                      <a:pt x="65" y="63"/>
                    </a:lnTo>
                    <a:lnTo>
                      <a:pt x="62" y="44"/>
                    </a:lnTo>
                    <a:lnTo>
                      <a:pt x="56" y="27"/>
                    </a:lnTo>
                    <a:lnTo>
                      <a:pt x="48" y="12"/>
                    </a:lnTo>
                    <a:lnTo>
                      <a:pt x="35" y="2"/>
                    </a:lnTo>
                    <a:lnTo>
                      <a:pt x="19" y="0"/>
                    </a:lnTo>
                    <a:lnTo>
                      <a:pt x="0" y="2"/>
                    </a:lnTo>
                    <a:lnTo>
                      <a:pt x="3" y="15"/>
                    </a:lnTo>
                    <a:lnTo>
                      <a:pt x="19" y="12"/>
                    </a:lnTo>
                    <a:lnTo>
                      <a:pt x="30" y="15"/>
                    </a:lnTo>
                    <a:lnTo>
                      <a:pt x="39" y="22"/>
                    </a:lnTo>
                    <a:lnTo>
                      <a:pt x="47" y="32"/>
                    </a:lnTo>
                    <a:lnTo>
                      <a:pt x="51" y="46"/>
                    </a:lnTo>
                    <a:lnTo>
                      <a:pt x="54" y="66"/>
                    </a:lnTo>
                    <a:lnTo>
                      <a:pt x="56" y="88"/>
                    </a:lnTo>
                    <a:lnTo>
                      <a:pt x="56" y="113"/>
                    </a:lnTo>
                    <a:lnTo>
                      <a:pt x="53" y="139"/>
                    </a:lnTo>
                    <a:lnTo>
                      <a:pt x="50" y="168"/>
                    </a:lnTo>
                    <a:lnTo>
                      <a:pt x="46" y="197"/>
                    </a:lnTo>
                    <a:lnTo>
                      <a:pt x="40" y="228"/>
                    </a:lnTo>
                    <a:lnTo>
                      <a:pt x="35" y="257"/>
                    </a:lnTo>
                    <a:lnTo>
                      <a:pt x="28" y="286"/>
                    </a:lnTo>
                    <a:lnTo>
                      <a:pt x="22" y="315"/>
                    </a:lnTo>
                    <a:lnTo>
                      <a:pt x="16" y="342"/>
                    </a:lnTo>
                    <a:lnTo>
                      <a:pt x="17" y="340"/>
                    </a:lnTo>
                    <a:lnTo>
                      <a:pt x="16" y="342"/>
                    </a:lnTo>
                    <a:lnTo>
                      <a:pt x="17" y="347"/>
                    </a:lnTo>
                    <a:lnTo>
                      <a:pt x="20" y="348"/>
                    </a:lnTo>
                    <a:lnTo>
                      <a:pt x="25" y="348"/>
                    </a:lnTo>
                    <a:lnTo>
                      <a:pt x="27" y="345"/>
                    </a:lnTo>
                    <a:lnTo>
                      <a:pt x="26" y="347"/>
                    </a:lnTo>
                    <a:close/>
                  </a:path>
                </a:pathLst>
              </a:custGeom>
              <a:solidFill>
                <a:srgbClr val="000000"/>
              </a:solidFill>
              <a:ln w="9525">
                <a:noFill/>
                <a:round/>
                <a:headEnd/>
                <a:tailEnd/>
              </a:ln>
            </p:spPr>
            <p:txBody>
              <a:bodyPr/>
              <a:lstStyle/>
              <a:p>
                <a:endParaRPr lang="es-ES"/>
              </a:p>
            </p:txBody>
          </p:sp>
          <p:sp>
            <p:nvSpPr>
              <p:cNvPr id="1002" name="Freeform 1006"/>
              <p:cNvSpPr>
                <a:spLocks/>
              </p:cNvSpPr>
              <p:nvPr/>
            </p:nvSpPr>
            <p:spPr bwMode="auto">
              <a:xfrm>
                <a:off x="1872" y="1745"/>
                <a:ext cx="39" cy="132"/>
              </a:xfrm>
              <a:custGeom>
                <a:avLst/>
                <a:gdLst>
                  <a:gd name="T0" fmla="*/ 191 w 197"/>
                  <a:gd name="T1" fmla="*/ 0 h 658"/>
                  <a:gd name="T2" fmla="*/ 191 w 197"/>
                  <a:gd name="T3" fmla="*/ 0 h 658"/>
                  <a:gd name="T4" fmla="*/ 171 w 197"/>
                  <a:gd name="T5" fmla="*/ 13 h 658"/>
                  <a:gd name="T6" fmla="*/ 151 w 197"/>
                  <a:gd name="T7" fmla="*/ 33 h 658"/>
                  <a:gd name="T8" fmla="*/ 134 w 197"/>
                  <a:gd name="T9" fmla="*/ 57 h 658"/>
                  <a:gd name="T10" fmla="*/ 117 w 197"/>
                  <a:gd name="T11" fmla="*/ 84 h 658"/>
                  <a:gd name="T12" fmla="*/ 101 w 197"/>
                  <a:gd name="T13" fmla="*/ 117 h 658"/>
                  <a:gd name="T14" fmla="*/ 84 w 197"/>
                  <a:gd name="T15" fmla="*/ 153 h 658"/>
                  <a:gd name="T16" fmla="*/ 70 w 197"/>
                  <a:gd name="T17" fmla="*/ 192 h 658"/>
                  <a:gd name="T18" fmla="*/ 56 w 197"/>
                  <a:gd name="T19" fmla="*/ 235 h 658"/>
                  <a:gd name="T20" fmla="*/ 43 w 197"/>
                  <a:gd name="T21" fmla="*/ 281 h 658"/>
                  <a:gd name="T22" fmla="*/ 33 w 197"/>
                  <a:gd name="T23" fmla="*/ 329 h 658"/>
                  <a:gd name="T24" fmla="*/ 23 w 197"/>
                  <a:gd name="T25" fmla="*/ 380 h 658"/>
                  <a:gd name="T26" fmla="*/ 16 w 197"/>
                  <a:gd name="T27" fmla="*/ 432 h 658"/>
                  <a:gd name="T28" fmla="*/ 9 w 197"/>
                  <a:gd name="T29" fmla="*/ 486 h 658"/>
                  <a:gd name="T30" fmla="*/ 5 w 197"/>
                  <a:gd name="T31" fmla="*/ 543 h 658"/>
                  <a:gd name="T32" fmla="*/ 1 w 197"/>
                  <a:gd name="T33" fmla="*/ 600 h 658"/>
                  <a:gd name="T34" fmla="*/ 0 w 197"/>
                  <a:gd name="T35" fmla="*/ 658 h 658"/>
                  <a:gd name="T36" fmla="*/ 11 w 197"/>
                  <a:gd name="T37" fmla="*/ 658 h 658"/>
                  <a:gd name="T38" fmla="*/ 12 w 197"/>
                  <a:gd name="T39" fmla="*/ 600 h 658"/>
                  <a:gd name="T40" fmla="*/ 16 w 197"/>
                  <a:gd name="T41" fmla="*/ 543 h 658"/>
                  <a:gd name="T42" fmla="*/ 20 w 197"/>
                  <a:gd name="T43" fmla="*/ 488 h 658"/>
                  <a:gd name="T44" fmla="*/ 27 w 197"/>
                  <a:gd name="T45" fmla="*/ 435 h 658"/>
                  <a:gd name="T46" fmla="*/ 34 w 197"/>
                  <a:gd name="T47" fmla="*/ 382 h 658"/>
                  <a:gd name="T48" fmla="*/ 44 w 197"/>
                  <a:gd name="T49" fmla="*/ 331 h 658"/>
                  <a:gd name="T50" fmla="*/ 54 w 197"/>
                  <a:gd name="T51" fmla="*/ 284 h 658"/>
                  <a:gd name="T52" fmla="*/ 67 w 197"/>
                  <a:gd name="T53" fmla="*/ 240 h 658"/>
                  <a:gd name="T54" fmla="*/ 81 w 197"/>
                  <a:gd name="T55" fmla="*/ 197 h 658"/>
                  <a:gd name="T56" fmla="*/ 95 w 197"/>
                  <a:gd name="T57" fmla="*/ 158 h 658"/>
                  <a:gd name="T58" fmla="*/ 109 w 197"/>
                  <a:gd name="T59" fmla="*/ 122 h 658"/>
                  <a:gd name="T60" fmla="*/ 126 w 197"/>
                  <a:gd name="T61" fmla="*/ 91 h 658"/>
                  <a:gd name="T62" fmla="*/ 142 w 197"/>
                  <a:gd name="T63" fmla="*/ 65 h 658"/>
                  <a:gd name="T64" fmla="*/ 160 w 197"/>
                  <a:gd name="T65" fmla="*/ 40 h 658"/>
                  <a:gd name="T66" fmla="*/ 178 w 197"/>
                  <a:gd name="T67" fmla="*/ 23 h 658"/>
                  <a:gd name="T68" fmla="*/ 195 w 197"/>
                  <a:gd name="T69" fmla="*/ 10 h 658"/>
                  <a:gd name="T70" fmla="*/ 195 w 197"/>
                  <a:gd name="T71" fmla="*/ 10 h 658"/>
                  <a:gd name="T72" fmla="*/ 195 w 197"/>
                  <a:gd name="T73" fmla="*/ 10 h 658"/>
                  <a:gd name="T74" fmla="*/ 197 w 197"/>
                  <a:gd name="T75" fmla="*/ 7 h 658"/>
                  <a:gd name="T76" fmla="*/ 197 w 197"/>
                  <a:gd name="T77" fmla="*/ 2 h 658"/>
                  <a:gd name="T78" fmla="*/ 194 w 197"/>
                  <a:gd name="T79" fmla="*/ 0 h 658"/>
                  <a:gd name="T80" fmla="*/ 191 w 197"/>
                  <a:gd name="T81" fmla="*/ 0 h 6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7"/>
                  <a:gd name="T124" fmla="*/ 0 h 658"/>
                  <a:gd name="T125" fmla="*/ 197 w 197"/>
                  <a:gd name="T126" fmla="*/ 658 h 6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7" h="658">
                    <a:moveTo>
                      <a:pt x="191" y="0"/>
                    </a:moveTo>
                    <a:lnTo>
                      <a:pt x="191" y="0"/>
                    </a:lnTo>
                    <a:lnTo>
                      <a:pt x="171" y="13"/>
                    </a:lnTo>
                    <a:lnTo>
                      <a:pt x="151" y="33"/>
                    </a:lnTo>
                    <a:lnTo>
                      <a:pt x="134" y="57"/>
                    </a:lnTo>
                    <a:lnTo>
                      <a:pt x="117" y="84"/>
                    </a:lnTo>
                    <a:lnTo>
                      <a:pt x="101" y="117"/>
                    </a:lnTo>
                    <a:lnTo>
                      <a:pt x="84" y="153"/>
                    </a:lnTo>
                    <a:lnTo>
                      <a:pt x="70" y="192"/>
                    </a:lnTo>
                    <a:lnTo>
                      <a:pt x="56" y="235"/>
                    </a:lnTo>
                    <a:lnTo>
                      <a:pt x="43" y="281"/>
                    </a:lnTo>
                    <a:lnTo>
                      <a:pt x="33" y="329"/>
                    </a:lnTo>
                    <a:lnTo>
                      <a:pt x="23" y="380"/>
                    </a:lnTo>
                    <a:lnTo>
                      <a:pt x="16" y="432"/>
                    </a:lnTo>
                    <a:lnTo>
                      <a:pt x="9" y="486"/>
                    </a:lnTo>
                    <a:lnTo>
                      <a:pt x="5" y="543"/>
                    </a:lnTo>
                    <a:lnTo>
                      <a:pt x="1" y="600"/>
                    </a:lnTo>
                    <a:lnTo>
                      <a:pt x="0" y="658"/>
                    </a:lnTo>
                    <a:lnTo>
                      <a:pt x="11" y="658"/>
                    </a:lnTo>
                    <a:lnTo>
                      <a:pt x="12" y="600"/>
                    </a:lnTo>
                    <a:lnTo>
                      <a:pt x="16" y="543"/>
                    </a:lnTo>
                    <a:lnTo>
                      <a:pt x="20" y="488"/>
                    </a:lnTo>
                    <a:lnTo>
                      <a:pt x="27" y="435"/>
                    </a:lnTo>
                    <a:lnTo>
                      <a:pt x="34" y="382"/>
                    </a:lnTo>
                    <a:lnTo>
                      <a:pt x="44" y="331"/>
                    </a:lnTo>
                    <a:lnTo>
                      <a:pt x="54" y="284"/>
                    </a:lnTo>
                    <a:lnTo>
                      <a:pt x="67" y="240"/>
                    </a:lnTo>
                    <a:lnTo>
                      <a:pt x="81" y="197"/>
                    </a:lnTo>
                    <a:lnTo>
                      <a:pt x="95" y="158"/>
                    </a:lnTo>
                    <a:lnTo>
                      <a:pt x="109" y="122"/>
                    </a:lnTo>
                    <a:lnTo>
                      <a:pt x="126" y="91"/>
                    </a:lnTo>
                    <a:lnTo>
                      <a:pt x="142" y="65"/>
                    </a:lnTo>
                    <a:lnTo>
                      <a:pt x="160" y="40"/>
                    </a:lnTo>
                    <a:lnTo>
                      <a:pt x="178" y="23"/>
                    </a:lnTo>
                    <a:lnTo>
                      <a:pt x="195" y="10"/>
                    </a:lnTo>
                    <a:lnTo>
                      <a:pt x="197" y="7"/>
                    </a:lnTo>
                    <a:lnTo>
                      <a:pt x="197" y="2"/>
                    </a:lnTo>
                    <a:lnTo>
                      <a:pt x="194" y="0"/>
                    </a:lnTo>
                    <a:lnTo>
                      <a:pt x="191" y="0"/>
                    </a:lnTo>
                    <a:close/>
                  </a:path>
                </a:pathLst>
              </a:custGeom>
              <a:solidFill>
                <a:srgbClr val="000000"/>
              </a:solidFill>
              <a:ln w="9525">
                <a:noFill/>
                <a:round/>
                <a:headEnd/>
                <a:tailEnd/>
              </a:ln>
            </p:spPr>
            <p:txBody>
              <a:bodyPr/>
              <a:lstStyle/>
              <a:p>
                <a:endParaRPr lang="es-ES"/>
              </a:p>
            </p:txBody>
          </p:sp>
          <p:sp>
            <p:nvSpPr>
              <p:cNvPr id="1003" name="Freeform 1007"/>
              <p:cNvSpPr>
                <a:spLocks/>
              </p:cNvSpPr>
              <p:nvPr/>
            </p:nvSpPr>
            <p:spPr bwMode="auto">
              <a:xfrm>
                <a:off x="1910" y="1721"/>
                <a:ext cx="144" cy="26"/>
              </a:xfrm>
              <a:custGeom>
                <a:avLst/>
                <a:gdLst>
                  <a:gd name="T0" fmla="*/ 719 w 722"/>
                  <a:gd name="T1" fmla="*/ 33 h 134"/>
                  <a:gd name="T2" fmla="*/ 718 w 722"/>
                  <a:gd name="T3" fmla="*/ 31 h 134"/>
                  <a:gd name="T4" fmla="*/ 687 w 722"/>
                  <a:gd name="T5" fmla="*/ 21 h 134"/>
                  <a:gd name="T6" fmla="*/ 652 w 722"/>
                  <a:gd name="T7" fmla="*/ 12 h 134"/>
                  <a:gd name="T8" fmla="*/ 615 w 722"/>
                  <a:gd name="T9" fmla="*/ 6 h 134"/>
                  <a:gd name="T10" fmla="*/ 572 w 722"/>
                  <a:gd name="T11" fmla="*/ 1 h 134"/>
                  <a:gd name="T12" fmla="*/ 527 w 722"/>
                  <a:gd name="T13" fmla="*/ 0 h 134"/>
                  <a:gd name="T14" fmla="*/ 480 w 722"/>
                  <a:gd name="T15" fmla="*/ 0 h 134"/>
                  <a:gd name="T16" fmla="*/ 432 w 722"/>
                  <a:gd name="T17" fmla="*/ 2 h 134"/>
                  <a:gd name="T18" fmla="*/ 381 w 722"/>
                  <a:gd name="T19" fmla="*/ 6 h 134"/>
                  <a:gd name="T20" fmla="*/ 329 w 722"/>
                  <a:gd name="T21" fmla="*/ 13 h 134"/>
                  <a:gd name="T22" fmla="*/ 279 w 722"/>
                  <a:gd name="T23" fmla="*/ 22 h 134"/>
                  <a:gd name="T24" fmla="*/ 229 w 722"/>
                  <a:gd name="T25" fmla="*/ 33 h 134"/>
                  <a:gd name="T26" fmla="*/ 179 w 722"/>
                  <a:gd name="T27" fmla="*/ 47 h 134"/>
                  <a:gd name="T28" fmla="*/ 131 w 722"/>
                  <a:gd name="T29" fmla="*/ 62 h 134"/>
                  <a:gd name="T30" fmla="*/ 84 w 722"/>
                  <a:gd name="T31" fmla="*/ 80 h 134"/>
                  <a:gd name="T32" fmla="*/ 41 w 722"/>
                  <a:gd name="T33" fmla="*/ 101 h 134"/>
                  <a:gd name="T34" fmla="*/ 0 w 722"/>
                  <a:gd name="T35" fmla="*/ 124 h 134"/>
                  <a:gd name="T36" fmla="*/ 4 w 722"/>
                  <a:gd name="T37" fmla="*/ 134 h 134"/>
                  <a:gd name="T38" fmla="*/ 45 w 722"/>
                  <a:gd name="T39" fmla="*/ 113 h 134"/>
                  <a:gd name="T40" fmla="*/ 88 w 722"/>
                  <a:gd name="T41" fmla="*/ 92 h 134"/>
                  <a:gd name="T42" fmla="*/ 133 w 722"/>
                  <a:gd name="T43" fmla="*/ 74 h 134"/>
                  <a:gd name="T44" fmla="*/ 182 w 722"/>
                  <a:gd name="T45" fmla="*/ 60 h 134"/>
                  <a:gd name="T46" fmla="*/ 231 w 722"/>
                  <a:gd name="T47" fmla="*/ 45 h 134"/>
                  <a:gd name="T48" fmla="*/ 281 w 722"/>
                  <a:gd name="T49" fmla="*/ 34 h 134"/>
                  <a:gd name="T50" fmla="*/ 332 w 722"/>
                  <a:gd name="T51" fmla="*/ 25 h 134"/>
                  <a:gd name="T52" fmla="*/ 381 w 722"/>
                  <a:gd name="T53" fmla="*/ 18 h 134"/>
                  <a:gd name="T54" fmla="*/ 432 w 722"/>
                  <a:gd name="T55" fmla="*/ 14 h 134"/>
                  <a:gd name="T56" fmla="*/ 480 w 722"/>
                  <a:gd name="T57" fmla="*/ 12 h 134"/>
                  <a:gd name="T58" fmla="*/ 527 w 722"/>
                  <a:gd name="T59" fmla="*/ 12 h 134"/>
                  <a:gd name="T60" fmla="*/ 572 w 722"/>
                  <a:gd name="T61" fmla="*/ 13 h 134"/>
                  <a:gd name="T62" fmla="*/ 612 w 722"/>
                  <a:gd name="T63" fmla="*/ 18 h 134"/>
                  <a:gd name="T64" fmla="*/ 650 w 722"/>
                  <a:gd name="T65" fmla="*/ 24 h 134"/>
                  <a:gd name="T66" fmla="*/ 685 w 722"/>
                  <a:gd name="T67" fmla="*/ 33 h 134"/>
                  <a:gd name="T68" fmla="*/ 714 w 722"/>
                  <a:gd name="T69" fmla="*/ 44 h 134"/>
                  <a:gd name="T70" fmla="*/ 713 w 722"/>
                  <a:gd name="T71" fmla="*/ 42 h 134"/>
                  <a:gd name="T72" fmla="*/ 714 w 722"/>
                  <a:gd name="T73" fmla="*/ 44 h 134"/>
                  <a:gd name="T74" fmla="*/ 718 w 722"/>
                  <a:gd name="T75" fmla="*/ 44 h 134"/>
                  <a:gd name="T76" fmla="*/ 722 w 722"/>
                  <a:gd name="T77" fmla="*/ 39 h 134"/>
                  <a:gd name="T78" fmla="*/ 722 w 722"/>
                  <a:gd name="T79" fmla="*/ 35 h 134"/>
                  <a:gd name="T80" fmla="*/ 718 w 722"/>
                  <a:gd name="T81" fmla="*/ 31 h 134"/>
                  <a:gd name="T82" fmla="*/ 719 w 722"/>
                  <a:gd name="T83" fmla="*/ 33 h 1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2"/>
                  <a:gd name="T127" fmla="*/ 0 h 134"/>
                  <a:gd name="T128" fmla="*/ 722 w 722"/>
                  <a:gd name="T129" fmla="*/ 134 h 1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2" h="134">
                    <a:moveTo>
                      <a:pt x="719" y="33"/>
                    </a:moveTo>
                    <a:lnTo>
                      <a:pt x="718" y="31"/>
                    </a:lnTo>
                    <a:lnTo>
                      <a:pt x="687" y="21"/>
                    </a:lnTo>
                    <a:lnTo>
                      <a:pt x="652" y="12"/>
                    </a:lnTo>
                    <a:lnTo>
                      <a:pt x="615" y="6"/>
                    </a:lnTo>
                    <a:lnTo>
                      <a:pt x="572" y="1"/>
                    </a:lnTo>
                    <a:lnTo>
                      <a:pt x="527" y="0"/>
                    </a:lnTo>
                    <a:lnTo>
                      <a:pt x="480" y="0"/>
                    </a:lnTo>
                    <a:lnTo>
                      <a:pt x="432" y="2"/>
                    </a:lnTo>
                    <a:lnTo>
                      <a:pt x="381" y="6"/>
                    </a:lnTo>
                    <a:lnTo>
                      <a:pt x="329" y="13"/>
                    </a:lnTo>
                    <a:lnTo>
                      <a:pt x="279" y="22"/>
                    </a:lnTo>
                    <a:lnTo>
                      <a:pt x="229" y="33"/>
                    </a:lnTo>
                    <a:lnTo>
                      <a:pt x="179" y="47"/>
                    </a:lnTo>
                    <a:lnTo>
                      <a:pt x="131" y="62"/>
                    </a:lnTo>
                    <a:lnTo>
                      <a:pt x="84" y="80"/>
                    </a:lnTo>
                    <a:lnTo>
                      <a:pt x="41" y="101"/>
                    </a:lnTo>
                    <a:lnTo>
                      <a:pt x="0" y="124"/>
                    </a:lnTo>
                    <a:lnTo>
                      <a:pt x="4" y="134"/>
                    </a:lnTo>
                    <a:lnTo>
                      <a:pt x="45" y="113"/>
                    </a:lnTo>
                    <a:lnTo>
                      <a:pt x="88" y="92"/>
                    </a:lnTo>
                    <a:lnTo>
                      <a:pt x="133" y="74"/>
                    </a:lnTo>
                    <a:lnTo>
                      <a:pt x="182" y="60"/>
                    </a:lnTo>
                    <a:lnTo>
                      <a:pt x="231" y="45"/>
                    </a:lnTo>
                    <a:lnTo>
                      <a:pt x="281" y="34"/>
                    </a:lnTo>
                    <a:lnTo>
                      <a:pt x="332" y="25"/>
                    </a:lnTo>
                    <a:lnTo>
                      <a:pt x="381" y="18"/>
                    </a:lnTo>
                    <a:lnTo>
                      <a:pt x="432" y="14"/>
                    </a:lnTo>
                    <a:lnTo>
                      <a:pt x="480" y="12"/>
                    </a:lnTo>
                    <a:lnTo>
                      <a:pt x="527" y="12"/>
                    </a:lnTo>
                    <a:lnTo>
                      <a:pt x="572" y="13"/>
                    </a:lnTo>
                    <a:lnTo>
                      <a:pt x="612" y="18"/>
                    </a:lnTo>
                    <a:lnTo>
                      <a:pt x="650" y="24"/>
                    </a:lnTo>
                    <a:lnTo>
                      <a:pt x="685" y="33"/>
                    </a:lnTo>
                    <a:lnTo>
                      <a:pt x="714" y="44"/>
                    </a:lnTo>
                    <a:lnTo>
                      <a:pt x="713" y="42"/>
                    </a:lnTo>
                    <a:lnTo>
                      <a:pt x="714" y="44"/>
                    </a:lnTo>
                    <a:lnTo>
                      <a:pt x="718" y="44"/>
                    </a:lnTo>
                    <a:lnTo>
                      <a:pt x="722" y="39"/>
                    </a:lnTo>
                    <a:lnTo>
                      <a:pt x="722" y="35"/>
                    </a:lnTo>
                    <a:lnTo>
                      <a:pt x="718" y="31"/>
                    </a:lnTo>
                    <a:lnTo>
                      <a:pt x="719" y="33"/>
                    </a:lnTo>
                    <a:close/>
                  </a:path>
                </a:pathLst>
              </a:custGeom>
              <a:solidFill>
                <a:srgbClr val="000000"/>
              </a:solidFill>
              <a:ln w="9525">
                <a:noFill/>
                <a:round/>
                <a:headEnd/>
                <a:tailEnd/>
              </a:ln>
            </p:spPr>
            <p:txBody>
              <a:bodyPr/>
              <a:lstStyle/>
              <a:p>
                <a:endParaRPr lang="es-ES"/>
              </a:p>
            </p:txBody>
          </p:sp>
          <p:sp>
            <p:nvSpPr>
              <p:cNvPr id="1004" name="Freeform 1008"/>
              <p:cNvSpPr>
                <a:spLocks noEditPoints="1"/>
              </p:cNvSpPr>
              <p:nvPr/>
            </p:nvSpPr>
            <p:spPr bwMode="auto">
              <a:xfrm>
                <a:off x="1797" y="1664"/>
                <a:ext cx="381" cy="269"/>
              </a:xfrm>
              <a:custGeom>
                <a:avLst/>
                <a:gdLst>
                  <a:gd name="T0" fmla="*/ 940 w 1904"/>
                  <a:gd name="T1" fmla="*/ 30 h 1344"/>
                  <a:gd name="T2" fmla="*/ 821 w 1904"/>
                  <a:gd name="T3" fmla="*/ 60 h 1344"/>
                  <a:gd name="T4" fmla="*/ 707 w 1904"/>
                  <a:gd name="T5" fmla="*/ 92 h 1344"/>
                  <a:gd name="T6" fmla="*/ 594 w 1904"/>
                  <a:gd name="T7" fmla="*/ 125 h 1344"/>
                  <a:gd name="T8" fmla="*/ 477 w 1904"/>
                  <a:gd name="T9" fmla="*/ 164 h 1344"/>
                  <a:gd name="T10" fmla="*/ 353 w 1904"/>
                  <a:gd name="T11" fmla="*/ 210 h 1344"/>
                  <a:gd name="T12" fmla="*/ 229 w 1904"/>
                  <a:gd name="T13" fmla="*/ 263 h 1344"/>
                  <a:gd name="T14" fmla="*/ 138 w 1904"/>
                  <a:gd name="T15" fmla="*/ 317 h 1344"/>
                  <a:gd name="T16" fmla="*/ 63 w 1904"/>
                  <a:gd name="T17" fmla="*/ 398 h 1344"/>
                  <a:gd name="T18" fmla="*/ 21 w 1904"/>
                  <a:gd name="T19" fmla="*/ 493 h 1344"/>
                  <a:gd name="T20" fmla="*/ 2 w 1904"/>
                  <a:gd name="T21" fmla="*/ 602 h 1344"/>
                  <a:gd name="T22" fmla="*/ 4 w 1904"/>
                  <a:gd name="T23" fmla="*/ 717 h 1344"/>
                  <a:gd name="T24" fmla="*/ 25 w 1904"/>
                  <a:gd name="T25" fmla="*/ 830 h 1344"/>
                  <a:gd name="T26" fmla="*/ 59 w 1904"/>
                  <a:gd name="T27" fmla="*/ 938 h 1344"/>
                  <a:gd name="T28" fmla="*/ 120 w 1904"/>
                  <a:gd name="T29" fmla="*/ 1070 h 1344"/>
                  <a:gd name="T30" fmla="*/ 200 w 1904"/>
                  <a:gd name="T31" fmla="*/ 1200 h 1344"/>
                  <a:gd name="T32" fmla="*/ 270 w 1904"/>
                  <a:gd name="T33" fmla="*/ 1285 h 1344"/>
                  <a:gd name="T34" fmla="*/ 322 w 1904"/>
                  <a:gd name="T35" fmla="*/ 1329 h 1344"/>
                  <a:gd name="T36" fmla="*/ 306 w 1904"/>
                  <a:gd name="T37" fmla="*/ 1246 h 1344"/>
                  <a:gd name="T38" fmla="*/ 300 w 1904"/>
                  <a:gd name="T39" fmla="*/ 1173 h 1344"/>
                  <a:gd name="T40" fmla="*/ 311 w 1904"/>
                  <a:gd name="T41" fmla="*/ 1142 h 1344"/>
                  <a:gd name="T42" fmla="*/ 264 w 1904"/>
                  <a:gd name="T43" fmla="*/ 1048 h 1344"/>
                  <a:gd name="T44" fmla="*/ 213 w 1904"/>
                  <a:gd name="T45" fmla="*/ 903 h 1344"/>
                  <a:gd name="T46" fmla="*/ 177 w 1904"/>
                  <a:gd name="T47" fmla="*/ 781 h 1344"/>
                  <a:gd name="T48" fmla="*/ 158 w 1904"/>
                  <a:gd name="T49" fmla="*/ 678 h 1344"/>
                  <a:gd name="T50" fmla="*/ 151 w 1904"/>
                  <a:gd name="T51" fmla="*/ 596 h 1344"/>
                  <a:gd name="T52" fmla="*/ 159 w 1904"/>
                  <a:gd name="T53" fmla="*/ 543 h 1344"/>
                  <a:gd name="T54" fmla="*/ 176 w 1904"/>
                  <a:gd name="T55" fmla="*/ 563 h 1344"/>
                  <a:gd name="T56" fmla="*/ 187 w 1904"/>
                  <a:gd name="T57" fmla="*/ 624 h 1344"/>
                  <a:gd name="T58" fmla="*/ 242 w 1904"/>
                  <a:gd name="T59" fmla="*/ 474 h 1344"/>
                  <a:gd name="T60" fmla="*/ 297 w 1904"/>
                  <a:gd name="T61" fmla="*/ 371 h 1344"/>
                  <a:gd name="T62" fmla="*/ 347 w 1904"/>
                  <a:gd name="T63" fmla="*/ 308 h 1344"/>
                  <a:gd name="T64" fmla="*/ 453 w 1904"/>
                  <a:gd name="T65" fmla="*/ 248 h 1344"/>
                  <a:gd name="T66" fmla="*/ 594 w 1904"/>
                  <a:gd name="T67" fmla="*/ 191 h 1344"/>
                  <a:gd name="T68" fmla="*/ 771 w 1904"/>
                  <a:gd name="T69" fmla="*/ 140 h 1344"/>
                  <a:gd name="T70" fmla="*/ 903 w 1904"/>
                  <a:gd name="T71" fmla="*/ 101 h 1344"/>
                  <a:gd name="T72" fmla="*/ 1019 w 1904"/>
                  <a:gd name="T73" fmla="*/ 46 h 1344"/>
                  <a:gd name="T74" fmla="*/ 1079 w 1904"/>
                  <a:gd name="T75" fmla="*/ 3 h 1344"/>
                  <a:gd name="T76" fmla="*/ 1234 w 1904"/>
                  <a:gd name="T77" fmla="*/ 2 h 1344"/>
                  <a:gd name="T78" fmla="*/ 1452 w 1904"/>
                  <a:gd name="T79" fmla="*/ 20 h 1344"/>
                  <a:gd name="T80" fmla="*/ 1538 w 1904"/>
                  <a:gd name="T81" fmla="*/ 45 h 1344"/>
                  <a:gd name="T82" fmla="*/ 1582 w 1904"/>
                  <a:gd name="T83" fmla="*/ 71 h 1344"/>
                  <a:gd name="T84" fmla="*/ 1696 w 1904"/>
                  <a:gd name="T85" fmla="*/ 142 h 1344"/>
                  <a:gd name="T86" fmla="*/ 1786 w 1904"/>
                  <a:gd name="T87" fmla="*/ 236 h 1344"/>
                  <a:gd name="T88" fmla="*/ 1849 w 1904"/>
                  <a:gd name="T89" fmla="*/ 362 h 1344"/>
                  <a:gd name="T90" fmla="*/ 1890 w 1904"/>
                  <a:gd name="T91" fmla="*/ 524 h 1344"/>
                  <a:gd name="T92" fmla="*/ 1903 w 1904"/>
                  <a:gd name="T93" fmla="*/ 703 h 1344"/>
                  <a:gd name="T94" fmla="*/ 1902 w 1904"/>
                  <a:gd name="T95" fmla="*/ 885 h 1344"/>
                  <a:gd name="T96" fmla="*/ 1877 w 1904"/>
                  <a:gd name="T97" fmla="*/ 881 h 1344"/>
                  <a:gd name="T98" fmla="*/ 1869 w 1904"/>
                  <a:gd name="T99" fmla="*/ 770 h 1344"/>
                  <a:gd name="T100" fmla="*/ 1783 w 1904"/>
                  <a:gd name="T101" fmla="*/ 608 h 1344"/>
                  <a:gd name="T102" fmla="*/ 1696 w 1904"/>
                  <a:gd name="T103" fmla="*/ 404 h 1344"/>
                  <a:gd name="T104" fmla="*/ 1555 w 1904"/>
                  <a:gd name="T105" fmla="*/ 221 h 1344"/>
                  <a:gd name="T106" fmla="*/ 1459 w 1904"/>
                  <a:gd name="T107" fmla="*/ 160 h 1344"/>
                  <a:gd name="T108" fmla="*/ 1392 w 1904"/>
                  <a:gd name="T109" fmla="*/ 129 h 1344"/>
                  <a:gd name="T110" fmla="*/ 1333 w 1904"/>
                  <a:gd name="T111" fmla="*/ 108 h 1344"/>
                  <a:gd name="T112" fmla="*/ 1215 w 1904"/>
                  <a:gd name="T113" fmla="*/ 54 h 1344"/>
                  <a:gd name="T114" fmla="*/ 1167 w 1904"/>
                  <a:gd name="T115" fmla="*/ 0 h 13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04"/>
                  <a:gd name="T175" fmla="*/ 0 h 1344"/>
                  <a:gd name="T176" fmla="*/ 1904 w 1904"/>
                  <a:gd name="T177" fmla="*/ 1344 h 13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04" h="1344">
                    <a:moveTo>
                      <a:pt x="1040" y="3"/>
                    </a:moveTo>
                    <a:lnTo>
                      <a:pt x="1015" y="11"/>
                    </a:lnTo>
                    <a:lnTo>
                      <a:pt x="989" y="17"/>
                    </a:lnTo>
                    <a:lnTo>
                      <a:pt x="964" y="24"/>
                    </a:lnTo>
                    <a:lnTo>
                      <a:pt x="940" y="30"/>
                    </a:lnTo>
                    <a:lnTo>
                      <a:pt x="916" y="36"/>
                    </a:lnTo>
                    <a:lnTo>
                      <a:pt x="891" y="42"/>
                    </a:lnTo>
                    <a:lnTo>
                      <a:pt x="867" y="48"/>
                    </a:lnTo>
                    <a:lnTo>
                      <a:pt x="844" y="54"/>
                    </a:lnTo>
                    <a:lnTo>
                      <a:pt x="821" y="60"/>
                    </a:lnTo>
                    <a:lnTo>
                      <a:pt x="798" y="67"/>
                    </a:lnTo>
                    <a:lnTo>
                      <a:pt x="776" y="73"/>
                    </a:lnTo>
                    <a:lnTo>
                      <a:pt x="752" y="80"/>
                    </a:lnTo>
                    <a:lnTo>
                      <a:pt x="729" y="86"/>
                    </a:lnTo>
                    <a:lnTo>
                      <a:pt x="707" y="92"/>
                    </a:lnTo>
                    <a:lnTo>
                      <a:pt x="684" y="98"/>
                    </a:lnTo>
                    <a:lnTo>
                      <a:pt x="662" y="104"/>
                    </a:lnTo>
                    <a:lnTo>
                      <a:pt x="639" y="112"/>
                    </a:lnTo>
                    <a:lnTo>
                      <a:pt x="617" y="119"/>
                    </a:lnTo>
                    <a:lnTo>
                      <a:pt x="594" y="125"/>
                    </a:lnTo>
                    <a:lnTo>
                      <a:pt x="571" y="132"/>
                    </a:lnTo>
                    <a:lnTo>
                      <a:pt x="548" y="141"/>
                    </a:lnTo>
                    <a:lnTo>
                      <a:pt x="524" y="148"/>
                    </a:lnTo>
                    <a:lnTo>
                      <a:pt x="501" y="155"/>
                    </a:lnTo>
                    <a:lnTo>
                      <a:pt x="477" y="164"/>
                    </a:lnTo>
                    <a:lnTo>
                      <a:pt x="453" y="172"/>
                    </a:lnTo>
                    <a:lnTo>
                      <a:pt x="429" y="182"/>
                    </a:lnTo>
                    <a:lnTo>
                      <a:pt x="404" y="191"/>
                    </a:lnTo>
                    <a:lnTo>
                      <a:pt x="379" y="200"/>
                    </a:lnTo>
                    <a:lnTo>
                      <a:pt x="353" y="210"/>
                    </a:lnTo>
                    <a:lnTo>
                      <a:pt x="327" y="221"/>
                    </a:lnTo>
                    <a:lnTo>
                      <a:pt x="301" y="232"/>
                    </a:lnTo>
                    <a:lnTo>
                      <a:pt x="273" y="243"/>
                    </a:lnTo>
                    <a:lnTo>
                      <a:pt x="250" y="254"/>
                    </a:lnTo>
                    <a:lnTo>
                      <a:pt x="229" y="263"/>
                    </a:lnTo>
                    <a:lnTo>
                      <a:pt x="212" y="271"/>
                    </a:lnTo>
                    <a:lnTo>
                      <a:pt x="194" y="280"/>
                    </a:lnTo>
                    <a:lnTo>
                      <a:pt x="176" y="289"/>
                    </a:lnTo>
                    <a:lnTo>
                      <a:pt x="159" y="302"/>
                    </a:lnTo>
                    <a:lnTo>
                      <a:pt x="138" y="317"/>
                    </a:lnTo>
                    <a:lnTo>
                      <a:pt x="113" y="338"/>
                    </a:lnTo>
                    <a:lnTo>
                      <a:pt x="99" y="351"/>
                    </a:lnTo>
                    <a:lnTo>
                      <a:pt x="86" y="366"/>
                    </a:lnTo>
                    <a:lnTo>
                      <a:pt x="75" y="382"/>
                    </a:lnTo>
                    <a:lnTo>
                      <a:pt x="63" y="398"/>
                    </a:lnTo>
                    <a:lnTo>
                      <a:pt x="53" y="416"/>
                    </a:lnTo>
                    <a:lnTo>
                      <a:pt x="44" y="434"/>
                    </a:lnTo>
                    <a:lnTo>
                      <a:pt x="35" y="453"/>
                    </a:lnTo>
                    <a:lnTo>
                      <a:pt x="28" y="472"/>
                    </a:lnTo>
                    <a:lnTo>
                      <a:pt x="21" y="493"/>
                    </a:lnTo>
                    <a:lnTo>
                      <a:pt x="15" y="513"/>
                    </a:lnTo>
                    <a:lnTo>
                      <a:pt x="11" y="535"/>
                    </a:lnTo>
                    <a:lnTo>
                      <a:pt x="7" y="557"/>
                    </a:lnTo>
                    <a:lnTo>
                      <a:pt x="4" y="579"/>
                    </a:lnTo>
                    <a:lnTo>
                      <a:pt x="2" y="602"/>
                    </a:lnTo>
                    <a:lnTo>
                      <a:pt x="0" y="624"/>
                    </a:lnTo>
                    <a:lnTo>
                      <a:pt x="0" y="647"/>
                    </a:lnTo>
                    <a:lnTo>
                      <a:pt x="0" y="670"/>
                    </a:lnTo>
                    <a:lnTo>
                      <a:pt x="2" y="694"/>
                    </a:lnTo>
                    <a:lnTo>
                      <a:pt x="4" y="717"/>
                    </a:lnTo>
                    <a:lnTo>
                      <a:pt x="7" y="739"/>
                    </a:lnTo>
                    <a:lnTo>
                      <a:pt x="11" y="762"/>
                    </a:lnTo>
                    <a:lnTo>
                      <a:pt x="15" y="785"/>
                    </a:lnTo>
                    <a:lnTo>
                      <a:pt x="20" y="808"/>
                    </a:lnTo>
                    <a:lnTo>
                      <a:pt x="25" y="830"/>
                    </a:lnTo>
                    <a:lnTo>
                      <a:pt x="32" y="852"/>
                    </a:lnTo>
                    <a:lnTo>
                      <a:pt x="39" y="874"/>
                    </a:lnTo>
                    <a:lnTo>
                      <a:pt x="45" y="896"/>
                    </a:lnTo>
                    <a:lnTo>
                      <a:pt x="52" y="918"/>
                    </a:lnTo>
                    <a:lnTo>
                      <a:pt x="59" y="938"/>
                    </a:lnTo>
                    <a:lnTo>
                      <a:pt x="67" y="959"/>
                    </a:lnTo>
                    <a:lnTo>
                      <a:pt x="75" y="979"/>
                    </a:lnTo>
                    <a:lnTo>
                      <a:pt x="83" y="998"/>
                    </a:lnTo>
                    <a:lnTo>
                      <a:pt x="102" y="1036"/>
                    </a:lnTo>
                    <a:lnTo>
                      <a:pt x="120" y="1070"/>
                    </a:lnTo>
                    <a:lnTo>
                      <a:pt x="138" y="1101"/>
                    </a:lnTo>
                    <a:lnTo>
                      <a:pt x="154" y="1129"/>
                    </a:lnTo>
                    <a:lnTo>
                      <a:pt x="170" y="1156"/>
                    </a:lnTo>
                    <a:lnTo>
                      <a:pt x="185" y="1179"/>
                    </a:lnTo>
                    <a:lnTo>
                      <a:pt x="200" y="1200"/>
                    </a:lnTo>
                    <a:lnTo>
                      <a:pt x="215" y="1220"/>
                    </a:lnTo>
                    <a:lnTo>
                      <a:pt x="228" y="1238"/>
                    </a:lnTo>
                    <a:lnTo>
                      <a:pt x="242" y="1255"/>
                    </a:lnTo>
                    <a:lnTo>
                      <a:pt x="256" y="1271"/>
                    </a:lnTo>
                    <a:lnTo>
                      <a:pt x="270" y="1285"/>
                    </a:lnTo>
                    <a:lnTo>
                      <a:pt x="283" y="1300"/>
                    </a:lnTo>
                    <a:lnTo>
                      <a:pt x="296" y="1315"/>
                    </a:lnTo>
                    <a:lnTo>
                      <a:pt x="311" y="1329"/>
                    </a:lnTo>
                    <a:lnTo>
                      <a:pt x="325" y="1344"/>
                    </a:lnTo>
                    <a:lnTo>
                      <a:pt x="322" y="1329"/>
                    </a:lnTo>
                    <a:lnTo>
                      <a:pt x="318" y="1313"/>
                    </a:lnTo>
                    <a:lnTo>
                      <a:pt x="315" y="1296"/>
                    </a:lnTo>
                    <a:lnTo>
                      <a:pt x="312" y="1279"/>
                    </a:lnTo>
                    <a:lnTo>
                      <a:pt x="308" y="1263"/>
                    </a:lnTo>
                    <a:lnTo>
                      <a:pt x="306" y="1246"/>
                    </a:lnTo>
                    <a:lnTo>
                      <a:pt x="304" y="1229"/>
                    </a:lnTo>
                    <a:lnTo>
                      <a:pt x="302" y="1213"/>
                    </a:lnTo>
                    <a:lnTo>
                      <a:pt x="301" y="1199"/>
                    </a:lnTo>
                    <a:lnTo>
                      <a:pt x="300" y="1185"/>
                    </a:lnTo>
                    <a:lnTo>
                      <a:pt x="300" y="1173"/>
                    </a:lnTo>
                    <a:lnTo>
                      <a:pt x="300" y="1162"/>
                    </a:lnTo>
                    <a:lnTo>
                      <a:pt x="302" y="1154"/>
                    </a:lnTo>
                    <a:lnTo>
                      <a:pt x="304" y="1148"/>
                    </a:lnTo>
                    <a:lnTo>
                      <a:pt x="306" y="1143"/>
                    </a:lnTo>
                    <a:lnTo>
                      <a:pt x="311" y="1142"/>
                    </a:lnTo>
                    <a:lnTo>
                      <a:pt x="303" y="1131"/>
                    </a:lnTo>
                    <a:lnTo>
                      <a:pt x="294" y="1115"/>
                    </a:lnTo>
                    <a:lnTo>
                      <a:pt x="284" y="1095"/>
                    </a:lnTo>
                    <a:lnTo>
                      <a:pt x="274" y="1073"/>
                    </a:lnTo>
                    <a:lnTo>
                      <a:pt x="264" y="1048"/>
                    </a:lnTo>
                    <a:lnTo>
                      <a:pt x="253" y="1021"/>
                    </a:lnTo>
                    <a:lnTo>
                      <a:pt x="242" y="992"/>
                    </a:lnTo>
                    <a:lnTo>
                      <a:pt x="232" y="963"/>
                    </a:lnTo>
                    <a:lnTo>
                      <a:pt x="223" y="933"/>
                    </a:lnTo>
                    <a:lnTo>
                      <a:pt x="213" y="903"/>
                    </a:lnTo>
                    <a:lnTo>
                      <a:pt x="204" y="875"/>
                    </a:lnTo>
                    <a:lnTo>
                      <a:pt x="195" y="848"/>
                    </a:lnTo>
                    <a:lnTo>
                      <a:pt x="188" y="823"/>
                    </a:lnTo>
                    <a:lnTo>
                      <a:pt x="182" y="801"/>
                    </a:lnTo>
                    <a:lnTo>
                      <a:pt x="177" y="781"/>
                    </a:lnTo>
                    <a:lnTo>
                      <a:pt x="174" y="767"/>
                    </a:lnTo>
                    <a:lnTo>
                      <a:pt x="169" y="742"/>
                    </a:lnTo>
                    <a:lnTo>
                      <a:pt x="164" y="719"/>
                    </a:lnTo>
                    <a:lnTo>
                      <a:pt x="161" y="697"/>
                    </a:lnTo>
                    <a:lnTo>
                      <a:pt x="158" y="678"/>
                    </a:lnTo>
                    <a:lnTo>
                      <a:pt x="155" y="658"/>
                    </a:lnTo>
                    <a:lnTo>
                      <a:pt x="153" y="641"/>
                    </a:lnTo>
                    <a:lnTo>
                      <a:pt x="152" y="625"/>
                    </a:lnTo>
                    <a:lnTo>
                      <a:pt x="151" y="610"/>
                    </a:lnTo>
                    <a:lnTo>
                      <a:pt x="151" y="596"/>
                    </a:lnTo>
                    <a:lnTo>
                      <a:pt x="151" y="583"/>
                    </a:lnTo>
                    <a:lnTo>
                      <a:pt x="152" y="572"/>
                    </a:lnTo>
                    <a:lnTo>
                      <a:pt x="154" y="561"/>
                    </a:lnTo>
                    <a:lnTo>
                      <a:pt x="155" y="551"/>
                    </a:lnTo>
                    <a:lnTo>
                      <a:pt x="159" y="543"/>
                    </a:lnTo>
                    <a:lnTo>
                      <a:pt x="162" y="535"/>
                    </a:lnTo>
                    <a:lnTo>
                      <a:pt x="165" y="528"/>
                    </a:lnTo>
                    <a:lnTo>
                      <a:pt x="170" y="539"/>
                    </a:lnTo>
                    <a:lnTo>
                      <a:pt x="174" y="551"/>
                    </a:lnTo>
                    <a:lnTo>
                      <a:pt x="176" y="563"/>
                    </a:lnTo>
                    <a:lnTo>
                      <a:pt x="178" y="575"/>
                    </a:lnTo>
                    <a:lnTo>
                      <a:pt x="181" y="589"/>
                    </a:lnTo>
                    <a:lnTo>
                      <a:pt x="183" y="601"/>
                    </a:lnTo>
                    <a:lnTo>
                      <a:pt x="185" y="613"/>
                    </a:lnTo>
                    <a:lnTo>
                      <a:pt x="187" y="624"/>
                    </a:lnTo>
                    <a:lnTo>
                      <a:pt x="198" y="590"/>
                    </a:lnTo>
                    <a:lnTo>
                      <a:pt x="208" y="558"/>
                    </a:lnTo>
                    <a:lnTo>
                      <a:pt x="219" y="529"/>
                    </a:lnTo>
                    <a:lnTo>
                      <a:pt x="231" y="501"/>
                    </a:lnTo>
                    <a:lnTo>
                      <a:pt x="242" y="474"/>
                    </a:lnTo>
                    <a:lnTo>
                      <a:pt x="253" y="450"/>
                    </a:lnTo>
                    <a:lnTo>
                      <a:pt x="264" y="428"/>
                    </a:lnTo>
                    <a:lnTo>
                      <a:pt x="275" y="407"/>
                    </a:lnTo>
                    <a:lnTo>
                      <a:pt x="286" y="388"/>
                    </a:lnTo>
                    <a:lnTo>
                      <a:pt x="297" y="371"/>
                    </a:lnTo>
                    <a:lnTo>
                      <a:pt x="307" y="355"/>
                    </a:lnTo>
                    <a:lnTo>
                      <a:pt x="318" y="341"/>
                    </a:lnTo>
                    <a:lnTo>
                      <a:pt x="328" y="328"/>
                    </a:lnTo>
                    <a:lnTo>
                      <a:pt x="337" y="317"/>
                    </a:lnTo>
                    <a:lnTo>
                      <a:pt x="347" y="308"/>
                    </a:lnTo>
                    <a:lnTo>
                      <a:pt x="356" y="299"/>
                    </a:lnTo>
                    <a:lnTo>
                      <a:pt x="379" y="286"/>
                    </a:lnTo>
                    <a:lnTo>
                      <a:pt x="403" y="274"/>
                    </a:lnTo>
                    <a:lnTo>
                      <a:pt x="427" y="260"/>
                    </a:lnTo>
                    <a:lnTo>
                      <a:pt x="453" y="248"/>
                    </a:lnTo>
                    <a:lnTo>
                      <a:pt x="478" y="236"/>
                    </a:lnTo>
                    <a:lnTo>
                      <a:pt x="506" y="225"/>
                    </a:lnTo>
                    <a:lnTo>
                      <a:pt x="534" y="213"/>
                    </a:lnTo>
                    <a:lnTo>
                      <a:pt x="563" y="202"/>
                    </a:lnTo>
                    <a:lnTo>
                      <a:pt x="594" y="191"/>
                    </a:lnTo>
                    <a:lnTo>
                      <a:pt x="626" y="180"/>
                    </a:lnTo>
                    <a:lnTo>
                      <a:pt x="660" y="169"/>
                    </a:lnTo>
                    <a:lnTo>
                      <a:pt x="695" y="159"/>
                    </a:lnTo>
                    <a:lnTo>
                      <a:pt x="733" y="149"/>
                    </a:lnTo>
                    <a:lnTo>
                      <a:pt x="771" y="140"/>
                    </a:lnTo>
                    <a:lnTo>
                      <a:pt x="812" y="130"/>
                    </a:lnTo>
                    <a:lnTo>
                      <a:pt x="855" y="121"/>
                    </a:lnTo>
                    <a:lnTo>
                      <a:pt x="867" y="116"/>
                    </a:lnTo>
                    <a:lnTo>
                      <a:pt x="884" y="109"/>
                    </a:lnTo>
                    <a:lnTo>
                      <a:pt x="903" y="101"/>
                    </a:lnTo>
                    <a:lnTo>
                      <a:pt x="925" y="91"/>
                    </a:lnTo>
                    <a:lnTo>
                      <a:pt x="949" y="80"/>
                    </a:lnTo>
                    <a:lnTo>
                      <a:pt x="973" y="69"/>
                    </a:lnTo>
                    <a:lnTo>
                      <a:pt x="996" y="57"/>
                    </a:lnTo>
                    <a:lnTo>
                      <a:pt x="1019" y="46"/>
                    </a:lnTo>
                    <a:lnTo>
                      <a:pt x="1039" y="35"/>
                    </a:lnTo>
                    <a:lnTo>
                      <a:pt x="1055" y="24"/>
                    </a:lnTo>
                    <a:lnTo>
                      <a:pt x="1069" y="15"/>
                    </a:lnTo>
                    <a:lnTo>
                      <a:pt x="1076" y="8"/>
                    </a:lnTo>
                    <a:lnTo>
                      <a:pt x="1079" y="3"/>
                    </a:lnTo>
                    <a:lnTo>
                      <a:pt x="1073" y="0"/>
                    </a:lnTo>
                    <a:lnTo>
                      <a:pt x="1061" y="0"/>
                    </a:lnTo>
                    <a:lnTo>
                      <a:pt x="1040" y="3"/>
                    </a:lnTo>
                    <a:close/>
                    <a:moveTo>
                      <a:pt x="1167" y="0"/>
                    </a:moveTo>
                    <a:lnTo>
                      <a:pt x="1234" y="2"/>
                    </a:lnTo>
                    <a:lnTo>
                      <a:pt x="1292" y="6"/>
                    </a:lnTo>
                    <a:lnTo>
                      <a:pt x="1343" y="9"/>
                    </a:lnTo>
                    <a:lnTo>
                      <a:pt x="1386" y="13"/>
                    </a:lnTo>
                    <a:lnTo>
                      <a:pt x="1422" y="17"/>
                    </a:lnTo>
                    <a:lnTo>
                      <a:pt x="1452" y="20"/>
                    </a:lnTo>
                    <a:lnTo>
                      <a:pt x="1477" y="25"/>
                    </a:lnTo>
                    <a:lnTo>
                      <a:pt x="1497" y="30"/>
                    </a:lnTo>
                    <a:lnTo>
                      <a:pt x="1514" y="35"/>
                    </a:lnTo>
                    <a:lnTo>
                      <a:pt x="1527" y="40"/>
                    </a:lnTo>
                    <a:lnTo>
                      <a:pt x="1538" y="45"/>
                    </a:lnTo>
                    <a:lnTo>
                      <a:pt x="1548" y="51"/>
                    </a:lnTo>
                    <a:lnTo>
                      <a:pt x="1556" y="56"/>
                    </a:lnTo>
                    <a:lnTo>
                      <a:pt x="1563" y="60"/>
                    </a:lnTo>
                    <a:lnTo>
                      <a:pt x="1572" y="67"/>
                    </a:lnTo>
                    <a:lnTo>
                      <a:pt x="1582" y="71"/>
                    </a:lnTo>
                    <a:lnTo>
                      <a:pt x="1606" y="85"/>
                    </a:lnTo>
                    <a:lnTo>
                      <a:pt x="1631" y="98"/>
                    </a:lnTo>
                    <a:lnTo>
                      <a:pt x="1653" y="112"/>
                    </a:lnTo>
                    <a:lnTo>
                      <a:pt x="1675" y="126"/>
                    </a:lnTo>
                    <a:lnTo>
                      <a:pt x="1696" y="142"/>
                    </a:lnTo>
                    <a:lnTo>
                      <a:pt x="1715" y="159"/>
                    </a:lnTo>
                    <a:lnTo>
                      <a:pt x="1735" y="177"/>
                    </a:lnTo>
                    <a:lnTo>
                      <a:pt x="1753" y="196"/>
                    </a:lnTo>
                    <a:lnTo>
                      <a:pt x="1769" y="215"/>
                    </a:lnTo>
                    <a:lnTo>
                      <a:pt x="1786" y="236"/>
                    </a:lnTo>
                    <a:lnTo>
                      <a:pt x="1800" y="259"/>
                    </a:lnTo>
                    <a:lnTo>
                      <a:pt x="1815" y="282"/>
                    </a:lnTo>
                    <a:lnTo>
                      <a:pt x="1827" y="308"/>
                    </a:lnTo>
                    <a:lnTo>
                      <a:pt x="1838" y="333"/>
                    </a:lnTo>
                    <a:lnTo>
                      <a:pt x="1849" y="362"/>
                    </a:lnTo>
                    <a:lnTo>
                      <a:pt x="1858" y="392"/>
                    </a:lnTo>
                    <a:lnTo>
                      <a:pt x="1867" y="423"/>
                    </a:lnTo>
                    <a:lnTo>
                      <a:pt x="1876" y="456"/>
                    </a:lnTo>
                    <a:lnTo>
                      <a:pt x="1883" y="490"/>
                    </a:lnTo>
                    <a:lnTo>
                      <a:pt x="1890" y="524"/>
                    </a:lnTo>
                    <a:lnTo>
                      <a:pt x="1894" y="558"/>
                    </a:lnTo>
                    <a:lnTo>
                      <a:pt x="1897" y="595"/>
                    </a:lnTo>
                    <a:lnTo>
                      <a:pt x="1901" y="630"/>
                    </a:lnTo>
                    <a:lnTo>
                      <a:pt x="1902" y="667"/>
                    </a:lnTo>
                    <a:lnTo>
                      <a:pt x="1903" y="703"/>
                    </a:lnTo>
                    <a:lnTo>
                      <a:pt x="1904" y="740"/>
                    </a:lnTo>
                    <a:lnTo>
                      <a:pt x="1904" y="776"/>
                    </a:lnTo>
                    <a:lnTo>
                      <a:pt x="1903" y="813"/>
                    </a:lnTo>
                    <a:lnTo>
                      <a:pt x="1903" y="849"/>
                    </a:lnTo>
                    <a:lnTo>
                      <a:pt x="1902" y="885"/>
                    </a:lnTo>
                    <a:lnTo>
                      <a:pt x="1901" y="920"/>
                    </a:lnTo>
                    <a:lnTo>
                      <a:pt x="1901" y="955"/>
                    </a:lnTo>
                    <a:lnTo>
                      <a:pt x="1891" y="932"/>
                    </a:lnTo>
                    <a:lnTo>
                      <a:pt x="1883" y="907"/>
                    </a:lnTo>
                    <a:lnTo>
                      <a:pt x="1877" y="881"/>
                    </a:lnTo>
                    <a:lnTo>
                      <a:pt x="1874" y="856"/>
                    </a:lnTo>
                    <a:lnTo>
                      <a:pt x="1872" y="831"/>
                    </a:lnTo>
                    <a:lnTo>
                      <a:pt x="1871" y="808"/>
                    </a:lnTo>
                    <a:lnTo>
                      <a:pt x="1870" y="787"/>
                    </a:lnTo>
                    <a:lnTo>
                      <a:pt x="1869" y="770"/>
                    </a:lnTo>
                    <a:lnTo>
                      <a:pt x="1849" y="745"/>
                    </a:lnTo>
                    <a:lnTo>
                      <a:pt x="1831" y="714"/>
                    </a:lnTo>
                    <a:lnTo>
                      <a:pt x="1813" y="681"/>
                    </a:lnTo>
                    <a:lnTo>
                      <a:pt x="1798" y="646"/>
                    </a:lnTo>
                    <a:lnTo>
                      <a:pt x="1783" y="608"/>
                    </a:lnTo>
                    <a:lnTo>
                      <a:pt x="1767" y="568"/>
                    </a:lnTo>
                    <a:lnTo>
                      <a:pt x="1751" y="528"/>
                    </a:lnTo>
                    <a:lnTo>
                      <a:pt x="1734" y="487"/>
                    </a:lnTo>
                    <a:lnTo>
                      <a:pt x="1715" y="445"/>
                    </a:lnTo>
                    <a:lnTo>
                      <a:pt x="1696" y="404"/>
                    </a:lnTo>
                    <a:lnTo>
                      <a:pt x="1674" y="364"/>
                    </a:lnTo>
                    <a:lnTo>
                      <a:pt x="1649" y="325"/>
                    </a:lnTo>
                    <a:lnTo>
                      <a:pt x="1621" y="288"/>
                    </a:lnTo>
                    <a:lnTo>
                      <a:pt x="1590" y="253"/>
                    </a:lnTo>
                    <a:lnTo>
                      <a:pt x="1555" y="221"/>
                    </a:lnTo>
                    <a:lnTo>
                      <a:pt x="1515" y="193"/>
                    </a:lnTo>
                    <a:lnTo>
                      <a:pt x="1501" y="185"/>
                    </a:lnTo>
                    <a:lnTo>
                      <a:pt x="1486" y="176"/>
                    </a:lnTo>
                    <a:lnTo>
                      <a:pt x="1473" y="169"/>
                    </a:lnTo>
                    <a:lnTo>
                      <a:pt x="1459" y="160"/>
                    </a:lnTo>
                    <a:lnTo>
                      <a:pt x="1445" y="153"/>
                    </a:lnTo>
                    <a:lnTo>
                      <a:pt x="1431" y="147"/>
                    </a:lnTo>
                    <a:lnTo>
                      <a:pt x="1418" y="140"/>
                    </a:lnTo>
                    <a:lnTo>
                      <a:pt x="1405" y="134"/>
                    </a:lnTo>
                    <a:lnTo>
                      <a:pt x="1392" y="129"/>
                    </a:lnTo>
                    <a:lnTo>
                      <a:pt x="1379" y="124"/>
                    </a:lnTo>
                    <a:lnTo>
                      <a:pt x="1367" y="119"/>
                    </a:lnTo>
                    <a:lnTo>
                      <a:pt x="1355" y="115"/>
                    </a:lnTo>
                    <a:lnTo>
                      <a:pt x="1344" y="112"/>
                    </a:lnTo>
                    <a:lnTo>
                      <a:pt x="1333" y="108"/>
                    </a:lnTo>
                    <a:lnTo>
                      <a:pt x="1322" y="106"/>
                    </a:lnTo>
                    <a:lnTo>
                      <a:pt x="1312" y="104"/>
                    </a:lnTo>
                    <a:lnTo>
                      <a:pt x="1274" y="87"/>
                    </a:lnTo>
                    <a:lnTo>
                      <a:pt x="1242" y="70"/>
                    </a:lnTo>
                    <a:lnTo>
                      <a:pt x="1215" y="54"/>
                    </a:lnTo>
                    <a:lnTo>
                      <a:pt x="1195" y="40"/>
                    </a:lnTo>
                    <a:lnTo>
                      <a:pt x="1180" y="26"/>
                    </a:lnTo>
                    <a:lnTo>
                      <a:pt x="1170" y="15"/>
                    </a:lnTo>
                    <a:lnTo>
                      <a:pt x="1166" y="6"/>
                    </a:lnTo>
                    <a:lnTo>
                      <a:pt x="1167" y="0"/>
                    </a:lnTo>
                    <a:close/>
                  </a:path>
                </a:pathLst>
              </a:custGeom>
              <a:solidFill>
                <a:srgbClr val="E3E300"/>
              </a:solidFill>
              <a:ln w="9525">
                <a:noFill/>
                <a:round/>
                <a:headEnd/>
                <a:tailEnd/>
              </a:ln>
            </p:spPr>
            <p:txBody>
              <a:bodyPr/>
              <a:lstStyle/>
              <a:p>
                <a:endParaRPr lang="es-ES"/>
              </a:p>
            </p:txBody>
          </p:sp>
          <p:sp>
            <p:nvSpPr>
              <p:cNvPr id="1005" name="Freeform 1009"/>
              <p:cNvSpPr>
                <a:spLocks noEditPoints="1"/>
              </p:cNvSpPr>
              <p:nvPr/>
            </p:nvSpPr>
            <p:spPr bwMode="auto">
              <a:xfrm>
                <a:off x="1797" y="1727"/>
                <a:ext cx="445" cy="496"/>
              </a:xfrm>
              <a:custGeom>
                <a:avLst/>
                <a:gdLst>
                  <a:gd name="T0" fmla="*/ 1992 w 2223"/>
                  <a:gd name="T1" fmla="*/ 793 h 2480"/>
                  <a:gd name="T2" fmla="*/ 2029 w 2223"/>
                  <a:gd name="T3" fmla="*/ 1103 h 2480"/>
                  <a:gd name="T4" fmla="*/ 2004 w 2223"/>
                  <a:gd name="T5" fmla="*/ 1366 h 2480"/>
                  <a:gd name="T6" fmla="*/ 2072 w 2223"/>
                  <a:gd name="T7" fmla="*/ 1442 h 2480"/>
                  <a:gd name="T8" fmla="*/ 2126 w 2223"/>
                  <a:gd name="T9" fmla="*/ 1446 h 2480"/>
                  <a:gd name="T10" fmla="*/ 2195 w 2223"/>
                  <a:gd name="T11" fmla="*/ 1639 h 2480"/>
                  <a:gd name="T12" fmla="*/ 2222 w 2223"/>
                  <a:gd name="T13" fmla="*/ 1892 h 2480"/>
                  <a:gd name="T14" fmla="*/ 2091 w 2223"/>
                  <a:gd name="T15" fmla="*/ 2010 h 2480"/>
                  <a:gd name="T16" fmla="*/ 1971 w 2223"/>
                  <a:gd name="T17" fmla="*/ 2034 h 2480"/>
                  <a:gd name="T18" fmla="*/ 1875 w 2223"/>
                  <a:gd name="T19" fmla="*/ 2052 h 2480"/>
                  <a:gd name="T20" fmla="*/ 1777 w 2223"/>
                  <a:gd name="T21" fmla="*/ 2008 h 2480"/>
                  <a:gd name="T22" fmla="*/ 1708 w 2223"/>
                  <a:gd name="T23" fmla="*/ 1946 h 2480"/>
                  <a:gd name="T24" fmla="*/ 1651 w 2223"/>
                  <a:gd name="T25" fmla="*/ 1813 h 2480"/>
                  <a:gd name="T26" fmla="*/ 1603 w 2223"/>
                  <a:gd name="T27" fmla="*/ 1702 h 2480"/>
                  <a:gd name="T28" fmla="*/ 1550 w 2223"/>
                  <a:gd name="T29" fmla="*/ 1823 h 2480"/>
                  <a:gd name="T30" fmla="*/ 1577 w 2223"/>
                  <a:gd name="T31" fmla="*/ 1649 h 2480"/>
                  <a:gd name="T32" fmla="*/ 1562 w 2223"/>
                  <a:gd name="T33" fmla="*/ 1524 h 2480"/>
                  <a:gd name="T34" fmla="*/ 1545 w 2223"/>
                  <a:gd name="T35" fmla="*/ 1387 h 2480"/>
                  <a:gd name="T36" fmla="*/ 1585 w 2223"/>
                  <a:gd name="T37" fmla="*/ 1271 h 2480"/>
                  <a:gd name="T38" fmla="*/ 1616 w 2223"/>
                  <a:gd name="T39" fmla="*/ 1087 h 2480"/>
                  <a:gd name="T40" fmla="*/ 1658 w 2223"/>
                  <a:gd name="T41" fmla="*/ 1014 h 2480"/>
                  <a:gd name="T42" fmla="*/ 1732 w 2223"/>
                  <a:gd name="T43" fmla="*/ 952 h 2480"/>
                  <a:gd name="T44" fmla="*/ 1766 w 2223"/>
                  <a:gd name="T45" fmla="*/ 750 h 2480"/>
                  <a:gd name="T46" fmla="*/ 1723 w 2223"/>
                  <a:gd name="T47" fmla="*/ 639 h 2480"/>
                  <a:gd name="T48" fmla="*/ 1661 w 2223"/>
                  <a:gd name="T49" fmla="*/ 745 h 2480"/>
                  <a:gd name="T50" fmla="*/ 1628 w 2223"/>
                  <a:gd name="T51" fmla="*/ 590 h 2480"/>
                  <a:gd name="T52" fmla="*/ 1589 w 2223"/>
                  <a:gd name="T53" fmla="*/ 425 h 2480"/>
                  <a:gd name="T54" fmla="*/ 1494 w 2223"/>
                  <a:gd name="T55" fmla="*/ 304 h 2480"/>
                  <a:gd name="T56" fmla="*/ 1408 w 2223"/>
                  <a:gd name="T57" fmla="*/ 140 h 2480"/>
                  <a:gd name="T58" fmla="*/ 1316 w 2223"/>
                  <a:gd name="T59" fmla="*/ 15 h 2480"/>
                  <a:gd name="T60" fmla="*/ 1612 w 2223"/>
                  <a:gd name="T61" fmla="*/ 186 h 2480"/>
                  <a:gd name="T62" fmla="*/ 1779 w 2223"/>
                  <a:gd name="T63" fmla="*/ 407 h 2480"/>
                  <a:gd name="T64" fmla="*/ 1829 w 2223"/>
                  <a:gd name="T65" fmla="*/ 545 h 2480"/>
                  <a:gd name="T66" fmla="*/ 1881 w 2223"/>
                  <a:gd name="T67" fmla="*/ 623 h 2480"/>
                  <a:gd name="T68" fmla="*/ 2 w 2223"/>
                  <a:gd name="T69" fmla="*/ 2329 h 2480"/>
                  <a:gd name="T70" fmla="*/ 25 w 2223"/>
                  <a:gd name="T71" fmla="*/ 2036 h 2480"/>
                  <a:gd name="T72" fmla="*/ 40 w 2223"/>
                  <a:gd name="T73" fmla="*/ 1837 h 2480"/>
                  <a:gd name="T74" fmla="*/ 5 w 2223"/>
                  <a:gd name="T75" fmla="*/ 1937 h 2480"/>
                  <a:gd name="T76" fmla="*/ 87 w 2223"/>
                  <a:gd name="T77" fmla="*/ 1530 h 2480"/>
                  <a:gd name="T78" fmla="*/ 235 w 2223"/>
                  <a:gd name="T79" fmla="*/ 1239 h 2480"/>
                  <a:gd name="T80" fmla="*/ 312 w 2223"/>
                  <a:gd name="T81" fmla="*/ 1095 h 2480"/>
                  <a:gd name="T82" fmla="*/ 365 w 2223"/>
                  <a:gd name="T83" fmla="*/ 1113 h 2480"/>
                  <a:gd name="T84" fmla="*/ 457 w 2223"/>
                  <a:gd name="T85" fmla="*/ 1198 h 2480"/>
                  <a:gd name="T86" fmla="*/ 531 w 2223"/>
                  <a:gd name="T87" fmla="*/ 1228 h 2480"/>
                  <a:gd name="T88" fmla="*/ 569 w 2223"/>
                  <a:gd name="T89" fmla="*/ 1399 h 2480"/>
                  <a:gd name="T90" fmla="*/ 636 w 2223"/>
                  <a:gd name="T91" fmla="*/ 1529 h 2480"/>
                  <a:gd name="T92" fmla="*/ 658 w 2223"/>
                  <a:gd name="T93" fmla="*/ 1653 h 2480"/>
                  <a:gd name="T94" fmla="*/ 679 w 2223"/>
                  <a:gd name="T95" fmla="*/ 1771 h 2480"/>
                  <a:gd name="T96" fmla="*/ 631 w 2223"/>
                  <a:gd name="T97" fmla="*/ 1882 h 2480"/>
                  <a:gd name="T98" fmla="*/ 577 w 2223"/>
                  <a:gd name="T99" fmla="*/ 2095 h 2480"/>
                  <a:gd name="T100" fmla="*/ 503 w 2223"/>
                  <a:gd name="T101" fmla="*/ 2234 h 2480"/>
                  <a:gd name="T102" fmla="*/ 371 w 2223"/>
                  <a:gd name="T103" fmla="*/ 2276 h 2480"/>
                  <a:gd name="T104" fmla="*/ 261 w 2223"/>
                  <a:gd name="T105" fmla="*/ 2310 h 2480"/>
                  <a:gd name="T106" fmla="*/ 156 w 2223"/>
                  <a:gd name="T107" fmla="*/ 2394 h 2480"/>
                  <a:gd name="T108" fmla="*/ 44 w 2223"/>
                  <a:gd name="T109" fmla="*/ 2474 h 2480"/>
                  <a:gd name="T110" fmla="*/ 433 w 2223"/>
                  <a:gd name="T111" fmla="*/ 252 h 2480"/>
                  <a:gd name="T112" fmla="*/ 336 w 2223"/>
                  <a:gd name="T113" fmla="*/ 586 h 2480"/>
                  <a:gd name="T114" fmla="*/ 336 w 2223"/>
                  <a:gd name="T115" fmla="*/ 822 h 2480"/>
                  <a:gd name="T116" fmla="*/ 385 w 2223"/>
                  <a:gd name="T117" fmla="*/ 833 h 2480"/>
                  <a:gd name="T118" fmla="*/ 381 w 2223"/>
                  <a:gd name="T119" fmla="*/ 650 h 2480"/>
                  <a:gd name="T120" fmla="*/ 415 w 2223"/>
                  <a:gd name="T121" fmla="*/ 397 h 2480"/>
                  <a:gd name="T122" fmla="*/ 515 w 2223"/>
                  <a:gd name="T123" fmla="*/ 142 h 24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23"/>
                  <a:gd name="T187" fmla="*/ 0 h 2480"/>
                  <a:gd name="T188" fmla="*/ 2223 w 2223"/>
                  <a:gd name="T189" fmla="*/ 2480 h 248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23" h="2480">
                    <a:moveTo>
                      <a:pt x="1903" y="638"/>
                    </a:moveTo>
                    <a:lnTo>
                      <a:pt x="1917" y="656"/>
                    </a:lnTo>
                    <a:lnTo>
                      <a:pt x="1931" y="677"/>
                    </a:lnTo>
                    <a:lnTo>
                      <a:pt x="1947" y="701"/>
                    </a:lnTo>
                    <a:lnTo>
                      <a:pt x="1962" y="728"/>
                    </a:lnTo>
                    <a:lnTo>
                      <a:pt x="1978" y="760"/>
                    </a:lnTo>
                    <a:lnTo>
                      <a:pt x="1992" y="793"/>
                    </a:lnTo>
                    <a:lnTo>
                      <a:pt x="2004" y="829"/>
                    </a:lnTo>
                    <a:lnTo>
                      <a:pt x="2015" y="868"/>
                    </a:lnTo>
                    <a:lnTo>
                      <a:pt x="2024" y="911"/>
                    </a:lnTo>
                    <a:lnTo>
                      <a:pt x="2030" y="955"/>
                    </a:lnTo>
                    <a:lnTo>
                      <a:pt x="2034" y="1002"/>
                    </a:lnTo>
                    <a:lnTo>
                      <a:pt x="2034" y="1051"/>
                    </a:lnTo>
                    <a:lnTo>
                      <a:pt x="2029" y="1103"/>
                    </a:lnTo>
                    <a:lnTo>
                      <a:pt x="2022" y="1157"/>
                    </a:lnTo>
                    <a:lnTo>
                      <a:pt x="2008" y="1213"/>
                    </a:lnTo>
                    <a:lnTo>
                      <a:pt x="1991" y="1270"/>
                    </a:lnTo>
                    <a:lnTo>
                      <a:pt x="1991" y="1298"/>
                    </a:lnTo>
                    <a:lnTo>
                      <a:pt x="1993" y="1323"/>
                    </a:lnTo>
                    <a:lnTo>
                      <a:pt x="1997" y="1345"/>
                    </a:lnTo>
                    <a:lnTo>
                      <a:pt x="2004" y="1366"/>
                    </a:lnTo>
                    <a:lnTo>
                      <a:pt x="2011" y="1384"/>
                    </a:lnTo>
                    <a:lnTo>
                      <a:pt x="2021" y="1400"/>
                    </a:lnTo>
                    <a:lnTo>
                      <a:pt x="2029" y="1414"/>
                    </a:lnTo>
                    <a:lnTo>
                      <a:pt x="2040" y="1423"/>
                    </a:lnTo>
                    <a:lnTo>
                      <a:pt x="2051" y="1432"/>
                    </a:lnTo>
                    <a:lnTo>
                      <a:pt x="2061" y="1438"/>
                    </a:lnTo>
                    <a:lnTo>
                      <a:pt x="2072" y="1442"/>
                    </a:lnTo>
                    <a:lnTo>
                      <a:pt x="2082" y="1443"/>
                    </a:lnTo>
                    <a:lnTo>
                      <a:pt x="2091" y="1442"/>
                    </a:lnTo>
                    <a:lnTo>
                      <a:pt x="2099" y="1439"/>
                    </a:lnTo>
                    <a:lnTo>
                      <a:pt x="2104" y="1433"/>
                    </a:lnTo>
                    <a:lnTo>
                      <a:pt x="2109" y="1424"/>
                    </a:lnTo>
                    <a:lnTo>
                      <a:pt x="2117" y="1433"/>
                    </a:lnTo>
                    <a:lnTo>
                      <a:pt x="2126" y="1446"/>
                    </a:lnTo>
                    <a:lnTo>
                      <a:pt x="2136" y="1465"/>
                    </a:lnTo>
                    <a:lnTo>
                      <a:pt x="2146" y="1485"/>
                    </a:lnTo>
                    <a:lnTo>
                      <a:pt x="2156" y="1511"/>
                    </a:lnTo>
                    <a:lnTo>
                      <a:pt x="2166" y="1539"/>
                    </a:lnTo>
                    <a:lnTo>
                      <a:pt x="2177" y="1571"/>
                    </a:lnTo>
                    <a:lnTo>
                      <a:pt x="2186" y="1603"/>
                    </a:lnTo>
                    <a:lnTo>
                      <a:pt x="2195" y="1639"/>
                    </a:lnTo>
                    <a:lnTo>
                      <a:pt x="2203" y="1674"/>
                    </a:lnTo>
                    <a:lnTo>
                      <a:pt x="2210" y="1711"/>
                    </a:lnTo>
                    <a:lnTo>
                      <a:pt x="2216" y="1748"/>
                    </a:lnTo>
                    <a:lnTo>
                      <a:pt x="2220" y="1786"/>
                    </a:lnTo>
                    <a:lnTo>
                      <a:pt x="2223" y="1823"/>
                    </a:lnTo>
                    <a:lnTo>
                      <a:pt x="2223" y="1858"/>
                    </a:lnTo>
                    <a:lnTo>
                      <a:pt x="2222" y="1892"/>
                    </a:lnTo>
                    <a:lnTo>
                      <a:pt x="2208" y="1915"/>
                    </a:lnTo>
                    <a:lnTo>
                      <a:pt x="2192" y="1935"/>
                    </a:lnTo>
                    <a:lnTo>
                      <a:pt x="2174" y="1953"/>
                    </a:lnTo>
                    <a:lnTo>
                      <a:pt x="2155" y="1970"/>
                    </a:lnTo>
                    <a:lnTo>
                      <a:pt x="2134" y="1985"/>
                    </a:lnTo>
                    <a:lnTo>
                      <a:pt x="2113" y="1998"/>
                    </a:lnTo>
                    <a:lnTo>
                      <a:pt x="2091" y="2010"/>
                    </a:lnTo>
                    <a:lnTo>
                      <a:pt x="2068" y="2021"/>
                    </a:lnTo>
                    <a:lnTo>
                      <a:pt x="2052" y="2014"/>
                    </a:lnTo>
                    <a:lnTo>
                      <a:pt x="2036" y="2009"/>
                    </a:lnTo>
                    <a:lnTo>
                      <a:pt x="2019" y="2008"/>
                    </a:lnTo>
                    <a:lnTo>
                      <a:pt x="2003" y="2010"/>
                    </a:lnTo>
                    <a:lnTo>
                      <a:pt x="1986" y="2020"/>
                    </a:lnTo>
                    <a:lnTo>
                      <a:pt x="1971" y="2034"/>
                    </a:lnTo>
                    <a:lnTo>
                      <a:pt x="1957" y="2058"/>
                    </a:lnTo>
                    <a:lnTo>
                      <a:pt x="1942" y="2088"/>
                    </a:lnTo>
                    <a:lnTo>
                      <a:pt x="1930" y="2080"/>
                    </a:lnTo>
                    <a:lnTo>
                      <a:pt x="1917" y="2072"/>
                    </a:lnTo>
                    <a:lnTo>
                      <a:pt x="1904" y="2065"/>
                    </a:lnTo>
                    <a:lnTo>
                      <a:pt x="1889" y="2059"/>
                    </a:lnTo>
                    <a:lnTo>
                      <a:pt x="1875" y="2052"/>
                    </a:lnTo>
                    <a:lnTo>
                      <a:pt x="1861" y="2045"/>
                    </a:lnTo>
                    <a:lnTo>
                      <a:pt x="1846" y="2039"/>
                    </a:lnTo>
                    <a:lnTo>
                      <a:pt x="1832" y="2033"/>
                    </a:lnTo>
                    <a:lnTo>
                      <a:pt x="1818" y="2027"/>
                    </a:lnTo>
                    <a:lnTo>
                      <a:pt x="1803" y="2021"/>
                    </a:lnTo>
                    <a:lnTo>
                      <a:pt x="1790" y="2015"/>
                    </a:lnTo>
                    <a:lnTo>
                      <a:pt x="1777" y="2008"/>
                    </a:lnTo>
                    <a:lnTo>
                      <a:pt x="1764" y="2002"/>
                    </a:lnTo>
                    <a:lnTo>
                      <a:pt x="1752" y="1994"/>
                    </a:lnTo>
                    <a:lnTo>
                      <a:pt x="1740" y="1986"/>
                    </a:lnTo>
                    <a:lnTo>
                      <a:pt x="1729" y="1977"/>
                    </a:lnTo>
                    <a:lnTo>
                      <a:pt x="1722" y="1969"/>
                    </a:lnTo>
                    <a:lnTo>
                      <a:pt x="1715" y="1958"/>
                    </a:lnTo>
                    <a:lnTo>
                      <a:pt x="1708" y="1946"/>
                    </a:lnTo>
                    <a:lnTo>
                      <a:pt x="1700" y="1930"/>
                    </a:lnTo>
                    <a:lnTo>
                      <a:pt x="1692" y="1914"/>
                    </a:lnTo>
                    <a:lnTo>
                      <a:pt x="1684" y="1896"/>
                    </a:lnTo>
                    <a:lnTo>
                      <a:pt x="1677" y="1876"/>
                    </a:lnTo>
                    <a:lnTo>
                      <a:pt x="1669" y="1855"/>
                    </a:lnTo>
                    <a:lnTo>
                      <a:pt x="1660" y="1835"/>
                    </a:lnTo>
                    <a:lnTo>
                      <a:pt x="1651" y="1813"/>
                    </a:lnTo>
                    <a:lnTo>
                      <a:pt x="1644" y="1791"/>
                    </a:lnTo>
                    <a:lnTo>
                      <a:pt x="1635" y="1769"/>
                    </a:lnTo>
                    <a:lnTo>
                      <a:pt x="1626" y="1747"/>
                    </a:lnTo>
                    <a:lnTo>
                      <a:pt x="1618" y="1726"/>
                    </a:lnTo>
                    <a:lnTo>
                      <a:pt x="1610" y="1706"/>
                    </a:lnTo>
                    <a:lnTo>
                      <a:pt x="1602" y="1686"/>
                    </a:lnTo>
                    <a:lnTo>
                      <a:pt x="1603" y="1702"/>
                    </a:lnTo>
                    <a:lnTo>
                      <a:pt x="1602" y="1718"/>
                    </a:lnTo>
                    <a:lnTo>
                      <a:pt x="1601" y="1734"/>
                    </a:lnTo>
                    <a:lnTo>
                      <a:pt x="1597" y="1751"/>
                    </a:lnTo>
                    <a:lnTo>
                      <a:pt x="1591" y="1768"/>
                    </a:lnTo>
                    <a:lnTo>
                      <a:pt x="1581" y="1786"/>
                    </a:lnTo>
                    <a:lnTo>
                      <a:pt x="1568" y="1804"/>
                    </a:lnTo>
                    <a:lnTo>
                      <a:pt x="1550" y="1823"/>
                    </a:lnTo>
                    <a:lnTo>
                      <a:pt x="1560" y="1799"/>
                    </a:lnTo>
                    <a:lnTo>
                      <a:pt x="1568" y="1773"/>
                    </a:lnTo>
                    <a:lnTo>
                      <a:pt x="1572" y="1746"/>
                    </a:lnTo>
                    <a:lnTo>
                      <a:pt x="1575" y="1719"/>
                    </a:lnTo>
                    <a:lnTo>
                      <a:pt x="1578" y="1694"/>
                    </a:lnTo>
                    <a:lnTo>
                      <a:pt x="1578" y="1670"/>
                    </a:lnTo>
                    <a:lnTo>
                      <a:pt x="1577" y="1649"/>
                    </a:lnTo>
                    <a:lnTo>
                      <a:pt x="1575" y="1631"/>
                    </a:lnTo>
                    <a:lnTo>
                      <a:pt x="1574" y="1616"/>
                    </a:lnTo>
                    <a:lnTo>
                      <a:pt x="1572" y="1600"/>
                    </a:lnTo>
                    <a:lnTo>
                      <a:pt x="1570" y="1582"/>
                    </a:lnTo>
                    <a:lnTo>
                      <a:pt x="1568" y="1563"/>
                    </a:lnTo>
                    <a:lnTo>
                      <a:pt x="1565" y="1545"/>
                    </a:lnTo>
                    <a:lnTo>
                      <a:pt x="1562" y="1524"/>
                    </a:lnTo>
                    <a:lnTo>
                      <a:pt x="1560" y="1505"/>
                    </a:lnTo>
                    <a:lnTo>
                      <a:pt x="1557" y="1484"/>
                    </a:lnTo>
                    <a:lnTo>
                      <a:pt x="1554" y="1465"/>
                    </a:lnTo>
                    <a:lnTo>
                      <a:pt x="1551" y="1444"/>
                    </a:lnTo>
                    <a:lnTo>
                      <a:pt x="1549" y="1424"/>
                    </a:lnTo>
                    <a:lnTo>
                      <a:pt x="1547" y="1405"/>
                    </a:lnTo>
                    <a:lnTo>
                      <a:pt x="1545" y="1387"/>
                    </a:lnTo>
                    <a:lnTo>
                      <a:pt x="1543" y="1368"/>
                    </a:lnTo>
                    <a:lnTo>
                      <a:pt x="1542" y="1353"/>
                    </a:lnTo>
                    <a:lnTo>
                      <a:pt x="1541" y="1337"/>
                    </a:lnTo>
                    <a:lnTo>
                      <a:pt x="1554" y="1326"/>
                    </a:lnTo>
                    <a:lnTo>
                      <a:pt x="1567" y="1311"/>
                    </a:lnTo>
                    <a:lnTo>
                      <a:pt x="1577" y="1293"/>
                    </a:lnTo>
                    <a:lnTo>
                      <a:pt x="1585" y="1271"/>
                    </a:lnTo>
                    <a:lnTo>
                      <a:pt x="1592" y="1248"/>
                    </a:lnTo>
                    <a:lnTo>
                      <a:pt x="1597" y="1222"/>
                    </a:lnTo>
                    <a:lnTo>
                      <a:pt x="1603" y="1196"/>
                    </a:lnTo>
                    <a:lnTo>
                      <a:pt x="1606" y="1169"/>
                    </a:lnTo>
                    <a:lnTo>
                      <a:pt x="1611" y="1141"/>
                    </a:lnTo>
                    <a:lnTo>
                      <a:pt x="1613" y="1114"/>
                    </a:lnTo>
                    <a:lnTo>
                      <a:pt x="1616" y="1087"/>
                    </a:lnTo>
                    <a:lnTo>
                      <a:pt x="1619" y="1063"/>
                    </a:lnTo>
                    <a:lnTo>
                      <a:pt x="1623" y="1040"/>
                    </a:lnTo>
                    <a:lnTo>
                      <a:pt x="1626" y="1020"/>
                    </a:lnTo>
                    <a:lnTo>
                      <a:pt x="1630" y="1003"/>
                    </a:lnTo>
                    <a:lnTo>
                      <a:pt x="1635" y="990"/>
                    </a:lnTo>
                    <a:lnTo>
                      <a:pt x="1646" y="1006"/>
                    </a:lnTo>
                    <a:lnTo>
                      <a:pt x="1658" y="1014"/>
                    </a:lnTo>
                    <a:lnTo>
                      <a:pt x="1671" y="1017"/>
                    </a:lnTo>
                    <a:lnTo>
                      <a:pt x="1683" y="1014"/>
                    </a:lnTo>
                    <a:lnTo>
                      <a:pt x="1696" y="1008"/>
                    </a:lnTo>
                    <a:lnTo>
                      <a:pt x="1708" y="1000"/>
                    </a:lnTo>
                    <a:lnTo>
                      <a:pt x="1718" y="989"/>
                    </a:lnTo>
                    <a:lnTo>
                      <a:pt x="1726" y="978"/>
                    </a:lnTo>
                    <a:lnTo>
                      <a:pt x="1732" y="952"/>
                    </a:lnTo>
                    <a:lnTo>
                      <a:pt x="1737" y="925"/>
                    </a:lnTo>
                    <a:lnTo>
                      <a:pt x="1743" y="897"/>
                    </a:lnTo>
                    <a:lnTo>
                      <a:pt x="1749" y="867"/>
                    </a:lnTo>
                    <a:lnTo>
                      <a:pt x="1755" y="836"/>
                    </a:lnTo>
                    <a:lnTo>
                      <a:pt x="1759" y="807"/>
                    </a:lnTo>
                    <a:lnTo>
                      <a:pt x="1763" y="778"/>
                    </a:lnTo>
                    <a:lnTo>
                      <a:pt x="1766" y="750"/>
                    </a:lnTo>
                    <a:lnTo>
                      <a:pt x="1766" y="723"/>
                    </a:lnTo>
                    <a:lnTo>
                      <a:pt x="1766" y="700"/>
                    </a:lnTo>
                    <a:lnTo>
                      <a:pt x="1763" y="679"/>
                    </a:lnTo>
                    <a:lnTo>
                      <a:pt x="1757" y="662"/>
                    </a:lnTo>
                    <a:lnTo>
                      <a:pt x="1748" y="650"/>
                    </a:lnTo>
                    <a:lnTo>
                      <a:pt x="1737" y="642"/>
                    </a:lnTo>
                    <a:lnTo>
                      <a:pt x="1723" y="639"/>
                    </a:lnTo>
                    <a:lnTo>
                      <a:pt x="1705" y="643"/>
                    </a:lnTo>
                    <a:lnTo>
                      <a:pt x="1698" y="649"/>
                    </a:lnTo>
                    <a:lnTo>
                      <a:pt x="1691" y="662"/>
                    </a:lnTo>
                    <a:lnTo>
                      <a:pt x="1684" y="681"/>
                    </a:lnTo>
                    <a:lnTo>
                      <a:pt x="1678" y="701"/>
                    </a:lnTo>
                    <a:lnTo>
                      <a:pt x="1670" y="724"/>
                    </a:lnTo>
                    <a:lnTo>
                      <a:pt x="1661" y="745"/>
                    </a:lnTo>
                    <a:lnTo>
                      <a:pt x="1648" y="761"/>
                    </a:lnTo>
                    <a:lnTo>
                      <a:pt x="1633" y="772"/>
                    </a:lnTo>
                    <a:lnTo>
                      <a:pt x="1634" y="730"/>
                    </a:lnTo>
                    <a:lnTo>
                      <a:pt x="1634" y="693"/>
                    </a:lnTo>
                    <a:lnTo>
                      <a:pt x="1633" y="656"/>
                    </a:lnTo>
                    <a:lnTo>
                      <a:pt x="1632" y="622"/>
                    </a:lnTo>
                    <a:lnTo>
                      <a:pt x="1628" y="590"/>
                    </a:lnTo>
                    <a:lnTo>
                      <a:pt x="1625" y="561"/>
                    </a:lnTo>
                    <a:lnTo>
                      <a:pt x="1621" y="533"/>
                    </a:lnTo>
                    <a:lnTo>
                      <a:pt x="1616" y="508"/>
                    </a:lnTo>
                    <a:lnTo>
                      <a:pt x="1611" y="485"/>
                    </a:lnTo>
                    <a:lnTo>
                      <a:pt x="1604" y="463"/>
                    </a:lnTo>
                    <a:lnTo>
                      <a:pt x="1596" y="443"/>
                    </a:lnTo>
                    <a:lnTo>
                      <a:pt x="1589" y="425"/>
                    </a:lnTo>
                    <a:lnTo>
                      <a:pt x="1581" y="409"/>
                    </a:lnTo>
                    <a:lnTo>
                      <a:pt x="1572" y="394"/>
                    </a:lnTo>
                    <a:lnTo>
                      <a:pt x="1562" y="381"/>
                    </a:lnTo>
                    <a:lnTo>
                      <a:pt x="1552" y="370"/>
                    </a:lnTo>
                    <a:lnTo>
                      <a:pt x="1529" y="348"/>
                    </a:lnTo>
                    <a:lnTo>
                      <a:pt x="1510" y="326"/>
                    </a:lnTo>
                    <a:lnTo>
                      <a:pt x="1494" y="304"/>
                    </a:lnTo>
                    <a:lnTo>
                      <a:pt x="1480" y="281"/>
                    </a:lnTo>
                    <a:lnTo>
                      <a:pt x="1466" y="258"/>
                    </a:lnTo>
                    <a:lnTo>
                      <a:pt x="1455" y="235"/>
                    </a:lnTo>
                    <a:lnTo>
                      <a:pt x="1444" y="211"/>
                    </a:lnTo>
                    <a:lnTo>
                      <a:pt x="1433" y="187"/>
                    </a:lnTo>
                    <a:lnTo>
                      <a:pt x="1421" y="163"/>
                    </a:lnTo>
                    <a:lnTo>
                      <a:pt x="1408" y="140"/>
                    </a:lnTo>
                    <a:lnTo>
                      <a:pt x="1394" y="116"/>
                    </a:lnTo>
                    <a:lnTo>
                      <a:pt x="1377" y="92"/>
                    </a:lnTo>
                    <a:lnTo>
                      <a:pt x="1356" y="69"/>
                    </a:lnTo>
                    <a:lnTo>
                      <a:pt x="1333" y="46"/>
                    </a:lnTo>
                    <a:lnTo>
                      <a:pt x="1305" y="23"/>
                    </a:lnTo>
                    <a:lnTo>
                      <a:pt x="1272" y="0"/>
                    </a:lnTo>
                    <a:lnTo>
                      <a:pt x="1316" y="15"/>
                    </a:lnTo>
                    <a:lnTo>
                      <a:pt x="1362" y="32"/>
                    </a:lnTo>
                    <a:lnTo>
                      <a:pt x="1406" y="52"/>
                    </a:lnTo>
                    <a:lnTo>
                      <a:pt x="1450" y="75"/>
                    </a:lnTo>
                    <a:lnTo>
                      <a:pt x="1493" y="100"/>
                    </a:lnTo>
                    <a:lnTo>
                      <a:pt x="1534" y="128"/>
                    </a:lnTo>
                    <a:lnTo>
                      <a:pt x="1573" y="156"/>
                    </a:lnTo>
                    <a:lnTo>
                      <a:pt x="1612" y="186"/>
                    </a:lnTo>
                    <a:lnTo>
                      <a:pt x="1646" y="217"/>
                    </a:lnTo>
                    <a:lnTo>
                      <a:pt x="1678" y="248"/>
                    </a:lnTo>
                    <a:lnTo>
                      <a:pt x="1707" y="280"/>
                    </a:lnTo>
                    <a:lnTo>
                      <a:pt x="1732" y="313"/>
                    </a:lnTo>
                    <a:lnTo>
                      <a:pt x="1753" y="345"/>
                    </a:lnTo>
                    <a:lnTo>
                      <a:pt x="1768" y="376"/>
                    </a:lnTo>
                    <a:lnTo>
                      <a:pt x="1779" y="407"/>
                    </a:lnTo>
                    <a:lnTo>
                      <a:pt x="1785" y="436"/>
                    </a:lnTo>
                    <a:lnTo>
                      <a:pt x="1791" y="457"/>
                    </a:lnTo>
                    <a:lnTo>
                      <a:pt x="1799" y="476"/>
                    </a:lnTo>
                    <a:lnTo>
                      <a:pt x="1807" y="494"/>
                    </a:lnTo>
                    <a:lnTo>
                      <a:pt x="1813" y="513"/>
                    </a:lnTo>
                    <a:lnTo>
                      <a:pt x="1821" y="530"/>
                    </a:lnTo>
                    <a:lnTo>
                      <a:pt x="1829" y="545"/>
                    </a:lnTo>
                    <a:lnTo>
                      <a:pt x="1837" y="560"/>
                    </a:lnTo>
                    <a:lnTo>
                      <a:pt x="1844" y="573"/>
                    </a:lnTo>
                    <a:lnTo>
                      <a:pt x="1851" y="586"/>
                    </a:lnTo>
                    <a:lnTo>
                      <a:pt x="1859" y="597"/>
                    </a:lnTo>
                    <a:lnTo>
                      <a:pt x="1866" y="606"/>
                    </a:lnTo>
                    <a:lnTo>
                      <a:pt x="1874" y="616"/>
                    </a:lnTo>
                    <a:lnTo>
                      <a:pt x="1881" y="623"/>
                    </a:lnTo>
                    <a:lnTo>
                      <a:pt x="1888" y="629"/>
                    </a:lnTo>
                    <a:lnTo>
                      <a:pt x="1896" y="634"/>
                    </a:lnTo>
                    <a:lnTo>
                      <a:pt x="1903" y="638"/>
                    </a:lnTo>
                    <a:close/>
                    <a:moveTo>
                      <a:pt x="26" y="2480"/>
                    </a:moveTo>
                    <a:lnTo>
                      <a:pt x="14" y="2428"/>
                    </a:lnTo>
                    <a:lnTo>
                      <a:pt x="6" y="2378"/>
                    </a:lnTo>
                    <a:lnTo>
                      <a:pt x="2" y="2329"/>
                    </a:lnTo>
                    <a:lnTo>
                      <a:pt x="0" y="2283"/>
                    </a:lnTo>
                    <a:lnTo>
                      <a:pt x="1" y="2238"/>
                    </a:lnTo>
                    <a:lnTo>
                      <a:pt x="3" y="2195"/>
                    </a:lnTo>
                    <a:lnTo>
                      <a:pt x="8" y="2153"/>
                    </a:lnTo>
                    <a:lnTo>
                      <a:pt x="13" y="2112"/>
                    </a:lnTo>
                    <a:lnTo>
                      <a:pt x="20" y="2073"/>
                    </a:lnTo>
                    <a:lnTo>
                      <a:pt x="25" y="2036"/>
                    </a:lnTo>
                    <a:lnTo>
                      <a:pt x="32" y="1999"/>
                    </a:lnTo>
                    <a:lnTo>
                      <a:pt x="37" y="1964"/>
                    </a:lnTo>
                    <a:lnTo>
                      <a:pt x="42" y="1929"/>
                    </a:lnTo>
                    <a:lnTo>
                      <a:pt x="44" y="1894"/>
                    </a:lnTo>
                    <a:lnTo>
                      <a:pt x="45" y="1862"/>
                    </a:lnTo>
                    <a:lnTo>
                      <a:pt x="44" y="1829"/>
                    </a:lnTo>
                    <a:lnTo>
                      <a:pt x="40" y="1837"/>
                    </a:lnTo>
                    <a:lnTo>
                      <a:pt x="35" y="1848"/>
                    </a:lnTo>
                    <a:lnTo>
                      <a:pt x="31" y="1859"/>
                    </a:lnTo>
                    <a:lnTo>
                      <a:pt x="26" y="1871"/>
                    </a:lnTo>
                    <a:lnTo>
                      <a:pt x="22" y="1885"/>
                    </a:lnTo>
                    <a:lnTo>
                      <a:pt x="16" y="1901"/>
                    </a:lnTo>
                    <a:lnTo>
                      <a:pt x="11" y="1918"/>
                    </a:lnTo>
                    <a:lnTo>
                      <a:pt x="5" y="1937"/>
                    </a:lnTo>
                    <a:lnTo>
                      <a:pt x="6" y="1876"/>
                    </a:lnTo>
                    <a:lnTo>
                      <a:pt x="12" y="1817"/>
                    </a:lnTo>
                    <a:lnTo>
                      <a:pt x="21" y="1757"/>
                    </a:lnTo>
                    <a:lnTo>
                      <a:pt x="33" y="1698"/>
                    </a:lnTo>
                    <a:lnTo>
                      <a:pt x="49" y="1640"/>
                    </a:lnTo>
                    <a:lnTo>
                      <a:pt x="67" y="1584"/>
                    </a:lnTo>
                    <a:lnTo>
                      <a:pt x="87" y="1530"/>
                    </a:lnTo>
                    <a:lnTo>
                      <a:pt x="108" y="1478"/>
                    </a:lnTo>
                    <a:lnTo>
                      <a:pt x="130" y="1429"/>
                    </a:lnTo>
                    <a:lnTo>
                      <a:pt x="153" y="1384"/>
                    </a:lnTo>
                    <a:lnTo>
                      <a:pt x="175" y="1342"/>
                    </a:lnTo>
                    <a:lnTo>
                      <a:pt x="196" y="1303"/>
                    </a:lnTo>
                    <a:lnTo>
                      <a:pt x="216" y="1269"/>
                    </a:lnTo>
                    <a:lnTo>
                      <a:pt x="235" y="1239"/>
                    </a:lnTo>
                    <a:lnTo>
                      <a:pt x="250" y="1215"/>
                    </a:lnTo>
                    <a:lnTo>
                      <a:pt x="263" y="1196"/>
                    </a:lnTo>
                    <a:lnTo>
                      <a:pt x="273" y="1174"/>
                    </a:lnTo>
                    <a:lnTo>
                      <a:pt x="283" y="1153"/>
                    </a:lnTo>
                    <a:lnTo>
                      <a:pt x="294" y="1135"/>
                    </a:lnTo>
                    <a:lnTo>
                      <a:pt x="304" y="1115"/>
                    </a:lnTo>
                    <a:lnTo>
                      <a:pt x="312" y="1095"/>
                    </a:lnTo>
                    <a:lnTo>
                      <a:pt x="318" y="1070"/>
                    </a:lnTo>
                    <a:lnTo>
                      <a:pt x="323" y="1042"/>
                    </a:lnTo>
                    <a:lnTo>
                      <a:pt x="324" y="1008"/>
                    </a:lnTo>
                    <a:lnTo>
                      <a:pt x="333" y="1039"/>
                    </a:lnTo>
                    <a:lnTo>
                      <a:pt x="341" y="1065"/>
                    </a:lnTo>
                    <a:lnTo>
                      <a:pt x="352" y="1091"/>
                    </a:lnTo>
                    <a:lnTo>
                      <a:pt x="365" y="1113"/>
                    </a:lnTo>
                    <a:lnTo>
                      <a:pt x="377" y="1133"/>
                    </a:lnTo>
                    <a:lnTo>
                      <a:pt x="389" y="1151"/>
                    </a:lnTo>
                    <a:lnTo>
                      <a:pt x="402" y="1165"/>
                    </a:lnTo>
                    <a:lnTo>
                      <a:pt x="416" y="1177"/>
                    </a:lnTo>
                    <a:lnTo>
                      <a:pt x="430" y="1187"/>
                    </a:lnTo>
                    <a:lnTo>
                      <a:pt x="444" y="1194"/>
                    </a:lnTo>
                    <a:lnTo>
                      <a:pt x="457" y="1198"/>
                    </a:lnTo>
                    <a:lnTo>
                      <a:pt x="471" y="1200"/>
                    </a:lnTo>
                    <a:lnTo>
                      <a:pt x="485" y="1199"/>
                    </a:lnTo>
                    <a:lnTo>
                      <a:pt x="497" y="1197"/>
                    </a:lnTo>
                    <a:lnTo>
                      <a:pt x="509" y="1191"/>
                    </a:lnTo>
                    <a:lnTo>
                      <a:pt x="520" y="1182"/>
                    </a:lnTo>
                    <a:lnTo>
                      <a:pt x="525" y="1205"/>
                    </a:lnTo>
                    <a:lnTo>
                      <a:pt x="531" y="1228"/>
                    </a:lnTo>
                    <a:lnTo>
                      <a:pt x="536" y="1253"/>
                    </a:lnTo>
                    <a:lnTo>
                      <a:pt x="542" y="1277"/>
                    </a:lnTo>
                    <a:lnTo>
                      <a:pt x="547" y="1302"/>
                    </a:lnTo>
                    <a:lnTo>
                      <a:pt x="552" y="1327"/>
                    </a:lnTo>
                    <a:lnTo>
                      <a:pt x="557" y="1351"/>
                    </a:lnTo>
                    <a:lnTo>
                      <a:pt x="564" y="1376"/>
                    </a:lnTo>
                    <a:lnTo>
                      <a:pt x="569" y="1399"/>
                    </a:lnTo>
                    <a:lnTo>
                      <a:pt x="577" y="1422"/>
                    </a:lnTo>
                    <a:lnTo>
                      <a:pt x="585" y="1444"/>
                    </a:lnTo>
                    <a:lnTo>
                      <a:pt x="593" y="1463"/>
                    </a:lnTo>
                    <a:lnTo>
                      <a:pt x="601" y="1483"/>
                    </a:lnTo>
                    <a:lnTo>
                      <a:pt x="612" y="1500"/>
                    </a:lnTo>
                    <a:lnTo>
                      <a:pt x="623" y="1516"/>
                    </a:lnTo>
                    <a:lnTo>
                      <a:pt x="636" y="1529"/>
                    </a:lnTo>
                    <a:lnTo>
                      <a:pt x="639" y="1546"/>
                    </a:lnTo>
                    <a:lnTo>
                      <a:pt x="642" y="1563"/>
                    </a:lnTo>
                    <a:lnTo>
                      <a:pt x="646" y="1582"/>
                    </a:lnTo>
                    <a:lnTo>
                      <a:pt x="649" y="1600"/>
                    </a:lnTo>
                    <a:lnTo>
                      <a:pt x="652" y="1617"/>
                    </a:lnTo>
                    <a:lnTo>
                      <a:pt x="655" y="1635"/>
                    </a:lnTo>
                    <a:lnTo>
                      <a:pt x="658" y="1653"/>
                    </a:lnTo>
                    <a:lnTo>
                      <a:pt x="661" y="1672"/>
                    </a:lnTo>
                    <a:lnTo>
                      <a:pt x="664" y="1689"/>
                    </a:lnTo>
                    <a:lnTo>
                      <a:pt x="668" y="1707"/>
                    </a:lnTo>
                    <a:lnTo>
                      <a:pt x="671" y="1724"/>
                    </a:lnTo>
                    <a:lnTo>
                      <a:pt x="673" y="1740"/>
                    </a:lnTo>
                    <a:lnTo>
                      <a:pt x="676" y="1756"/>
                    </a:lnTo>
                    <a:lnTo>
                      <a:pt x="679" y="1771"/>
                    </a:lnTo>
                    <a:lnTo>
                      <a:pt x="681" y="1786"/>
                    </a:lnTo>
                    <a:lnTo>
                      <a:pt x="683" y="1801"/>
                    </a:lnTo>
                    <a:lnTo>
                      <a:pt x="671" y="1808"/>
                    </a:lnTo>
                    <a:lnTo>
                      <a:pt x="660" y="1820"/>
                    </a:lnTo>
                    <a:lnTo>
                      <a:pt x="649" y="1837"/>
                    </a:lnTo>
                    <a:lnTo>
                      <a:pt x="640" y="1858"/>
                    </a:lnTo>
                    <a:lnTo>
                      <a:pt x="631" y="1882"/>
                    </a:lnTo>
                    <a:lnTo>
                      <a:pt x="622" y="1909"/>
                    </a:lnTo>
                    <a:lnTo>
                      <a:pt x="615" y="1938"/>
                    </a:lnTo>
                    <a:lnTo>
                      <a:pt x="607" y="1969"/>
                    </a:lnTo>
                    <a:lnTo>
                      <a:pt x="600" y="2000"/>
                    </a:lnTo>
                    <a:lnTo>
                      <a:pt x="593" y="2032"/>
                    </a:lnTo>
                    <a:lnTo>
                      <a:pt x="585" y="2064"/>
                    </a:lnTo>
                    <a:lnTo>
                      <a:pt x="577" y="2095"/>
                    </a:lnTo>
                    <a:lnTo>
                      <a:pt x="569" y="2125"/>
                    </a:lnTo>
                    <a:lnTo>
                      <a:pt x="561" y="2154"/>
                    </a:lnTo>
                    <a:lnTo>
                      <a:pt x="551" y="2179"/>
                    </a:lnTo>
                    <a:lnTo>
                      <a:pt x="541" y="2203"/>
                    </a:lnTo>
                    <a:lnTo>
                      <a:pt x="531" y="2215"/>
                    </a:lnTo>
                    <a:lnTo>
                      <a:pt x="519" y="2224"/>
                    </a:lnTo>
                    <a:lnTo>
                      <a:pt x="503" y="2234"/>
                    </a:lnTo>
                    <a:lnTo>
                      <a:pt x="488" y="2241"/>
                    </a:lnTo>
                    <a:lnTo>
                      <a:pt x="470" y="2249"/>
                    </a:lnTo>
                    <a:lnTo>
                      <a:pt x="452" y="2256"/>
                    </a:lnTo>
                    <a:lnTo>
                      <a:pt x="432" y="2261"/>
                    </a:lnTo>
                    <a:lnTo>
                      <a:pt x="412" y="2267"/>
                    </a:lnTo>
                    <a:lnTo>
                      <a:pt x="391" y="2272"/>
                    </a:lnTo>
                    <a:lnTo>
                      <a:pt x="371" y="2276"/>
                    </a:lnTo>
                    <a:lnTo>
                      <a:pt x="352" y="2280"/>
                    </a:lnTo>
                    <a:lnTo>
                      <a:pt x="334" y="2284"/>
                    </a:lnTo>
                    <a:lnTo>
                      <a:pt x="317" y="2289"/>
                    </a:lnTo>
                    <a:lnTo>
                      <a:pt x="302" y="2293"/>
                    </a:lnTo>
                    <a:lnTo>
                      <a:pt x="287" y="2297"/>
                    </a:lnTo>
                    <a:lnTo>
                      <a:pt x="276" y="2302"/>
                    </a:lnTo>
                    <a:lnTo>
                      <a:pt x="261" y="2310"/>
                    </a:lnTo>
                    <a:lnTo>
                      <a:pt x="246" y="2318"/>
                    </a:lnTo>
                    <a:lnTo>
                      <a:pt x="231" y="2329"/>
                    </a:lnTo>
                    <a:lnTo>
                      <a:pt x="216" y="2340"/>
                    </a:lnTo>
                    <a:lnTo>
                      <a:pt x="201" y="2353"/>
                    </a:lnTo>
                    <a:lnTo>
                      <a:pt x="186" y="2367"/>
                    </a:lnTo>
                    <a:lnTo>
                      <a:pt x="171" y="2380"/>
                    </a:lnTo>
                    <a:lnTo>
                      <a:pt x="156" y="2394"/>
                    </a:lnTo>
                    <a:lnTo>
                      <a:pt x="141" y="2408"/>
                    </a:lnTo>
                    <a:lnTo>
                      <a:pt x="125" y="2422"/>
                    </a:lnTo>
                    <a:lnTo>
                      <a:pt x="109" y="2434"/>
                    </a:lnTo>
                    <a:lnTo>
                      <a:pt x="94" y="2446"/>
                    </a:lnTo>
                    <a:lnTo>
                      <a:pt x="77" y="2457"/>
                    </a:lnTo>
                    <a:lnTo>
                      <a:pt x="60" y="2467"/>
                    </a:lnTo>
                    <a:lnTo>
                      <a:pt x="44" y="2474"/>
                    </a:lnTo>
                    <a:lnTo>
                      <a:pt x="26" y="2480"/>
                    </a:lnTo>
                    <a:close/>
                    <a:moveTo>
                      <a:pt x="536" y="113"/>
                    </a:moveTo>
                    <a:lnTo>
                      <a:pt x="513" y="133"/>
                    </a:lnTo>
                    <a:lnTo>
                      <a:pt x="492" y="157"/>
                    </a:lnTo>
                    <a:lnTo>
                      <a:pt x="471" y="185"/>
                    </a:lnTo>
                    <a:lnTo>
                      <a:pt x="452" y="217"/>
                    </a:lnTo>
                    <a:lnTo>
                      <a:pt x="433" y="252"/>
                    </a:lnTo>
                    <a:lnTo>
                      <a:pt x="415" y="291"/>
                    </a:lnTo>
                    <a:lnTo>
                      <a:pt x="400" y="332"/>
                    </a:lnTo>
                    <a:lnTo>
                      <a:pt x="384" y="377"/>
                    </a:lnTo>
                    <a:lnTo>
                      <a:pt x="370" y="426"/>
                    </a:lnTo>
                    <a:lnTo>
                      <a:pt x="358" y="476"/>
                    </a:lnTo>
                    <a:lnTo>
                      <a:pt x="347" y="530"/>
                    </a:lnTo>
                    <a:lnTo>
                      <a:pt x="336" y="586"/>
                    </a:lnTo>
                    <a:lnTo>
                      <a:pt x="328" y="643"/>
                    </a:lnTo>
                    <a:lnTo>
                      <a:pt x="320" y="701"/>
                    </a:lnTo>
                    <a:lnTo>
                      <a:pt x="315" y="763"/>
                    </a:lnTo>
                    <a:lnTo>
                      <a:pt x="311" y="825"/>
                    </a:lnTo>
                    <a:lnTo>
                      <a:pt x="318" y="822"/>
                    </a:lnTo>
                    <a:lnTo>
                      <a:pt x="327" y="821"/>
                    </a:lnTo>
                    <a:lnTo>
                      <a:pt x="336" y="822"/>
                    </a:lnTo>
                    <a:lnTo>
                      <a:pt x="344" y="825"/>
                    </a:lnTo>
                    <a:lnTo>
                      <a:pt x="354" y="833"/>
                    </a:lnTo>
                    <a:lnTo>
                      <a:pt x="362" y="842"/>
                    </a:lnTo>
                    <a:lnTo>
                      <a:pt x="372" y="855"/>
                    </a:lnTo>
                    <a:lnTo>
                      <a:pt x="383" y="870"/>
                    </a:lnTo>
                    <a:lnTo>
                      <a:pt x="385" y="852"/>
                    </a:lnTo>
                    <a:lnTo>
                      <a:pt x="385" y="833"/>
                    </a:lnTo>
                    <a:lnTo>
                      <a:pt x="384" y="811"/>
                    </a:lnTo>
                    <a:lnTo>
                      <a:pt x="382" y="788"/>
                    </a:lnTo>
                    <a:lnTo>
                      <a:pt x="380" y="762"/>
                    </a:lnTo>
                    <a:lnTo>
                      <a:pt x="378" y="737"/>
                    </a:lnTo>
                    <a:lnTo>
                      <a:pt x="378" y="709"/>
                    </a:lnTo>
                    <a:lnTo>
                      <a:pt x="380" y="679"/>
                    </a:lnTo>
                    <a:lnTo>
                      <a:pt x="381" y="650"/>
                    </a:lnTo>
                    <a:lnTo>
                      <a:pt x="383" y="618"/>
                    </a:lnTo>
                    <a:lnTo>
                      <a:pt x="385" y="584"/>
                    </a:lnTo>
                    <a:lnTo>
                      <a:pt x="389" y="549"/>
                    </a:lnTo>
                    <a:lnTo>
                      <a:pt x="394" y="511"/>
                    </a:lnTo>
                    <a:lnTo>
                      <a:pt x="400" y="474"/>
                    </a:lnTo>
                    <a:lnTo>
                      <a:pt x="406" y="436"/>
                    </a:lnTo>
                    <a:lnTo>
                      <a:pt x="415" y="397"/>
                    </a:lnTo>
                    <a:lnTo>
                      <a:pt x="424" y="358"/>
                    </a:lnTo>
                    <a:lnTo>
                      <a:pt x="435" y="319"/>
                    </a:lnTo>
                    <a:lnTo>
                      <a:pt x="448" y="281"/>
                    </a:lnTo>
                    <a:lnTo>
                      <a:pt x="463" y="245"/>
                    </a:lnTo>
                    <a:lnTo>
                      <a:pt x="478" y="209"/>
                    </a:lnTo>
                    <a:lnTo>
                      <a:pt x="496" y="175"/>
                    </a:lnTo>
                    <a:lnTo>
                      <a:pt x="515" y="142"/>
                    </a:lnTo>
                    <a:lnTo>
                      <a:pt x="536" y="113"/>
                    </a:lnTo>
                    <a:close/>
                  </a:path>
                </a:pathLst>
              </a:custGeom>
              <a:solidFill>
                <a:srgbClr val="000000"/>
              </a:solidFill>
              <a:ln w="9525">
                <a:noFill/>
                <a:round/>
                <a:headEnd/>
                <a:tailEnd/>
              </a:ln>
            </p:spPr>
            <p:txBody>
              <a:bodyPr/>
              <a:lstStyle/>
              <a:p>
                <a:endParaRPr lang="es-ES"/>
              </a:p>
            </p:txBody>
          </p:sp>
          <p:sp>
            <p:nvSpPr>
              <p:cNvPr id="1006" name="Freeform 1010"/>
              <p:cNvSpPr>
                <a:spLocks/>
              </p:cNvSpPr>
              <p:nvPr/>
            </p:nvSpPr>
            <p:spPr bwMode="auto">
              <a:xfrm>
                <a:off x="2177" y="1854"/>
                <a:ext cx="28" cy="129"/>
              </a:xfrm>
              <a:custGeom>
                <a:avLst/>
                <a:gdLst>
                  <a:gd name="T0" fmla="*/ 98 w 141"/>
                  <a:gd name="T1" fmla="*/ 636 h 642"/>
                  <a:gd name="T2" fmla="*/ 98 w 141"/>
                  <a:gd name="T3" fmla="*/ 638 h 642"/>
                  <a:gd name="T4" fmla="*/ 116 w 141"/>
                  <a:gd name="T5" fmla="*/ 580 h 642"/>
                  <a:gd name="T6" fmla="*/ 129 w 141"/>
                  <a:gd name="T7" fmla="*/ 524 h 642"/>
                  <a:gd name="T8" fmla="*/ 137 w 141"/>
                  <a:gd name="T9" fmla="*/ 470 h 642"/>
                  <a:gd name="T10" fmla="*/ 141 w 141"/>
                  <a:gd name="T11" fmla="*/ 417 h 642"/>
                  <a:gd name="T12" fmla="*/ 141 w 141"/>
                  <a:gd name="T13" fmla="*/ 368 h 642"/>
                  <a:gd name="T14" fmla="*/ 138 w 141"/>
                  <a:gd name="T15" fmla="*/ 319 h 642"/>
                  <a:gd name="T16" fmla="*/ 131 w 141"/>
                  <a:gd name="T17" fmla="*/ 275 h 642"/>
                  <a:gd name="T18" fmla="*/ 123 w 141"/>
                  <a:gd name="T19" fmla="*/ 233 h 642"/>
                  <a:gd name="T20" fmla="*/ 112 w 141"/>
                  <a:gd name="T21" fmla="*/ 193 h 642"/>
                  <a:gd name="T22" fmla="*/ 99 w 141"/>
                  <a:gd name="T23" fmla="*/ 156 h 642"/>
                  <a:gd name="T24" fmla="*/ 84 w 141"/>
                  <a:gd name="T25" fmla="*/ 123 h 642"/>
                  <a:gd name="T26" fmla="*/ 69 w 141"/>
                  <a:gd name="T27" fmla="*/ 90 h 642"/>
                  <a:gd name="T28" fmla="*/ 53 w 141"/>
                  <a:gd name="T29" fmla="*/ 64 h 642"/>
                  <a:gd name="T30" fmla="*/ 38 w 141"/>
                  <a:gd name="T31" fmla="*/ 39 h 642"/>
                  <a:gd name="T32" fmla="*/ 23 w 141"/>
                  <a:gd name="T33" fmla="*/ 19 h 642"/>
                  <a:gd name="T34" fmla="*/ 9 w 141"/>
                  <a:gd name="T35" fmla="*/ 0 h 642"/>
                  <a:gd name="T36" fmla="*/ 0 w 141"/>
                  <a:gd name="T37" fmla="*/ 8 h 642"/>
                  <a:gd name="T38" fmla="*/ 15 w 141"/>
                  <a:gd name="T39" fmla="*/ 26 h 642"/>
                  <a:gd name="T40" fmla="*/ 29 w 141"/>
                  <a:gd name="T41" fmla="*/ 47 h 642"/>
                  <a:gd name="T42" fmla="*/ 44 w 141"/>
                  <a:gd name="T43" fmla="*/ 71 h 642"/>
                  <a:gd name="T44" fmla="*/ 60 w 141"/>
                  <a:gd name="T45" fmla="*/ 98 h 642"/>
                  <a:gd name="T46" fmla="*/ 75 w 141"/>
                  <a:gd name="T47" fmla="*/ 128 h 642"/>
                  <a:gd name="T48" fmla="*/ 88 w 141"/>
                  <a:gd name="T49" fmla="*/ 161 h 642"/>
                  <a:gd name="T50" fmla="*/ 100 w 141"/>
                  <a:gd name="T51" fmla="*/ 198 h 642"/>
                  <a:gd name="T52" fmla="*/ 112 w 141"/>
                  <a:gd name="T53" fmla="*/ 235 h 642"/>
                  <a:gd name="T54" fmla="*/ 120 w 141"/>
                  <a:gd name="T55" fmla="*/ 278 h 642"/>
                  <a:gd name="T56" fmla="*/ 127 w 141"/>
                  <a:gd name="T57" fmla="*/ 322 h 642"/>
                  <a:gd name="T58" fmla="*/ 130 w 141"/>
                  <a:gd name="T59" fmla="*/ 368 h 642"/>
                  <a:gd name="T60" fmla="*/ 130 w 141"/>
                  <a:gd name="T61" fmla="*/ 417 h 642"/>
                  <a:gd name="T62" fmla="*/ 126 w 141"/>
                  <a:gd name="T63" fmla="*/ 468 h 642"/>
                  <a:gd name="T64" fmla="*/ 118 w 141"/>
                  <a:gd name="T65" fmla="*/ 521 h 642"/>
                  <a:gd name="T66" fmla="*/ 105 w 141"/>
                  <a:gd name="T67" fmla="*/ 577 h 642"/>
                  <a:gd name="T68" fmla="*/ 87 w 141"/>
                  <a:gd name="T69" fmla="*/ 633 h 642"/>
                  <a:gd name="T70" fmla="*/ 87 w 141"/>
                  <a:gd name="T71" fmla="*/ 636 h 642"/>
                  <a:gd name="T72" fmla="*/ 87 w 141"/>
                  <a:gd name="T73" fmla="*/ 633 h 642"/>
                  <a:gd name="T74" fmla="*/ 87 w 141"/>
                  <a:gd name="T75" fmla="*/ 638 h 642"/>
                  <a:gd name="T76" fmla="*/ 92 w 141"/>
                  <a:gd name="T77" fmla="*/ 641 h 642"/>
                  <a:gd name="T78" fmla="*/ 95 w 141"/>
                  <a:gd name="T79" fmla="*/ 642 h 642"/>
                  <a:gd name="T80" fmla="*/ 98 w 141"/>
                  <a:gd name="T81" fmla="*/ 638 h 642"/>
                  <a:gd name="T82" fmla="*/ 98 w 141"/>
                  <a:gd name="T83" fmla="*/ 636 h 6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1"/>
                  <a:gd name="T127" fmla="*/ 0 h 642"/>
                  <a:gd name="T128" fmla="*/ 141 w 141"/>
                  <a:gd name="T129" fmla="*/ 642 h 6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1" h="642">
                    <a:moveTo>
                      <a:pt x="98" y="636"/>
                    </a:moveTo>
                    <a:lnTo>
                      <a:pt x="98" y="638"/>
                    </a:lnTo>
                    <a:lnTo>
                      <a:pt x="116" y="580"/>
                    </a:lnTo>
                    <a:lnTo>
                      <a:pt x="129" y="524"/>
                    </a:lnTo>
                    <a:lnTo>
                      <a:pt x="137" y="470"/>
                    </a:lnTo>
                    <a:lnTo>
                      <a:pt x="141" y="417"/>
                    </a:lnTo>
                    <a:lnTo>
                      <a:pt x="141" y="368"/>
                    </a:lnTo>
                    <a:lnTo>
                      <a:pt x="138" y="319"/>
                    </a:lnTo>
                    <a:lnTo>
                      <a:pt x="131" y="275"/>
                    </a:lnTo>
                    <a:lnTo>
                      <a:pt x="123" y="233"/>
                    </a:lnTo>
                    <a:lnTo>
                      <a:pt x="112" y="193"/>
                    </a:lnTo>
                    <a:lnTo>
                      <a:pt x="99" y="156"/>
                    </a:lnTo>
                    <a:lnTo>
                      <a:pt x="84" y="123"/>
                    </a:lnTo>
                    <a:lnTo>
                      <a:pt x="69" y="90"/>
                    </a:lnTo>
                    <a:lnTo>
                      <a:pt x="53" y="64"/>
                    </a:lnTo>
                    <a:lnTo>
                      <a:pt x="38" y="39"/>
                    </a:lnTo>
                    <a:lnTo>
                      <a:pt x="23" y="19"/>
                    </a:lnTo>
                    <a:lnTo>
                      <a:pt x="9" y="0"/>
                    </a:lnTo>
                    <a:lnTo>
                      <a:pt x="0" y="8"/>
                    </a:lnTo>
                    <a:lnTo>
                      <a:pt x="15" y="26"/>
                    </a:lnTo>
                    <a:lnTo>
                      <a:pt x="29" y="47"/>
                    </a:lnTo>
                    <a:lnTo>
                      <a:pt x="44" y="71"/>
                    </a:lnTo>
                    <a:lnTo>
                      <a:pt x="60" y="98"/>
                    </a:lnTo>
                    <a:lnTo>
                      <a:pt x="75" y="128"/>
                    </a:lnTo>
                    <a:lnTo>
                      <a:pt x="88" y="161"/>
                    </a:lnTo>
                    <a:lnTo>
                      <a:pt x="100" y="198"/>
                    </a:lnTo>
                    <a:lnTo>
                      <a:pt x="112" y="235"/>
                    </a:lnTo>
                    <a:lnTo>
                      <a:pt x="120" y="278"/>
                    </a:lnTo>
                    <a:lnTo>
                      <a:pt x="127" y="322"/>
                    </a:lnTo>
                    <a:lnTo>
                      <a:pt x="130" y="368"/>
                    </a:lnTo>
                    <a:lnTo>
                      <a:pt x="130" y="417"/>
                    </a:lnTo>
                    <a:lnTo>
                      <a:pt x="126" y="468"/>
                    </a:lnTo>
                    <a:lnTo>
                      <a:pt x="118" y="521"/>
                    </a:lnTo>
                    <a:lnTo>
                      <a:pt x="105" y="577"/>
                    </a:lnTo>
                    <a:lnTo>
                      <a:pt x="87" y="633"/>
                    </a:lnTo>
                    <a:lnTo>
                      <a:pt x="87" y="636"/>
                    </a:lnTo>
                    <a:lnTo>
                      <a:pt x="87" y="633"/>
                    </a:lnTo>
                    <a:lnTo>
                      <a:pt x="87" y="638"/>
                    </a:lnTo>
                    <a:lnTo>
                      <a:pt x="92" y="641"/>
                    </a:lnTo>
                    <a:lnTo>
                      <a:pt x="95" y="642"/>
                    </a:lnTo>
                    <a:lnTo>
                      <a:pt x="98" y="638"/>
                    </a:lnTo>
                    <a:lnTo>
                      <a:pt x="98" y="636"/>
                    </a:lnTo>
                    <a:close/>
                  </a:path>
                </a:pathLst>
              </a:custGeom>
              <a:solidFill>
                <a:srgbClr val="000000"/>
              </a:solidFill>
              <a:ln w="9525">
                <a:noFill/>
                <a:round/>
                <a:headEnd/>
                <a:tailEnd/>
              </a:ln>
            </p:spPr>
            <p:txBody>
              <a:bodyPr/>
              <a:lstStyle/>
              <a:p>
                <a:endParaRPr lang="es-ES"/>
              </a:p>
            </p:txBody>
          </p:sp>
          <p:sp>
            <p:nvSpPr>
              <p:cNvPr id="1007" name="Freeform 1011"/>
              <p:cNvSpPr>
                <a:spLocks/>
              </p:cNvSpPr>
              <p:nvPr/>
            </p:nvSpPr>
            <p:spPr bwMode="auto">
              <a:xfrm>
                <a:off x="2137" y="1854"/>
                <a:ext cx="15" cy="69"/>
              </a:xfrm>
              <a:custGeom>
                <a:avLst/>
                <a:gdLst>
                  <a:gd name="T0" fmla="*/ 6 w 71"/>
                  <a:gd name="T1" fmla="*/ 16 h 346"/>
                  <a:gd name="T2" fmla="*/ 6 w 71"/>
                  <a:gd name="T3" fmla="*/ 16 h 346"/>
                  <a:gd name="T4" fmla="*/ 22 w 71"/>
                  <a:gd name="T5" fmla="*/ 12 h 346"/>
                  <a:gd name="T6" fmla="*/ 34 w 71"/>
                  <a:gd name="T7" fmla="*/ 15 h 346"/>
                  <a:gd name="T8" fmla="*/ 44 w 71"/>
                  <a:gd name="T9" fmla="*/ 22 h 346"/>
                  <a:gd name="T10" fmla="*/ 52 w 71"/>
                  <a:gd name="T11" fmla="*/ 32 h 346"/>
                  <a:gd name="T12" fmla="*/ 56 w 71"/>
                  <a:gd name="T13" fmla="*/ 48 h 346"/>
                  <a:gd name="T14" fmla="*/ 60 w 71"/>
                  <a:gd name="T15" fmla="*/ 67 h 346"/>
                  <a:gd name="T16" fmla="*/ 60 w 71"/>
                  <a:gd name="T17" fmla="*/ 90 h 346"/>
                  <a:gd name="T18" fmla="*/ 60 w 71"/>
                  <a:gd name="T19" fmla="*/ 117 h 346"/>
                  <a:gd name="T20" fmla="*/ 56 w 71"/>
                  <a:gd name="T21" fmla="*/ 144 h 346"/>
                  <a:gd name="T22" fmla="*/ 53 w 71"/>
                  <a:gd name="T23" fmla="*/ 173 h 346"/>
                  <a:gd name="T24" fmla="*/ 48 w 71"/>
                  <a:gd name="T25" fmla="*/ 202 h 346"/>
                  <a:gd name="T26" fmla="*/ 43 w 71"/>
                  <a:gd name="T27" fmla="*/ 233 h 346"/>
                  <a:gd name="T28" fmla="*/ 36 w 71"/>
                  <a:gd name="T29" fmla="*/ 263 h 346"/>
                  <a:gd name="T30" fmla="*/ 31 w 71"/>
                  <a:gd name="T31" fmla="*/ 291 h 346"/>
                  <a:gd name="T32" fmla="*/ 25 w 71"/>
                  <a:gd name="T33" fmla="*/ 318 h 346"/>
                  <a:gd name="T34" fmla="*/ 20 w 71"/>
                  <a:gd name="T35" fmla="*/ 343 h 346"/>
                  <a:gd name="T36" fmla="*/ 31 w 71"/>
                  <a:gd name="T37" fmla="*/ 346 h 346"/>
                  <a:gd name="T38" fmla="*/ 36 w 71"/>
                  <a:gd name="T39" fmla="*/ 320 h 346"/>
                  <a:gd name="T40" fmla="*/ 42 w 71"/>
                  <a:gd name="T41" fmla="*/ 293 h 346"/>
                  <a:gd name="T42" fmla="*/ 47 w 71"/>
                  <a:gd name="T43" fmla="*/ 265 h 346"/>
                  <a:gd name="T44" fmla="*/ 54 w 71"/>
                  <a:gd name="T45" fmla="*/ 235 h 346"/>
                  <a:gd name="T46" fmla="*/ 60 w 71"/>
                  <a:gd name="T47" fmla="*/ 205 h 346"/>
                  <a:gd name="T48" fmla="*/ 64 w 71"/>
                  <a:gd name="T49" fmla="*/ 175 h 346"/>
                  <a:gd name="T50" fmla="*/ 67 w 71"/>
                  <a:gd name="T51" fmla="*/ 146 h 346"/>
                  <a:gd name="T52" fmla="*/ 71 w 71"/>
                  <a:gd name="T53" fmla="*/ 117 h 346"/>
                  <a:gd name="T54" fmla="*/ 71 w 71"/>
                  <a:gd name="T55" fmla="*/ 90 h 346"/>
                  <a:gd name="T56" fmla="*/ 71 w 71"/>
                  <a:gd name="T57" fmla="*/ 67 h 346"/>
                  <a:gd name="T58" fmla="*/ 67 w 71"/>
                  <a:gd name="T59" fmla="*/ 45 h 346"/>
                  <a:gd name="T60" fmla="*/ 61 w 71"/>
                  <a:gd name="T61" fmla="*/ 27 h 346"/>
                  <a:gd name="T62" fmla="*/ 51 w 71"/>
                  <a:gd name="T63" fmla="*/ 12 h 346"/>
                  <a:gd name="T64" fmla="*/ 39 w 71"/>
                  <a:gd name="T65" fmla="*/ 2 h 346"/>
                  <a:gd name="T66" fmla="*/ 22 w 71"/>
                  <a:gd name="T67" fmla="*/ 0 h 346"/>
                  <a:gd name="T68" fmla="*/ 3 w 71"/>
                  <a:gd name="T69" fmla="*/ 4 h 346"/>
                  <a:gd name="T70" fmla="*/ 3 w 71"/>
                  <a:gd name="T71" fmla="*/ 4 h 346"/>
                  <a:gd name="T72" fmla="*/ 3 w 71"/>
                  <a:gd name="T73" fmla="*/ 4 h 346"/>
                  <a:gd name="T74" fmla="*/ 0 w 71"/>
                  <a:gd name="T75" fmla="*/ 6 h 346"/>
                  <a:gd name="T76" fmla="*/ 0 w 71"/>
                  <a:gd name="T77" fmla="*/ 11 h 346"/>
                  <a:gd name="T78" fmla="*/ 1 w 71"/>
                  <a:gd name="T79" fmla="*/ 15 h 346"/>
                  <a:gd name="T80" fmla="*/ 6 w 71"/>
                  <a:gd name="T81" fmla="*/ 16 h 3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
                  <a:gd name="T124" fmla="*/ 0 h 346"/>
                  <a:gd name="T125" fmla="*/ 71 w 71"/>
                  <a:gd name="T126" fmla="*/ 346 h 3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 h="346">
                    <a:moveTo>
                      <a:pt x="6" y="16"/>
                    </a:moveTo>
                    <a:lnTo>
                      <a:pt x="6" y="16"/>
                    </a:lnTo>
                    <a:lnTo>
                      <a:pt x="22" y="12"/>
                    </a:lnTo>
                    <a:lnTo>
                      <a:pt x="34" y="15"/>
                    </a:lnTo>
                    <a:lnTo>
                      <a:pt x="44" y="22"/>
                    </a:lnTo>
                    <a:lnTo>
                      <a:pt x="52" y="32"/>
                    </a:lnTo>
                    <a:lnTo>
                      <a:pt x="56" y="48"/>
                    </a:lnTo>
                    <a:lnTo>
                      <a:pt x="60" y="67"/>
                    </a:lnTo>
                    <a:lnTo>
                      <a:pt x="60" y="90"/>
                    </a:lnTo>
                    <a:lnTo>
                      <a:pt x="60" y="117"/>
                    </a:lnTo>
                    <a:lnTo>
                      <a:pt x="56" y="144"/>
                    </a:lnTo>
                    <a:lnTo>
                      <a:pt x="53" y="173"/>
                    </a:lnTo>
                    <a:lnTo>
                      <a:pt x="48" y="202"/>
                    </a:lnTo>
                    <a:lnTo>
                      <a:pt x="43" y="233"/>
                    </a:lnTo>
                    <a:lnTo>
                      <a:pt x="36" y="263"/>
                    </a:lnTo>
                    <a:lnTo>
                      <a:pt x="31" y="291"/>
                    </a:lnTo>
                    <a:lnTo>
                      <a:pt x="25" y="318"/>
                    </a:lnTo>
                    <a:lnTo>
                      <a:pt x="20" y="343"/>
                    </a:lnTo>
                    <a:lnTo>
                      <a:pt x="31" y="346"/>
                    </a:lnTo>
                    <a:lnTo>
                      <a:pt x="36" y="320"/>
                    </a:lnTo>
                    <a:lnTo>
                      <a:pt x="42" y="293"/>
                    </a:lnTo>
                    <a:lnTo>
                      <a:pt x="47" y="265"/>
                    </a:lnTo>
                    <a:lnTo>
                      <a:pt x="54" y="235"/>
                    </a:lnTo>
                    <a:lnTo>
                      <a:pt x="60" y="205"/>
                    </a:lnTo>
                    <a:lnTo>
                      <a:pt x="64" y="175"/>
                    </a:lnTo>
                    <a:lnTo>
                      <a:pt x="67" y="146"/>
                    </a:lnTo>
                    <a:lnTo>
                      <a:pt x="71" y="117"/>
                    </a:lnTo>
                    <a:lnTo>
                      <a:pt x="71" y="90"/>
                    </a:lnTo>
                    <a:lnTo>
                      <a:pt x="71" y="67"/>
                    </a:lnTo>
                    <a:lnTo>
                      <a:pt x="67" y="45"/>
                    </a:lnTo>
                    <a:lnTo>
                      <a:pt x="61" y="27"/>
                    </a:lnTo>
                    <a:lnTo>
                      <a:pt x="51" y="12"/>
                    </a:lnTo>
                    <a:lnTo>
                      <a:pt x="39" y="2"/>
                    </a:lnTo>
                    <a:lnTo>
                      <a:pt x="22" y="0"/>
                    </a:lnTo>
                    <a:lnTo>
                      <a:pt x="3" y="4"/>
                    </a:lnTo>
                    <a:lnTo>
                      <a:pt x="0" y="6"/>
                    </a:lnTo>
                    <a:lnTo>
                      <a:pt x="0" y="11"/>
                    </a:lnTo>
                    <a:lnTo>
                      <a:pt x="1" y="15"/>
                    </a:lnTo>
                    <a:lnTo>
                      <a:pt x="6" y="16"/>
                    </a:lnTo>
                    <a:close/>
                  </a:path>
                </a:pathLst>
              </a:custGeom>
              <a:solidFill>
                <a:srgbClr val="000000"/>
              </a:solidFill>
              <a:ln w="9525">
                <a:noFill/>
                <a:round/>
                <a:headEnd/>
                <a:tailEnd/>
              </a:ln>
            </p:spPr>
            <p:txBody>
              <a:bodyPr/>
              <a:lstStyle/>
              <a:p>
                <a:endParaRPr lang="es-ES"/>
              </a:p>
            </p:txBody>
          </p:sp>
          <p:sp>
            <p:nvSpPr>
              <p:cNvPr id="1008" name="Freeform 1012"/>
              <p:cNvSpPr>
                <a:spLocks/>
              </p:cNvSpPr>
              <p:nvPr/>
            </p:nvSpPr>
            <p:spPr bwMode="auto">
              <a:xfrm>
                <a:off x="2123" y="1855"/>
                <a:ext cx="16" cy="28"/>
              </a:xfrm>
              <a:custGeom>
                <a:avLst/>
                <a:gdLst>
                  <a:gd name="T0" fmla="*/ 0 w 80"/>
                  <a:gd name="T1" fmla="*/ 135 h 141"/>
                  <a:gd name="T2" fmla="*/ 8 w 80"/>
                  <a:gd name="T3" fmla="*/ 141 h 141"/>
                  <a:gd name="T4" fmla="*/ 24 w 80"/>
                  <a:gd name="T5" fmla="*/ 129 h 141"/>
                  <a:gd name="T6" fmla="*/ 39 w 80"/>
                  <a:gd name="T7" fmla="*/ 112 h 141"/>
                  <a:gd name="T8" fmla="*/ 49 w 80"/>
                  <a:gd name="T9" fmla="*/ 90 h 141"/>
                  <a:gd name="T10" fmla="*/ 56 w 80"/>
                  <a:gd name="T11" fmla="*/ 67 h 141"/>
                  <a:gd name="T12" fmla="*/ 63 w 80"/>
                  <a:gd name="T13" fmla="*/ 46 h 141"/>
                  <a:gd name="T14" fmla="*/ 70 w 80"/>
                  <a:gd name="T15" fmla="*/ 28 h 141"/>
                  <a:gd name="T16" fmla="*/ 75 w 80"/>
                  <a:gd name="T17" fmla="*/ 16 h 141"/>
                  <a:gd name="T18" fmla="*/ 80 w 80"/>
                  <a:gd name="T19" fmla="*/ 12 h 141"/>
                  <a:gd name="T20" fmla="*/ 77 w 80"/>
                  <a:gd name="T21" fmla="*/ 0 h 141"/>
                  <a:gd name="T22" fmla="*/ 66 w 80"/>
                  <a:gd name="T23" fmla="*/ 8 h 141"/>
                  <a:gd name="T24" fmla="*/ 59 w 80"/>
                  <a:gd name="T25" fmla="*/ 23 h 141"/>
                  <a:gd name="T26" fmla="*/ 52 w 80"/>
                  <a:gd name="T27" fmla="*/ 41 h 141"/>
                  <a:gd name="T28" fmla="*/ 45 w 80"/>
                  <a:gd name="T29" fmla="*/ 62 h 141"/>
                  <a:gd name="T30" fmla="*/ 38 w 80"/>
                  <a:gd name="T31" fmla="*/ 85 h 141"/>
                  <a:gd name="T32" fmla="*/ 30 w 80"/>
                  <a:gd name="T33" fmla="*/ 104 h 141"/>
                  <a:gd name="T34" fmla="*/ 18 w 80"/>
                  <a:gd name="T35" fmla="*/ 119 h 141"/>
                  <a:gd name="T36" fmla="*/ 3 w 80"/>
                  <a:gd name="T37" fmla="*/ 129 h 141"/>
                  <a:gd name="T38" fmla="*/ 11 w 80"/>
                  <a:gd name="T39" fmla="*/ 135 h 141"/>
                  <a:gd name="T40" fmla="*/ 3 w 80"/>
                  <a:gd name="T41" fmla="*/ 129 h 141"/>
                  <a:gd name="T42" fmla="*/ 0 w 80"/>
                  <a:gd name="T43" fmla="*/ 132 h 141"/>
                  <a:gd name="T44" fmla="*/ 1 w 80"/>
                  <a:gd name="T45" fmla="*/ 136 h 141"/>
                  <a:gd name="T46" fmla="*/ 3 w 80"/>
                  <a:gd name="T47" fmla="*/ 141 h 141"/>
                  <a:gd name="T48" fmla="*/ 8 w 80"/>
                  <a:gd name="T49" fmla="*/ 141 h 141"/>
                  <a:gd name="T50" fmla="*/ 0 w 80"/>
                  <a:gd name="T51" fmla="*/ 135 h 1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
                  <a:gd name="T79" fmla="*/ 0 h 141"/>
                  <a:gd name="T80" fmla="*/ 80 w 80"/>
                  <a:gd name="T81" fmla="*/ 141 h 1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 h="141">
                    <a:moveTo>
                      <a:pt x="0" y="135"/>
                    </a:moveTo>
                    <a:lnTo>
                      <a:pt x="8" y="141"/>
                    </a:lnTo>
                    <a:lnTo>
                      <a:pt x="24" y="129"/>
                    </a:lnTo>
                    <a:lnTo>
                      <a:pt x="39" y="112"/>
                    </a:lnTo>
                    <a:lnTo>
                      <a:pt x="49" y="90"/>
                    </a:lnTo>
                    <a:lnTo>
                      <a:pt x="56" y="67"/>
                    </a:lnTo>
                    <a:lnTo>
                      <a:pt x="63" y="46"/>
                    </a:lnTo>
                    <a:lnTo>
                      <a:pt x="70" y="28"/>
                    </a:lnTo>
                    <a:lnTo>
                      <a:pt x="75" y="16"/>
                    </a:lnTo>
                    <a:lnTo>
                      <a:pt x="80" y="12"/>
                    </a:lnTo>
                    <a:lnTo>
                      <a:pt x="77" y="0"/>
                    </a:lnTo>
                    <a:lnTo>
                      <a:pt x="66" y="8"/>
                    </a:lnTo>
                    <a:lnTo>
                      <a:pt x="59" y="23"/>
                    </a:lnTo>
                    <a:lnTo>
                      <a:pt x="52" y="41"/>
                    </a:lnTo>
                    <a:lnTo>
                      <a:pt x="45" y="62"/>
                    </a:lnTo>
                    <a:lnTo>
                      <a:pt x="38" y="85"/>
                    </a:lnTo>
                    <a:lnTo>
                      <a:pt x="30" y="104"/>
                    </a:lnTo>
                    <a:lnTo>
                      <a:pt x="18" y="119"/>
                    </a:lnTo>
                    <a:lnTo>
                      <a:pt x="3" y="129"/>
                    </a:lnTo>
                    <a:lnTo>
                      <a:pt x="11" y="135"/>
                    </a:lnTo>
                    <a:lnTo>
                      <a:pt x="3" y="129"/>
                    </a:lnTo>
                    <a:lnTo>
                      <a:pt x="0" y="132"/>
                    </a:lnTo>
                    <a:lnTo>
                      <a:pt x="1" y="136"/>
                    </a:lnTo>
                    <a:lnTo>
                      <a:pt x="3" y="141"/>
                    </a:lnTo>
                    <a:lnTo>
                      <a:pt x="8" y="141"/>
                    </a:lnTo>
                    <a:lnTo>
                      <a:pt x="0" y="135"/>
                    </a:lnTo>
                    <a:close/>
                  </a:path>
                </a:pathLst>
              </a:custGeom>
              <a:solidFill>
                <a:srgbClr val="000000"/>
              </a:solidFill>
              <a:ln w="9525">
                <a:noFill/>
                <a:round/>
                <a:headEnd/>
                <a:tailEnd/>
              </a:ln>
            </p:spPr>
            <p:txBody>
              <a:bodyPr/>
              <a:lstStyle/>
              <a:p>
                <a:endParaRPr lang="es-ES"/>
              </a:p>
            </p:txBody>
          </p:sp>
          <p:sp>
            <p:nvSpPr>
              <p:cNvPr id="1009" name="Freeform 1013"/>
              <p:cNvSpPr>
                <a:spLocks/>
              </p:cNvSpPr>
              <p:nvPr/>
            </p:nvSpPr>
            <p:spPr bwMode="auto">
              <a:xfrm>
                <a:off x="2107" y="1800"/>
                <a:ext cx="18" cy="82"/>
              </a:xfrm>
              <a:custGeom>
                <a:avLst/>
                <a:gdLst>
                  <a:gd name="T0" fmla="*/ 2 w 92"/>
                  <a:gd name="T1" fmla="*/ 11 h 408"/>
                  <a:gd name="T2" fmla="*/ 2 w 92"/>
                  <a:gd name="T3" fmla="*/ 11 h 408"/>
                  <a:gd name="T4" fmla="*/ 11 w 92"/>
                  <a:gd name="T5" fmla="*/ 21 h 408"/>
                  <a:gd name="T6" fmla="*/ 21 w 92"/>
                  <a:gd name="T7" fmla="*/ 34 h 408"/>
                  <a:gd name="T8" fmla="*/ 30 w 92"/>
                  <a:gd name="T9" fmla="*/ 49 h 408"/>
                  <a:gd name="T10" fmla="*/ 37 w 92"/>
                  <a:gd name="T11" fmla="*/ 63 h 408"/>
                  <a:gd name="T12" fmla="*/ 44 w 92"/>
                  <a:gd name="T13" fmla="*/ 82 h 408"/>
                  <a:gd name="T14" fmla="*/ 52 w 92"/>
                  <a:gd name="T15" fmla="*/ 101 h 408"/>
                  <a:gd name="T16" fmla="*/ 58 w 92"/>
                  <a:gd name="T17" fmla="*/ 122 h 408"/>
                  <a:gd name="T18" fmla="*/ 64 w 92"/>
                  <a:gd name="T19" fmla="*/ 145 h 408"/>
                  <a:gd name="T20" fmla="*/ 68 w 92"/>
                  <a:gd name="T21" fmla="*/ 170 h 408"/>
                  <a:gd name="T22" fmla="*/ 72 w 92"/>
                  <a:gd name="T23" fmla="*/ 198 h 408"/>
                  <a:gd name="T24" fmla="*/ 76 w 92"/>
                  <a:gd name="T25" fmla="*/ 228 h 408"/>
                  <a:gd name="T26" fmla="*/ 79 w 92"/>
                  <a:gd name="T27" fmla="*/ 258 h 408"/>
                  <a:gd name="T28" fmla="*/ 80 w 92"/>
                  <a:gd name="T29" fmla="*/ 292 h 408"/>
                  <a:gd name="T30" fmla="*/ 81 w 92"/>
                  <a:gd name="T31" fmla="*/ 329 h 408"/>
                  <a:gd name="T32" fmla="*/ 81 w 92"/>
                  <a:gd name="T33" fmla="*/ 366 h 408"/>
                  <a:gd name="T34" fmla="*/ 80 w 92"/>
                  <a:gd name="T35" fmla="*/ 408 h 408"/>
                  <a:gd name="T36" fmla="*/ 91 w 92"/>
                  <a:gd name="T37" fmla="*/ 408 h 408"/>
                  <a:gd name="T38" fmla="*/ 92 w 92"/>
                  <a:gd name="T39" fmla="*/ 366 h 408"/>
                  <a:gd name="T40" fmla="*/ 92 w 92"/>
                  <a:gd name="T41" fmla="*/ 329 h 408"/>
                  <a:gd name="T42" fmla="*/ 91 w 92"/>
                  <a:gd name="T43" fmla="*/ 292 h 408"/>
                  <a:gd name="T44" fmla="*/ 90 w 92"/>
                  <a:gd name="T45" fmla="*/ 258 h 408"/>
                  <a:gd name="T46" fmla="*/ 87 w 92"/>
                  <a:gd name="T47" fmla="*/ 225 h 408"/>
                  <a:gd name="T48" fmla="*/ 83 w 92"/>
                  <a:gd name="T49" fmla="*/ 196 h 408"/>
                  <a:gd name="T50" fmla="*/ 79 w 92"/>
                  <a:gd name="T51" fmla="*/ 168 h 408"/>
                  <a:gd name="T52" fmla="*/ 75 w 92"/>
                  <a:gd name="T53" fmla="*/ 142 h 408"/>
                  <a:gd name="T54" fmla="*/ 69 w 92"/>
                  <a:gd name="T55" fmla="*/ 119 h 408"/>
                  <a:gd name="T56" fmla="*/ 63 w 92"/>
                  <a:gd name="T57" fmla="*/ 96 h 408"/>
                  <a:gd name="T58" fmla="*/ 55 w 92"/>
                  <a:gd name="T59" fmla="*/ 77 h 408"/>
                  <a:gd name="T60" fmla="*/ 46 w 92"/>
                  <a:gd name="T61" fmla="*/ 58 h 408"/>
                  <a:gd name="T62" fmla="*/ 38 w 92"/>
                  <a:gd name="T63" fmla="*/ 41 h 408"/>
                  <a:gd name="T64" fmla="*/ 30 w 92"/>
                  <a:gd name="T65" fmla="*/ 27 h 408"/>
                  <a:gd name="T66" fmla="*/ 20 w 92"/>
                  <a:gd name="T67" fmla="*/ 13 h 408"/>
                  <a:gd name="T68" fmla="*/ 9 w 92"/>
                  <a:gd name="T69" fmla="*/ 1 h 408"/>
                  <a:gd name="T70" fmla="*/ 9 w 92"/>
                  <a:gd name="T71" fmla="*/ 1 h 408"/>
                  <a:gd name="T72" fmla="*/ 9 w 92"/>
                  <a:gd name="T73" fmla="*/ 1 h 408"/>
                  <a:gd name="T74" fmla="*/ 4 w 92"/>
                  <a:gd name="T75" fmla="*/ 0 h 408"/>
                  <a:gd name="T76" fmla="*/ 1 w 92"/>
                  <a:gd name="T77" fmla="*/ 2 h 408"/>
                  <a:gd name="T78" fmla="*/ 0 w 92"/>
                  <a:gd name="T79" fmla="*/ 6 h 408"/>
                  <a:gd name="T80" fmla="*/ 2 w 92"/>
                  <a:gd name="T81" fmla="*/ 11 h 4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2"/>
                  <a:gd name="T124" fmla="*/ 0 h 408"/>
                  <a:gd name="T125" fmla="*/ 92 w 92"/>
                  <a:gd name="T126" fmla="*/ 408 h 4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2" h="408">
                    <a:moveTo>
                      <a:pt x="2" y="11"/>
                    </a:moveTo>
                    <a:lnTo>
                      <a:pt x="2" y="11"/>
                    </a:lnTo>
                    <a:lnTo>
                      <a:pt x="11" y="21"/>
                    </a:lnTo>
                    <a:lnTo>
                      <a:pt x="21" y="34"/>
                    </a:lnTo>
                    <a:lnTo>
                      <a:pt x="30" y="49"/>
                    </a:lnTo>
                    <a:lnTo>
                      <a:pt x="37" y="63"/>
                    </a:lnTo>
                    <a:lnTo>
                      <a:pt x="44" y="82"/>
                    </a:lnTo>
                    <a:lnTo>
                      <a:pt x="52" y="101"/>
                    </a:lnTo>
                    <a:lnTo>
                      <a:pt x="58" y="122"/>
                    </a:lnTo>
                    <a:lnTo>
                      <a:pt x="64" y="145"/>
                    </a:lnTo>
                    <a:lnTo>
                      <a:pt x="68" y="170"/>
                    </a:lnTo>
                    <a:lnTo>
                      <a:pt x="72" y="198"/>
                    </a:lnTo>
                    <a:lnTo>
                      <a:pt x="76" y="228"/>
                    </a:lnTo>
                    <a:lnTo>
                      <a:pt x="79" y="258"/>
                    </a:lnTo>
                    <a:lnTo>
                      <a:pt x="80" y="292"/>
                    </a:lnTo>
                    <a:lnTo>
                      <a:pt x="81" y="329"/>
                    </a:lnTo>
                    <a:lnTo>
                      <a:pt x="81" y="366"/>
                    </a:lnTo>
                    <a:lnTo>
                      <a:pt x="80" y="408"/>
                    </a:lnTo>
                    <a:lnTo>
                      <a:pt x="91" y="408"/>
                    </a:lnTo>
                    <a:lnTo>
                      <a:pt x="92" y="366"/>
                    </a:lnTo>
                    <a:lnTo>
                      <a:pt x="92" y="329"/>
                    </a:lnTo>
                    <a:lnTo>
                      <a:pt x="91" y="292"/>
                    </a:lnTo>
                    <a:lnTo>
                      <a:pt x="90" y="258"/>
                    </a:lnTo>
                    <a:lnTo>
                      <a:pt x="87" y="225"/>
                    </a:lnTo>
                    <a:lnTo>
                      <a:pt x="83" y="196"/>
                    </a:lnTo>
                    <a:lnTo>
                      <a:pt x="79" y="168"/>
                    </a:lnTo>
                    <a:lnTo>
                      <a:pt x="75" y="142"/>
                    </a:lnTo>
                    <a:lnTo>
                      <a:pt x="69" y="119"/>
                    </a:lnTo>
                    <a:lnTo>
                      <a:pt x="63" y="96"/>
                    </a:lnTo>
                    <a:lnTo>
                      <a:pt x="55" y="77"/>
                    </a:lnTo>
                    <a:lnTo>
                      <a:pt x="46" y="58"/>
                    </a:lnTo>
                    <a:lnTo>
                      <a:pt x="38" y="41"/>
                    </a:lnTo>
                    <a:lnTo>
                      <a:pt x="30" y="27"/>
                    </a:lnTo>
                    <a:lnTo>
                      <a:pt x="20" y="13"/>
                    </a:lnTo>
                    <a:lnTo>
                      <a:pt x="9" y="1"/>
                    </a:lnTo>
                    <a:lnTo>
                      <a:pt x="4" y="0"/>
                    </a:lnTo>
                    <a:lnTo>
                      <a:pt x="1" y="2"/>
                    </a:lnTo>
                    <a:lnTo>
                      <a:pt x="0" y="6"/>
                    </a:lnTo>
                    <a:lnTo>
                      <a:pt x="2" y="11"/>
                    </a:lnTo>
                    <a:close/>
                  </a:path>
                </a:pathLst>
              </a:custGeom>
              <a:solidFill>
                <a:srgbClr val="000000"/>
              </a:solidFill>
              <a:ln w="9525">
                <a:noFill/>
                <a:round/>
                <a:headEnd/>
                <a:tailEnd/>
              </a:ln>
            </p:spPr>
            <p:txBody>
              <a:bodyPr/>
              <a:lstStyle/>
              <a:p>
                <a:endParaRPr lang="es-ES"/>
              </a:p>
            </p:txBody>
          </p:sp>
          <p:sp>
            <p:nvSpPr>
              <p:cNvPr id="1010" name="Freeform 1014"/>
              <p:cNvSpPr>
                <a:spLocks/>
              </p:cNvSpPr>
              <p:nvPr/>
            </p:nvSpPr>
            <p:spPr bwMode="auto">
              <a:xfrm>
                <a:off x="2051" y="1726"/>
                <a:ext cx="57" cy="76"/>
              </a:xfrm>
              <a:custGeom>
                <a:avLst/>
                <a:gdLst>
                  <a:gd name="T0" fmla="*/ 7 w 289"/>
                  <a:gd name="T1" fmla="*/ 0 h 381"/>
                  <a:gd name="T2" fmla="*/ 2 w 289"/>
                  <a:gd name="T3" fmla="*/ 11 h 381"/>
                  <a:gd name="T4" fmla="*/ 35 w 289"/>
                  <a:gd name="T5" fmla="*/ 34 h 381"/>
                  <a:gd name="T6" fmla="*/ 63 w 289"/>
                  <a:gd name="T7" fmla="*/ 57 h 381"/>
                  <a:gd name="T8" fmla="*/ 86 w 289"/>
                  <a:gd name="T9" fmla="*/ 80 h 381"/>
                  <a:gd name="T10" fmla="*/ 106 w 289"/>
                  <a:gd name="T11" fmla="*/ 102 h 381"/>
                  <a:gd name="T12" fmla="*/ 122 w 289"/>
                  <a:gd name="T13" fmla="*/ 125 h 381"/>
                  <a:gd name="T14" fmla="*/ 137 w 289"/>
                  <a:gd name="T15" fmla="*/ 150 h 381"/>
                  <a:gd name="T16" fmla="*/ 150 w 289"/>
                  <a:gd name="T17" fmla="*/ 173 h 381"/>
                  <a:gd name="T18" fmla="*/ 162 w 289"/>
                  <a:gd name="T19" fmla="*/ 196 h 381"/>
                  <a:gd name="T20" fmla="*/ 173 w 289"/>
                  <a:gd name="T21" fmla="*/ 219 h 381"/>
                  <a:gd name="T22" fmla="*/ 184 w 289"/>
                  <a:gd name="T23" fmla="*/ 243 h 381"/>
                  <a:gd name="T24" fmla="*/ 195 w 289"/>
                  <a:gd name="T25" fmla="*/ 268 h 381"/>
                  <a:gd name="T26" fmla="*/ 208 w 289"/>
                  <a:gd name="T27" fmla="*/ 291 h 381"/>
                  <a:gd name="T28" fmla="*/ 222 w 289"/>
                  <a:gd name="T29" fmla="*/ 314 h 381"/>
                  <a:gd name="T30" fmla="*/ 239 w 289"/>
                  <a:gd name="T31" fmla="*/ 336 h 381"/>
                  <a:gd name="T32" fmla="*/ 259 w 289"/>
                  <a:gd name="T33" fmla="*/ 359 h 381"/>
                  <a:gd name="T34" fmla="*/ 282 w 289"/>
                  <a:gd name="T35" fmla="*/ 381 h 381"/>
                  <a:gd name="T36" fmla="*/ 289 w 289"/>
                  <a:gd name="T37" fmla="*/ 371 h 381"/>
                  <a:gd name="T38" fmla="*/ 265 w 289"/>
                  <a:gd name="T39" fmla="*/ 349 h 381"/>
                  <a:gd name="T40" fmla="*/ 248 w 289"/>
                  <a:gd name="T41" fmla="*/ 329 h 381"/>
                  <a:gd name="T42" fmla="*/ 231 w 289"/>
                  <a:gd name="T43" fmla="*/ 307 h 381"/>
                  <a:gd name="T44" fmla="*/ 217 w 289"/>
                  <a:gd name="T45" fmla="*/ 284 h 381"/>
                  <a:gd name="T46" fmla="*/ 204 w 289"/>
                  <a:gd name="T47" fmla="*/ 260 h 381"/>
                  <a:gd name="T48" fmla="*/ 193 w 289"/>
                  <a:gd name="T49" fmla="*/ 238 h 381"/>
                  <a:gd name="T50" fmla="*/ 182 w 289"/>
                  <a:gd name="T51" fmla="*/ 214 h 381"/>
                  <a:gd name="T52" fmla="*/ 171 w 289"/>
                  <a:gd name="T53" fmla="*/ 191 h 381"/>
                  <a:gd name="T54" fmla="*/ 159 w 289"/>
                  <a:gd name="T55" fmla="*/ 165 h 381"/>
                  <a:gd name="T56" fmla="*/ 145 w 289"/>
                  <a:gd name="T57" fmla="*/ 142 h 381"/>
                  <a:gd name="T58" fmla="*/ 131 w 289"/>
                  <a:gd name="T59" fmla="*/ 118 h 381"/>
                  <a:gd name="T60" fmla="*/ 114 w 289"/>
                  <a:gd name="T61" fmla="*/ 95 h 381"/>
                  <a:gd name="T62" fmla="*/ 92 w 289"/>
                  <a:gd name="T63" fmla="*/ 70 h 381"/>
                  <a:gd name="T64" fmla="*/ 69 w 289"/>
                  <a:gd name="T65" fmla="*/ 47 h 381"/>
                  <a:gd name="T66" fmla="*/ 42 w 289"/>
                  <a:gd name="T67" fmla="*/ 24 h 381"/>
                  <a:gd name="T68" fmla="*/ 9 w 289"/>
                  <a:gd name="T69" fmla="*/ 1 h 381"/>
                  <a:gd name="T70" fmla="*/ 4 w 289"/>
                  <a:gd name="T71" fmla="*/ 12 h 381"/>
                  <a:gd name="T72" fmla="*/ 9 w 289"/>
                  <a:gd name="T73" fmla="*/ 1 h 381"/>
                  <a:gd name="T74" fmla="*/ 4 w 289"/>
                  <a:gd name="T75" fmla="*/ 0 h 381"/>
                  <a:gd name="T76" fmla="*/ 1 w 289"/>
                  <a:gd name="T77" fmla="*/ 2 h 381"/>
                  <a:gd name="T78" fmla="*/ 0 w 289"/>
                  <a:gd name="T79" fmla="*/ 6 h 381"/>
                  <a:gd name="T80" fmla="*/ 2 w 289"/>
                  <a:gd name="T81" fmla="*/ 11 h 381"/>
                  <a:gd name="T82" fmla="*/ 7 w 289"/>
                  <a:gd name="T83" fmla="*/ 0 h 3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9"/>
                  <a:gd name="T127" fmla="*/ 0 h 381"/>
                  <a:gd name="T128" fmla="*/ 289 w 289"/>
                  <a:gd name="T129" fmla="*/ 381 h 3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9" h="381">
                    <a:moveTo>
                      <a:pt x="7" y="0"/>
                    </a:moveTo>
                    <a:lnTo>
                      <a:pt x="2" y="11"/>
                    </a:lnTo>
                    <a:lnTo>
                      <a:pt x="35" y="34"/>
                    </a:lnTo>
                    <a:lnTo>
                      <a:pt x="63" y="57"/>
                    </a:lnTo>
                    <a:lnTo>
                      <a:pt x="86" y="80"/>
                    </a:lnTo>
                    <a:lnTo>
                      <a:pt x="106" y="102"/>
                    </a:lnTo>
                    <a:lnTo>
                      <a:pt x="122" y="125"/>
                    </a:lnTo>
                    <a:lnTo>
                      <a:pt x="137" y="150"/>
                    </a:lnTo>
                    <a:lnTo>
                      <a:pt x="150" y="173"/>
                    </a:lnTo>
                    <a:lnTo>
                      <a:pt x="162" y="196"/>
                    </a:lnTo>
                    <a:lnTo>
                      <a:pt x="173" y="219"/>
                    </a:lnTo>
                    <a:lnTo>
                      <a:pt x="184" y="243"/>
                    </a:lnTo>
                    <a:lnTo>
                      <a:pt x="195" y="268"/>
                    </a:lnTo>
                    <a:lnTo>
                      <a:pt x="208" y="291"/>
                    </a:lnTo>
                    <a:lnTo>
                      <a:pt x="222" y="314"/>
                    </a:lnTo>
                    <a:lnTo>
                      <a:pt x="239" y="336"/>
                    </a:lnTo>
                    <a:lnTo>
                      <a:pt x="259" y="359"/>
                    </a:lnTo>
                    <a:lnTo>
                      <a:pt x="282" y="381"/>
                    </a:lnTo>
                    <a:lnTo>
                      <a:pt x="289" y="371"/>
                    </a:lnTo>
                    <a:lnTo>
                      <a:pt x="265" y="349"/>
                    </a:lnTo>
                    <a:lnTo>
                      <a:pt x="248" y="329"/>
                    </a:lnTo>
                    <a:lnTo>
                      <a:pt x="231" y="307"/>
                    </a:lnTo>
                    <a:lnTo>
                      <a:pt x="217" y="284"/>
                    </a:lnTo>
                    <a:lnTo>
                      <a:pt x="204" y="260"/>
                    </a:lnTo>
                    <a:lnTo>
                      <a:pt x="193" y="238"/>
                    </a:lnTo>
                    <a:lnTo>
                      <a:pt x="182" y="214"/>
                    </a:lnTo>
                    <a:lnTo>
                      <a:pt x="171" y="191"/>
                    </a:lnTo>
                    <a:lnTo>
                      <a:pt x="159" y="165"/>
                    </a:lnTo>
                    <a:lnTo>
                      <a:pt x="145" y="142"/>
                    </a:lnTo>
                    <a:lnTo>
                      <a:pt x="131" y="118"/>
                    </a:lnTo>
                    <a:lnTo>
                      <a:pt x="114" y="95"/>
                    </a:lnTo>
                    <a:lnTo>
                      <a:pt x="92" y="70"/>
                    </a:lnTo>
                    <a:lnTo>
                      <a:pt x="69" y="47"/>
                    </a:lnTo>
                    <a:lnTo>
                      <a:pt x="42" y="24"/>
                    </a:lnTo>
                    <a:lnTo>
                      <a:pt x="9" y="1"/>
                    </a:lnTo>
                    <a:lnTo>
                      <a:pt x="4" y="12"/>
                    </a:lnTo>
                    <a:lnTo>
                      <a:pt x="9" y="1"/>
                    </a:lnTo>
                    <a:lnTo>
                      <a:pt x="4" y="0"/>
                    </a:lnTo>
                    <a:lnTo>
                      <a:pt x="1" y="2"/>
                    </a:lnTo>
                    <a:lnTo>
                      <a:pt x="0" y="6"/>
                    </a:lnTo>
                    <a:lnTo>
                      <a:pt x="2" y="11"/>
                    </a:lnTo>
                    <a:lnTo>
                      <a:pt x="7" y="0"/>
                    </a:lnTo>
                    <a:close/>
                  </a:path>
                </a:pathLst>
              </a:custGeom>
              <a:solidFill>
                <a:srgbClr val="000000"/>
              </a:solidFill>
              <a:ln w="9525">
                <a:noFill/>
                <a:round/>
                <a:headEnd/>
                <a:tailEnd/>
              </a:ln>
            </p:spPr>
            <p:txBody>
              <a:bodyPr/>
              <a:lstStyle/>
              <a:p>
                <a:endParaRPr lang="es-ES"/>
              </a:p>
            </p:txBody>
          </p:sp>
          <p:sp>
            <p:nvSpPr>
              <p:cNvPr id="1011" name="Freeform 1015"/>
              <p:cNvSpPr>
                <a:spLocks/>
              </p:cNvSpPr>
              <p:nvPr/>
            </p:nvSpPr>
            <p:spPr bwMode="auto">
              <a:xfrm>
                <a:off x="2051" y="1726"/>
                <a:ext cx="104" cy="90"/>
              </a:xfrm>
              <a:custGeom>
                <a:avLst/>
                <a:gdLst>
                  <a:gd name="T0" fmla="*/ 519 w 519"/>
                  <a:gd name="T1" fmla="*/ 439 h 447"/>
                  <a:gd name="T2" fmla="*/ 519 w 519"/>
                  <a:gd name="T3" fmla="*/ 441 h 447"/>
                  <a:gd name="T4" fmla="*/ 514 w 519"/>
                  <a:gd name="T5" fmla="*/ 411 h 447"/>
                  <a:gd name="T6" fmla="*/ 503 w 519"/>
                  <a:gd name="T7" fmla="*/ 380 h 447"/>
                  <a:gd name="T8" fmla="*/ 486 w 519"/>
                  <a:gd name="T9" fmla="*/ 347 h 447"/>
                  <a:gd name="T10" fmla="*/ 465 w 519"/>
                  <a:gd name="T11" fmla="*/ 315 h 447"/>
                  <a:gd name="T12" fmla="*/ 440 w 519"/>
                  <a:gd name="T13" fmla="*/ 282 h 447"/>
                  <a:gd name="T14" fmla="*/ 410 w 519"/>
                  <a:gd name="T15" fmla="*/ 249 h 447"/>
                  <a:gd name="T16" fmla="*/ 378 w 519"/>
                  <a:gd name="T17" fmla="*/ 218 h 447"/>
                  <a:gd name="T18" fmla="*/ 344 w 519"/>
                  <a:gd name="T19" fmla="*/ 187 h 447"/>
                  <a:gd name="T20" fmla="*/ 306 w 519"/>
                  <a:gd name="T21" fmla="*/ 157 h 447"/>
                  <a:gd name="T22" fmla="*/ 266 w 519"/>
                  <a:gd name="T23" fmla="*/ 129 h 447"/>
                  <a:gd name="T24" fmla="*/ 224 w 519"/>
                  <a:gd name="T25" fmla="*/ 101 h 447"/>
                  <a:gd name="T26" fmla="*/ 181 w 519"/>
                  <a:gd name="T27" fmla="*/ 77 h 447"/>
                  <a:gd name="T28" fmla="*/ 137 w 519"/>
                  <a:gd name="T29" fmla="*/ 52 h 447"/>
                  <a:gd name="T30" fmla="*/ 93 w 519"/>
                  <a:gd name="T31" fmla="*/ 32 h 447"/>
                  <a:gd name="T32" fmla="*/ 48 w 519"/>
                  <a:gd name="T33" fmla="*/ 14 h 447"/>
                  <a:gd name="T34" fmla="*/ 3 w 519"/>
                  <a:gd name="T35" fmla="*/ 0 h 447"/>
                  <a:gd name="T36" fmla="*/ 0 w 519"/>
                  <a:gd name="T37" fmla="*/ 12 h 447"/>
                  <a:gd name="T38" fmla="*/ 43 w 519"/>
                  <a:gd name="T39" fmla="*/ 27 h 447"/>
                  <a:gd name="T40" fmla="*/ 88 w 519"/>
                  <a:gd name="T41" fmla="*/ 44 h 447"/>
                  <a:gd name="T42" fmla="*/ 133 w 519"/>
                  <a:gd name="T43" fmla="*/ 64 h 447"/>
                  <a:gd name="T44" fmla="*/ 177 w 519"/>
                  <a:gd name="T45" fmla="*/ 86 h 447"/>
                  <a:gd name="T46" fmla="*/ 220 w 519"/>
                  <a:gd name="T47" fmla="*/ 111 h 447"/>
                  <a:gd name="T48" fmla="*/ 259 w 519"/>
                  <a:gd name="T49" fmla="*/ 139 h 447"/>
                  <a:gd name="T50" fmla="*/ 299 w 519"/>
                  <a:gd name="T51" fmla="*/ 167 h 447"/>
                  <a:gd name="T52" fmla="*/ 337 w 519"/>
                  <a:gd name="T53" fmla="*/ 197 h 447"/>
                  <a:gd name="T54" fmla="*/ 372 w 519"/>
                  <a:gd name="T55" fmla="*/ 228 h 447"/>
                  <a:gd name="T56" fmla="*/ 404 w 519"/>
                  <a:gd name="T57" fmla="*/ 259 h 447"/>
                  <a:gd name="T58" fmla="*/ 431 w 519"/>
                  <a:gd name="T59" fmla="*/ 290 h 447"/>
                  <a:gd name="T60" fmla="*/ 456 w 519"/>
                  <a:gd name="T61" fmla="*/ 322 h 447"/>
                  <a:gd name="T62" fmla="*/ 477 w 519"/>
                  <a:gd name="T63" fmla="*/ 354 h 447"/>
                  <a:gd name="T64" fmla="*/ 492 w 519"/>
                  <a:gd name="T65" fmla="*/ 385 h 447"/>
                  <a:gd name="T66" fmla="*/ 503 w 519"/>
                  <a:gd name="T67" fmla="*/ 414 h 447"/>
                  <a:gd name="T68" fmla="*/ 508 w 519"/>
                  <a:gd name="T69" fmla="*/ 443 h 447"/>
                  <a:gd name="T70" fmla="*/ 508 w 519"/>
                  <a:gd name="T71" fmla="*/ 444 h 447"/>
                  <a:gd name="T72" fmla="*/ 508 w 519"/>
                  <a:gd name="T73" fmla="*/ 443 h 447"/>
                  <a:gd name="T74" fmla="*/ 510 w 519"/>
                  <a:gd name="T75" fmla="*/ 447 h 447"/>
                  <a:gd name="T76" fmla="*/ 515 w 519"/>
                  <a:gd name="T77" fmla="*/ 447 h 447"/>
                  <a:gd name="T78" fmla="*/ 518 w 519"/>
                  <a:gd name="T79" fmla="*/ 445 h 447"/>
                  <a:gd name="T80" fmla="*/ 519 w 519"/>
                  <a:gd name="T81" fmla="*/ 441 h 447"/>
                  <a:gd name="T82" fmla="*/ 519 w 519"/>
                  <a:gd name="T83" fmla="*/ 439 h 4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9"/>
                  <a:gd name="T127" fmla="*/ 0 h 447"/>
                  <a:gd name="T128" fmla="*/ 519 w 519"/>
                  <a:gd name="T129" fmla="*/ 447 h 4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9" h="447">
                    <a:moveTo>
                      <a:pt x="519" y="439"/>
                    </a:moveTo>
                    <a:lnTo>
                      <a:pt x="519" y="441"/>
                    </a:lnTo>
                    <a:lnTo>
                      <a:pt x="514" y="411"/>
                    </a:lnTo>
                    <a:lnTo>
                      <a:pt x="503" y="380"/>
                    </a:lnTo>
                    <a:lnTo>
                      <a:pt x="486" y="347"/>
                    </a:lnTo>
                    <a:lnTo>
                      <a:pt x="465" y="315"/>
                    </a:lnTo>
                    <a:lnTo>
                      <a:pt x="440" y="282"/>
                    </a:lnTo>
                    <a:lnTo>
                      <a:pt x="410" y="249"/>
                    </a:lnTo>
                    <a:lnTo>
                      <a:pt x="378" y="218"/>
                    </a:lnTo>
                    <a:lnTo>
                      <a:pt x="344" y="187"/>
                    </a:lnTo>
                    <a:lnTo>
                      <a:pt x="306" y="157"/>
                    </a:lnTo>
                    <a:lnTo>
                      <a:pt x="266" y="129"/>
                    </a:lnTo>
                    <a:lnTo>
                      <a:pt x="224" y="101"/>
                    </a:lnTo>
                    <a:lnTo>
                      <a:pt x="181" y="77"/>
                    </a:lnTo>
                    <a:lnTo>
                      <a:pt x="137" y="52"/>
                    </a:lnTo>
                    <a:lnTo>
                      <a:pt x="93" y="32"/>
                    </a:lnTo>
                    <a:lnTo>
                      <a:pt x="48" y="14"/>
                    </a:lnTo>
                    <a:lnTo>
                      <a:pt x="3" y="0"/>
                    </a:lnTo>
                    <a:lnTo>
                      <a:pt x="0" y="12"/>
                    </a:lnTo>
                    <a:lnTo>
                      <a:pt x="43" y="27"/>
                    </a:lnTo>
                    <a:lnTo>
                      <a:pt x="88" y="44"/>
                    </a:lnTo>
                    <a:lnTo>
                      <a:pt x="133" y="64"/>
                    </a:lnTo>
                    <a:lnTo>
                      <a:pt x="177" y="86"/>
                    </a:lnTo>
                    <a:lnTo>
                      <a:pt x="220" y="111"/>
                    </a:lnTo>
                    <a:lnTo>
                      <a:pt x="259" y="139"/>
                    </a:lnTo>
                    <a:lnTo>
                      <a:pt x="299" y="167"/>
                    </a:lnTo>
                    <a:lnTo>
                      <a:pt x="337" y="197"/>
                    </a:lnTo>
                    <a:lnTo>
                      <a:pt x="372" y="228"/>
                    </a:lnTo>
                    <a:lnTo>
                      <a:pt x="404" y="259"/>
                    </a:lnTo>
                    <a:lnTo>
                      <a:pt x="431" y="290"/>
                    </a:lnTo>
                    <a:lnTo>
                      <a:pt x="456" y="322"/>
                    </a:lnTo>
                    <a:lnTo>
                      <a:pt x="477" y="354"/>
                    </a:lnTo>
                    <a:lnTo>
                      <a:pt x="492" y="385"/>
                    </a:lnTo>
                    <a:lnTo>
                      <a:pt x="503" y="414"/>
                    </a:lnTo>
                    <a:lnTo>
                      <a:pt x="508" y="443"/>
                    </a:lnTo>
                    <a:lnTo>
                      <a:pt x="508" y="444"/>
                    </a:lnTo>
                    <a:lnTo>
                      <a:pt x="508" y="443"/>
                    </a:lnTo>
                    <a:lnTo>
                      <a:pt x="510" y="447"/>
                    </a:lnTo>
                    <a:lnTo>
                      <a:pt x="515" y="447"/>
                    </a:lnTo>
                    <a:lnTo>
                      <a:pt x="518" y="445"/>
                    </a:lnTo>
                    <a:lnTo>
                      <a:pt x="519" y="441"/>
                    </a:lnTo>
                    <a:lnTo>
                      <a:pt x="519" y="439"/>
                    </a:lnTo>
                    <a:close/>
                  </a:path>
                </a:pathLst>
              </a:custGeom>
              <a:solidFill>
                <a:srgbClr val="000000"/>
              </a:solidFill>
              <a:ln w="9525">
                <a:noFill/>
                <a:round/>
                <a:headEnd/>
                <a:tailEnd/>
              </a:ln>
            </p:spPr>
            <p:txBody>
              <a:bodyPr/>
              <a:lstStyle/>
              <a:p>
                <a:endParaRPr lang="es-ES"/>
              </a:p>
            </p:txBody>
          </p:sp>
          <p:sp>
            <p:nvSpPr>
              <p:cNvPr id="1012" name="Freeform 1016"/>
              <p:cNvSpPr>
                <a:spLocks/>
              </p:cNvSpPr>
              <p:nvPr/>
            </p:nvSpPr>
            <p:spPr bwMode="auto">
              <a:xfrm>
                <a:off x="1872" y="1749"/>
                <a:ext cx="34" cy="114"/>
              </a:xfrm>
              <a:custGeom>
                <a:avLst/>
                <a:gdLst>
                  <a:gd name="T0" fmla="*/ 166 w 168"/>
                  <a:gd name="T1" fmla="*/ 11 h 572"/>
                  <a:gd name="T2" fmla="*/ 158 w 168"/>
                  <a:gd name="T3" fmla="*/ 3 h 572"/>
                  <a:gd name="T4" fmla="*/ 137 w 168"/>
                  <a:gd name="T5" fmla="*/ 32 h 572"/>
                  <a:gd name="T6" fmla="*/ 117 w 168"/>
                  <a:gd name="T7" fmla="*/ 65 h 572"/>
                  <a:gd name="T8" fmla="*/ 100 w 168"/>
                  <a:gd name="T9" fmla="*/ 100 h 572"/>
                  <a:gd name="T10" fmla="*/ 83 w 168"/>
                  <a:gd name="T11" fmla="*/ 135 h 572"/>
                  <a:gd name="T12" fmla="*/ 69 w 168"/>
                  <a:gd name="T13" fmla="*/ 172 h 572"/>
                  <a:gd name="T14" fmla="*/ 56 w 168"/>
                  <a:gd name="T15" fmla="*/ 209 h 572"/>
                  <a:gd name="T16" fmla="*/ 45 w 168"/>
                  <a:gd name="T17" fmla="*/ 250 h 572"/>
                  <a:gd name="T18" fmla="*/ 36 w 168"/>
                  <a:gd name="T19" fmla="*/ 289 h 572"/>
                  <a:gd name="T20" fmla="*/ 27 w 168"/>
                  <a:gd name="T21" fmla="*/ 328 h 572"/>
                  <a:gd name="T22" fmla="*/ 20 w 168"/>
                  <a:gd name="T23" fmla="*/ 365 h 572"/>
                  <a:gd name="T24" fmla="*/ 15 w 168"/>
                  <a:gd name="T25" fmla="*/ 403 h 572"/>
                  <a:gd name="T26" fmla="*/ 9 w 168"/>
                  <a:gd name="T27" fmla="*/ 441 h 572"/>
                  <a:gd name="T28" fmla="*/ 6 w 168"/>
                  <a:gd name="T29" fmla="*/ 477 h 572"/>
                  <a:gd name="T30" fmla="*/ 4 w 168"/>
                  <a:gd name="T31" fmla="*/ 511 h 572"/>
                  <a:gd name="T32" fmla="*/ 2 w 168"/>
                  <a:gd name="T33" fmla="*/ 543 h 572"/>
                  <a:gd name="T34" fmla="*/ 0 w 168"/>
                  <a:gd name="T35" fmla="*/ 572 h 572"/>
                  <a:gd name="T36" fmla="*/ 11 w 168"/>
                  <a:gd name="T37" fmla="*/ 572 h 572"/>
                  <a:gd name="T38" fmla="*/ 13 w 168"/>
                  <a:gd name="T39" fmla="*/ 543 h 572"/>
                  <a:gd name="T40" fmla="*/ 15 w 168"/>
                  <a:gd name="T41" fmla="*/ 511 h 572"/>
                  <a:gd name="T42" fmla="*/ 17 w 168"/>
                  <a:gd name="T43" fmla="*/ 477 h 572"/>
                  <a:gd name="T44" fmla="*/ 20 w 168"/>
                  <a:gd name="T45" fmla="*/ 443 h 572"/>
                  <a:gd name="T46" fmla="*/ 26 w 168"/>
                  <a:gd name="T47" fmla="*/ 406 h 572"/>
                  <a:gd name="T48" fmla="*/ 31 w 168"/>
                  <a:gd name="T49" fmla="*/ 368 h 572"/>
                  <a:gd name="T50" fmla="*/ 38 w 168"/>
                  <a:gd name="T51" fmla="*/ 330 h 572"/>
                  <a:gd name="T52" fmla="*/ 47 w 168"/>
                  <a:gd name="T53" fmla="*/ 291 h 572"/>
                  <a:gd name="T54" fmla="*/ 56 w 168"/>
                  <a:gd name="T55" fmla="*/ 252 h 572"/>
                  <a:gd name="T56" fmla="*/ 67 w 168"/>
                  <a:gd name="T57" fmla="*/ 214 h 572"/>
                  <a:gd name="T58" fmla="*/ 80 w 168"/>
                  <a:gd name="T59" fmla="*/ 177 h 572"/>
                  <a:gd name="T60" fmla="*/ 94 w 168"/>
                  <a:gd name="T61" fmla="*/ 140 h 572"/>
                  <a:gd name="T62" fmla="*/ 108 w 168"/>
                  <a:gd name="T63" fmla="*/ 105 h 572"/>
                  <a:gd name="T64" fmla="*/ 126 w 168"/>
                  <a:gd name="T65" fmla="*/ 72 h 572"/>
                  <a:gd name="T66" fmla="*/ 146 w 168"/>
                  <a:gd name="T67" fmla="*/ 39 h 572"/>
                  <a:gd name="T68" fmla="*/ 167 w 168"/>
                  <a:gd name="T69" fmla="*/ 10 h 572"/>
                  <a:gd name="T70" fmla="*/ 159 w 168"/>
                  <a:gd name="T71" fmla="*/ 1 h 572"/>
                  <a:gd name="T72" fmla="*/ 167 w 168"/>
                  <a:gd name="T73" fmla="*/ 10 h 572"/>
                  <a:gd name="T74" fmla="*/ 168 w 168"/>
                  <a:gd name="T75" fmla="*/ 5 h 572"/>
                  <a:gd name="T76" fmla="*/ 166 w 168"/>
                  <a:gd name="T77" fmla="*/ 1 h 572"/>
                  <a:gd name="T78" fmla="*/ 162 w 168"/>
                  <a:gd name="T79" fmla="*/ 0 h 572"/>
                  <a:gd name="T80" fmla="*/ 158 w 168"/>
                  <a:gd name="T81" fmla="*/ 3 h 572"/>
                  <a:gd name="T82" fmla="*/ 166 w 168"/>
                  <a:gd name="T83" fmla="*/ 11 h 5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8"/>
                  <a:gd name="T127" fmla="*/ 0 h 572"/>
                  <a:gd name="T128" fmla="*/ 168 w 168"/>
                  <a:gd name="T129" fmla="*/ 572 h 5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8" h="572">
                    <a:moveTo>
                      <a:pt x="166" y="11"/>
                    </a:moveTo>
                    <a:lnTo>
                      <a:pt x="158" y="3"/>
                    </a:lnTo>
                    <a:lnTo>
                      <a:pt x="137" y="32"/>
                    </a:lnTo>
                    <a:lnTo>
                      <a:pt x="117" y="65"/>
                    </a:lnTo>
                    <a:lnTo>
                      <a:pt x="100" y="100"/>
                    </a:lnTo>
                    <a:lnTo>
                      <a:pt x="83" y="135"/>
                    </a:lnTo>
                    <a:lnTo>
                      <a:pt x="69" y="172"/>
                    </a:lnTo>
                    <a:lnTo>
                      <a:pt x="56" y="209"/>
                    </a:lnTo>
                    <a:lnTo>
                      <a:pt x="45" y="250"/>
                    </a:lnTo>
                    <a:lnTo>
                      <a:pt x="36" y="289"/>
                    </a:lnTo>
                    <a:lnTo>
                      <a:pt x="27" y="328"/>
                    </a:lnTo>
                    <a:lnTo>
                      <a:pt x="20" y="365"/>
                    </a:lnTo>
                    <a:lnTo>
                      <a:pt x="15" y="403"/>
                    </a:lnTo>
                    <a:lnTo>
                      <a:pt x="9" y="441"/>
                    </a:lnTo>
                    <a:lnTo>
                      <a:pt x="6" y="477"/>
                    </a:lnTo>
                    <a:lnTo>
                      <a:pt x="4" y="511"/>
                    </a:lnTo>
                    <a:lnTo>
                      <a:pt x="2" y="543"/>
                    </a:lnTo>
                    <a:lnTo>
                      <a:pt x="0" y="572"/>
                    </a:lnTo>
                    <a:lnTo>
                      <a:pt x="11" y="572"/>
                    </a:lnTo>
                    <a:lnTo>
                      <a:pt x="13" y="543"/>
                    </a:lnTo>
                    <a:lnTo>
                      <a:pt x="15" y="511"/>
                    </a:lnTo>
                    <a:lnTo>
                      <a:pt x="17" y="477"/>
                    </a:lnTo>
                    <a:lnTo>
                      <a:pt x="20" y="443"/>
                    </a:lnTo>
                    <a:lnTo>
                      <a:pt x="26" y="406"/>
                    </a:lnTo>
                    <a:lnTo>
                      <a:pt x="31" y="368"/>
                    </a:lnTo>
                    <a:lnTo>
                      <a:pt x="38" y="330"/>
                    </a:lnTo>
                    <a:lnTo>
                      <a:pt x="47" y="291"/>
                    </a:lnTo>
                    <a:lnTo>
                      <a:pt x="56" y="252"/>
                    </a:lnTo>
                    <a:lnTo>
                      <a:pt x="67" y="214"/>
                    </a:lnTo>
                    <a:lnTo>
                      <a:pt x="80" y="177"/>
                    </a:lnTo>
                    <a:lnTo>
                      <a:pt x="94" y="140"/>
                    </a:lnTo>
                    <a:lnTo>
                      <a:pt x="108" y="105"/>
                    </a:lnTo>
                    <a:lnTo>
                      <a:pt x="126" y="72"/>
                    </a:lnTo>
                    <a:lnTo>
                      <a:pt x="146" y="39"/>
                    </a:lnTo>
                    <a:lnTo>
                      <a:pt x="167" y="10"/>
                    </a:lnTo>
                    <a:lnTo>
                      <a:pt x="159" y="1"/>
                    </a:lnTo>
                    <a:lnTo>
                      <a:pt x="167" y="10"/>
                    </a:lnTo>
                    <a:lnTo>
                      <a:pt x="168" y="5"/>
                    </a:lnTo>
                    <a:lnTo>
                      <a:pt x="166" y="1"/>
                    </a:lnTo>
                    <a:lnTo>
                      <a:pt x="162" y="0"/>
                    </a:lnTo>
                    <a:lnTo>
                      <a:pt x="158" y="3"/>
                    </a:lnTo>
                    <a:lnTo>
                      <a:pt x="166" y="11"/>
                    </a:lnTo>
                    <a:close/>
                  </a:path>
                </a:pathLst>
              </a:custGeom>
              <a:solidFill>
                <a:srgbClr val="000000"/>
              </a:solidFill>
              <a:ln w="9525">
                <a:noFill/>
                <a:round/>
                <a:headEnd/>
                <a:tailEnd/>
              </a:ln>
            </p:spPr>
            <p:txBody>
              <a:bodyPr/>
              <a:lstStyle/>
              <a:p>
                <a:endParaRPr lang="es-ES"/>
              </a:p>
            </p:txBody>
          </p:sp>
          <p:sp>
            <p:nvSpPr>
              <p:cNvPr id="1013" name="Freeform 1017"/>
              <p:cNvSpPr>
                <a:spLocks/>
              </p:cNvSpPr>
              <p:nvPr/>
            </p:nvSpPr>
            <p:spPr bwMode="auto">
              <a:xfrm>
                <a:off x="2004" y="1815"/>
                <a:ext cx="73" cy="30"/>
              </a:xfrm>
              <a:custGeom>
                <a:avLst/>
                <a:gdLst>
                  <a:gd name="T0" fmla="*/ 14 w 363"/>
                  <a:gd name="T1" fmla="*/ 113 h 151"/>
                  <a:gd name="T2" fmla="*/ 24 w 363"/>
                  <a:gd name="T3" fmla="*/ 113 h 151"/>
                  <a:gd name="T4" fmla="*/ 31 w 363"/>
                  <a:gd name="T5" fmla="*/ 113 h 151"/>
                  <a:gd name="T6" fmla="*/ 38 w 363"/>
                  <a:gd name="T7" fmla="*/ 113 h 151"/>
                  <a:gd name="T8" fmla="*/ 45 w 363"/>
                  <a:gd name="T9" fmla="*/ 114 h 151"/>
                  <a:gd name="T10" fmla="*/ 53 w 363"/>
                  <a:gd name="T11" fmla="*/ 121 h 151"/>
                  <a:gd name="T12" fmla="*/ 62 w 363"/>
                  <a:gd name="T13" fmla="*/ 125 h 151"/>
                  <a:gd name="T14" fmla="*/ 72 w 363"/>
                  <a:gd name="T15" fmla="*/ 127 h 151"/>
                  <a:gd name="T16" fmla="*/ 69 w 363"/>
                  <a:gd name="T17" fmla="*/ 121 h 151"/>
                  <a:gd name="T18" fmla="*/ 62 w 363"/>
                  <a:gd name="T19" fmla="*/ 107 h 151"/>
                  <a:gd name="T20" fmla="*/ 74 w 363"/>
                  <a:gd name="T21" fmla="*/ 94 h 151"/>
                  <a:gd name="T22" fmla="*/ 103 w 363"/>
                  <a:gd name="T23" fmla="*/ 80 h 151"/>
                  <a:gd name="T24" fmla="*/ 138 w 363"/>
                  <a:gd name="T25" fmla="*/ 67 h 151"/>
                  <a:gd name="T26" fmla="*/ 170 w 363"/>
                  <a:gd name="T27" fmla="*/ 60 h 151"/>
                  <a:gd name="T28" fmla="*/ 179 w 363"/>
                  <a:gd name="T29" fmla="*/ 68 h 151"/>
                  <a:gd name="T30" fmla="*/ 178 w 363"/>
                  <a:gd name="T31" fmla="*/ 88 h 151"/>
                  <a:gd name="T32" fmla="*/ 181 w 363"/>
                  <a:gd name="T33" fmla="*/ 111 h 151"/>
                  <a:gd name="T34" fmla="*/ 187 w 363"/>
                  <a:gd name="T35" fmla="*/ 132 h 151"/>
                  <a:gd name="T36" fmla="*/ 206 w 363"/>
                  <a:gd name="T37" fmla="*/ 138 h 151"/>
                  <a:gd name="T38" fmla="*/ 237 w 363"/>
                  <a:gd name="T39" fmla="*/ 136 h 151"/>
                  <a:gd name="T40" fmla="*/ 267 w 363"/>
                  <a:gd name="T41" fmla="*/ 132 h 151"/>
                  <a:gd name="T42" fmla="*/ 295 w 363"/>
                  <a:gd name="T43" fmla="*/ 125 h 151"/>
                  <a:gd name="T44" fmla="*/ 311 w 363"/>
                  <a:gd name="T45" fmla="*/ 125 h 151"/>
                  <a:gd name="T46" fmla="*/ 305 w 363"/>
                  <a:gd name="T47" fmla="*/ 141 h 151"/>
                  <a:gd name="T48" fmla="*/ 305 w 363"/>
                  <a:gd name="T49" fmla="*/ 149 h 151"/>
                  <a:gd name="T50" fmla="*/ 316 w 363"/>
                  <a:gd name="T51" fmla="*/ 141 h 151"/>
                  <a:gd name="T52" fmla="*/ 328 w 363"/>
                  <a:gd name="T53" fmla="*/ 130 h 151"/>
                  <a:gd name="T54" fmla="*/ 342 w 363"/>
                  <a:gd name="T55" fmla="*/ 114 h 151"/>
                  <a:gd name="T56" fmla="*/ 353 w 363"/>
                  <a:gd name="T57" fmla="*/ 102 h 151"/>
                  <a:gd name="T58" fmla="*/ 357 w 363"/>
                  <a:gd name="T59" fmla="*/ 95 h 151"/>
                  <a:gd name="T60" fmla="*/ 360 w 363"/>
                  <a:gd name="T61" fmla="*/ 83 h 151"/>
                  <a:gd name="T62" fmla="*/ 362 w 363"/>
                  <a:gd name="T63" fmla="*/ 67 h 151"/>
                  <a:gd name="T64" fmla="*/ 349 w 363"/>
                  <a:gd name="T65" fmla="*/ 52 h 151"/>
                  <a:gd name="T66" fmla="*/ 324 w 363"/>
                  <a:gd name="T67" fmla="*/ 37 h 151"/>
                  <a:gd name="T68" fmla="*/ 301 w 363"/>
                  <a:gd name="T69" fmla="*/ 18 h 151"/>
                  <a:gd name="T70" fmla="*/ 269 w 363"/>
                  <a:gd name="T71" fmla="*/ 4 h 151"/>
                  <a:gd name="T72" fmla="*/ 231 w 363"/>
                  <a:gd name="T73" fmla="*/ 0 h 151"/>
                  <a:gd name="T74" fmla="*/ 201 w 363"/>
                  <a:gd name="T75" fmla="*/ 5 h 151"/>
                  <a:gd name="T76" fmla="*/ 175 w 363"/>
                  <a:gd name="T77" fmla="*/ 13 h 151"/>
                  <a:gd name="T78" fmla="*/ 150 w 363"/>
                  <a:gd name="T79" fmla="*/ 24 h 151"/>
                  <a:gd name="T80" fmla="*/ 127 w 363"/>
                  <a:gd name="T81" fmla="*/ 37 h 151"/>
                  <a:gd name="T82" fmla="*/ 105 w 363"/>
                  <a:gd name="T83" fmla="*/ 49 h 151"/>
                  <a:gd name="T84" fmla="*/ 81 w 363"/>
                  <a:gd name="T85" fmla="*/ 60 h 151"/>
                  <a:gd name="T86" fmla="*/ 53 w 363"/>
                  <a:gd name="T87" fmla="*/ 68 h 151"/>
                  <a:gd name="T88" fmla="*/ 35 w 363"/>
                  <a:gd name="T89" fmla="*/ 73 h 151"/>
                  <a:gd name="T90" fmla="*/ 19 w 363"/>
                  <a:gd name="T91" fmla="*/ 85 h 151"/>
                  <a:gd name="T92" fmla="*/ 4 w 363"/>
                  <a:gd name="T93" fmla="*/ 101 h 151"/>
                  <a:gd name="T94" fmla="*/ 0 w 363"/>
                  <a:gd name="T95" fmla="*/ 112 h 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3"/>
                  <a:gd name="T145" fmla="*/ 0 h 151"/>
                  <a:gd name="T146" fmla="*/ 363 w 363"/>
                  <a:gd name="T147" fmla="*/ 151 h 15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3" h="151">
                    <a:moveTo>
                      <a:pt x="7" y="113"/>
                    </a:moveTo>
                    <a:lnTo>
                      <a:pt x="14" y="113"/>
                    </a:lnTo>
                    <a:lnTo>
                      <a:pt x="19" y="113"/>
                    </a:lnTo>
                    <a:lnTo>
                      <a:pt x="24" y="113"/>
                    </a:lnTo>
                    <a:lnTo>
                      <a:pt x="28" y="113"/>
                    </a:lnTo>
                    <a:lnTo>
                      <a:pt x="31" y="113"/>
                    </a:lnTo>
                    <a:lnTo>
                      <a:pt x="35" y="113"/>
                    </a:lnTo>
                    <a:lnTo>
                      <a:pt x="38" y="113"/>
                    </a:lnTo>
                    <a:lnTo>
                      <a:pt x="41" y="112"/>
                    </a:lnTo>
                    <a:lnTo>
                      <a:pt x="45" y="114"/>
                    </a:lnTo>
                    <a:lnTo>
                      <a:pt x="49" y="117"/>
                    </a:lnTo>
                    <a:lnTo>
                      <a:pt x="53" y="121"/>
                    </a:lnTo>
                    <a:lnTo>
                      <a:pt x="58" y="123"/>
                    </a:lnTo>
                    <a:lnTo>
                      <a:pt x="62" y="125"/>
                    </a:lnTo>
                    <a:lnTo>
                      <a:pt x="67" y="127"/>
                    </a:lnTo>
                    <a:lnTo>
                      <a:pt x="72" y="127"/>
                    </a:lnTo>
                    <a:lnTo>
                      <a:pt x="78" y="125"/>
                    </a:lnTo>
                    <a:lnTo>
                      <a:pt x="69" y="121"/>
                    </a:lnTo>
                    <a:lnTo>
                      <a:pt x="63" y="113"/>
                    </a:lnTo>
                    <a:lnTo>
                      <a:pt x="62" y="107"/>
                    </a:lnTo>
                    <a:lnTo>
                      <a:pt x="65" y="99"/>
                    </a:lnTo>
                    <a:lnTo>
                      <a:pt x="74" y="94"/>
                    </a:lnTo>
                    <a:lnTo>
                      <a:pt x="87" y="88"/>
                    </a:lnTo>
                    <a:lnTo>
                      <a:pt x="103" y="80"/>
                    </a:lnTo>
                    <a:lnTo>
                      <a:pt x="121" y="73"/>
                    </a:lnTo>
                    <a:lnTo>
                      <a:pt x="138" y="67"/>
                    </a:lnTo>
                    <a:lnTo>
                      <a:pt x="156" y="62"/>
                    </a:lnTo>
                    <a:lnTo>
                      <a:pt x="170" y="60"/>
                    </a:lnTo>
                    <a:lnTo>
                      <a:pt x="182" y="61"/>
                    </a:lnTo>
                    <a:lnTo>
                      <a:pt x="179" y="68"/>
                    </a:lnTo>
                    <a:lnTo>
                      <a:pt x="178" y="77"/>
                    </a:lnTo>
                    <a:lnTo>
                      <a:pt x="178" y="88"/>
                    </a:lnTo>
                    <a:lnTo>
                      <a:pt x="179" y="100"/>
                    </a:lnTo>
                    <a:lnTo>
                      <a:pt x="181" y="111"/>
                    </a:lnTo>
                    <a:lnTo>
                      <a:pt x="183" y="122"/>
                    </a:lnTo>
                    <a:lnTo>
                      <a:pt x="187" y="132"/>
                    </a:lnTo>
                    <a:lnTo>
                      <a:pt x="191" y="138"/>
                    </a:lnTo>
                    <a:lnTo>
                      <a:pt x="206" y="138"/>
                    </a:lnTo>
                    <a:lnTo>
                      <a:pt x="222" y="138"/>
                    </a:lnTo>
                    <a:lnTo>
                      <a:pt x="237" y="136"/>
                    </a:lnTo>
                    <a:lnTo>
                      <a:pt x="253" y="134"/>
                    </a:lnTo>
                    <a:lnTo>
                      <a:pt x="267" y="132"/>
                    </a:lnTo>
                    <a:lnTo>
                      <a:pt x="281" y="129"/>
                    </a:lnTo>
                    <a:lnTo>
                      <a:pt x="295" y="125"/>
                    </a:lnTo>
                    <a:lnTo>
                      <a:pt x="307" y="123"/>
                    </a:lnTo>
                    <a:lnTo>
                      <a:pt x="311" y="125"/>
                    </a:lnTo>
                    <a:lnTo>
                      <a:pt x="310" y="133"/>
                    </a:lnTo>
                    <a:lnTo>
                      <a:pt x="305" y="141"/>
                    </a:lnTo>
                    <a:lnTo>
                      <a:pt x="299" y="151"/>
                    </a:lnTo>
                    <a:lnTo>
                      <a:pt x="305" y="149"/>
                    </a:lnTo>
                    <a:lnTo>
                      <a:pt x="310" y="145"/>
                    </a:lnTo>
                    <a:lnTo>
                      <a:pt x="316" y="141"/>
                    </a:lnTo>
                    <a:lnTo>
                      <a:pt x="321" y="136"/>
                    </a:lnTo>
                    <a:lnTo>
                      <a:pt x="328" y="130"/>
                    </a:lnTo>
                    <a:lnTo>
                      <a:pt x="334" y="123"/>
                    </a:lnTo>
                    <a:lnTo>
                      <a:pt x="342" y="114"/>
                    </a:lnTo>
                    <a:lnTo>
                      <a:pt x="350" y="106"/>
                    </a:lnTo>
                    <a:lnTo>
                      <a:pt x="353" y="102"/>
                    </a:lnTo>
                    <a:lnTo>
                      <a:pt x="355" y="99"/>
                    </a:lnTo>
                    <a:lnTo>
                      <a:pt x="357" y="95"/>
                    </a:lnTo>
                    <a:lnTo>
                      <a:pt x="359" y="89"/>
                    </a:lnTo>
                    <a:lnTo>
                      <a:pt x="360" y="83"/>
                    </a:lnTo>
                    <a:lnTo>
                      <a:pt x="361" y="76"/>
                    </a:lnTo>
                    <a:lnTo>
                      <a:pt x="362" y="67"/>
                    </a:lnTo>
                    <a:lnTo>
                      <a:pt x="363" y="58"/>
                    </a:lnTo>
                    <a:lnTo>
                      <a:pt x="349" y="52"/>
                    </a:lnTo>
                    <a:lnTo>
                      <a:pt x="335" y="45"/>
                    </a:lnTo>
                    <a:lnTo>
                      <a:pt x="324" y="37"/>
                    </a:lnTo>
                    <a:lnTo>
                      <a:pt x="313" y="27"/>
                    </a:lnTo>
                    <a:lnTo>
                      <a:pt x="301" y="18"/>
                    </a:lnTo>
                    <a:lnTo>
                      <a:pt x="287" y="10"/>
                    </a:lnTo>
                    <a:lnTo>
                      <a:pt x="269" y="4"/>
                    </a:lnTo>
                    <a:lnTo>
                      <a:pt x="247" y="0"/>
                    </a:lnTo>
                    <a:lnTo>
                      <a:pt x="231" y="0"/>
                    </a:lnTo>
                    <a:lnTo>
                      <a:pt x="215" y="2"/>
                    </a:lnTo>
                    <a:lnTo>
                      <a:pt x="201" y="5"/>
                    </a:lnTo>
                    <a:lnTo>
                      <a:pt x="187" y="9"/>
                    </a:lnTo>
                    <a:lnTo>
                      <a:pt x="175" y="13"/>
                    </a:lnTo>
                    <a:lnTo>
                      <a:pt x="162" y="20"/>
                    </a:lnTo>
                    <a:lnTo>
                      <a:pt x="150" y="24"/>
                    </a:lnTo>
                    <a:lnTo>
                      <a:pt x="139" y="30"/>
                    </a:lnTo>
                    <a:lnTo>
                      <a:pt x="127" y="37"/>
                    </a:lnTo>
                    <a:lnTo>
                      <a:pt x="116" y="43"/>
                    </a:lnTo>
                    <a:lnTo>
                      <a:pt x="105" y="49"/>
                    </a:lnTo>
                    <a:lnTo>
                      <a:pt x="93" y="55"/>
                    </a:lnTo>
                    <a:lnTo>
                      <a:pt x="81" y="60"/>
                    </a:lnTo>
                    <a:lnTo>
                      <a:pt x="68" y="65"/>
                    </a:lnTo>
                    <a:lnTo>
                      <a:pt x="53" y="68"/>
                    </a:lnTo>
                    <a:lnTo>
                      <a:pt x="39" y="71"/>
                    </a:lnTo>
                    <a:lnTo>
                      <a:pt x="35" y="73"/>
                    </a:lnTo>
                    <a:lnTo>
                      <a:pt x="28" y="79"/>
                    </a:lnTo>
                    <a:lnTo>
                      <a:pt x="19" y="85"/>
                    </a:lnTo>
                    <a:lnTo>
                      <a:pt x="10" y="94"/>
                    </a:lnTo>
                    <a:lnTo>
                      <a:pt x="4" y="101"/>
                    </a:lnTo>
                    <a:lnTo>
                      <a:pt x="0" y="107"/>
                    </a:lnTo>
                    <a:lnTo>
                      <a:pt x="0" y="112"/>
                    </a:lnTo>
                    <a:lnTo>
                      <a:pt x="7" y="113"/>
                    </a:lnTo>
                    <a:close/>
                  </a:path>
                </a:pathLst>
              </a:custGeom>
              <a:solidFill>
                <a:srgbClr val="000000"/>
              </a:solidFill>
              <a:ln w="9525">
                <a:noFill/>
                <a:round/>
                <a:headEnd/>
                <a:tailEnd/>
              </a:ln>
            </p:spPr>
            <p:txBody>
              <a:bodyPr/>
              <a:lstStyle/>
              <a:p>
                <a:endParaRPr lang="es-ES"/>
              </a:p>
            </p:txBody>
          </p:sp>
          <p:sp>
            <p:nvSpPr>
              <p:cNvPr id="1014" name="Freeform 1018"/>
              <p:cNvSpPr>
                <a:spLocks noEditPoints="1"/>
              </p:cNvSpPr>
              <p:nvPr/>
            </p:nvSpPr>
            <p:spPr bwMode="auto">
              <a:xfrm>
                <a:off x="1880" y="1781"/>
                <a:ext cx="199" cy="82"/>
              </a:xfrm>
              <a:custGeom>
                <a:avLst/>
                <a:gdLst>
                  <a:gd name="T0" fmla="*/ 107 w 993"/>
                  <a:gd name="T1" fmla="*/ 376 h 410"/>
                  <a:gd name="T2" fmla="*/ 135 w 993"/>
                  <a:gd name="T3" fmla="*/ 395 h 410"/>
                  <a:gd name="T4" fmla="*/ 193 w 993"/>
                  <a:gd name="T5" fmla="*/ 403 h 410"/>
                  <a:gd name="T6" fmla="*/ 160 w 993"/>
                  <a:gd name="T7" fmla="*/ 388 h 410"/>
                  <a:gd name="T8" fmla="*/ 135 w 993"/>
                  <a:gd name="T9" fmla="*/ 370 h 410"/>
                  <a:gd name="T10" fmla="*/ 166 w 993"/>
                  <a:gd name="T11" fmla="*/ 343 h 410"/>
                  <a:gd name="T12" fmla="*/ 216 w 993"/>
                  <a:gd name="T13" fmla="*/ 322 h 410"/>
                  <a:gd name="T14" fmla="*/ 223 w 993"/>
                  <a:gd name="T15" fmla="*/ 350 h 410"/>
                  <a:gd name="T16" fmla="*/ 233 w 993"/>
                  <a:gd name="T17" fmla="*/ 393 h 410"/>
                  <a:gd name="T18" fmla="*/ 282 w 993"/>
                  <a:gd name="T19" fmla="*/ 395 h 410"/>
                  <a:gd name="T20" fmla="*/ 341 w 993"/>
                  <a:gd name="T21" fmla="*/ 384 h 410"/>
                  <a:gd name="T22" fmla="*/ 351 w 993"/>
                  <a:gd name="T23" fmla="*/ 400 h 410"/>
                  <a:gd name="T24" fmla="*/ 362 w 993"/>
                  <a:gd name="T25" fmla="*/ 400 h 410"/>
                  <a:gd name="T26" fmla="*/ 388 w 993"/>
                  <a:gd name="T27" fmla="*/ 372 h 410"/>
                  <a:gd name="T28" fmla="*/ 402 w 993"/>
                  <a:gd name="T29" fmla="*/ 351 h 410"/>
                  <a:gd name="T30" fmla="*/ 406 w 993"/>
                  <a:gd name="T31" fmla="*/ 326 h 410"/>
                  <a:gd name="T32" fmla="*/ 368 w 993"/>
                  <a:gd name="T33" fmla="*/ 295 h 410"/>
                  <a:gd name="T34" fmla="*/ 312 w 993"/>
                  <a:gd name="T35" fmla="*/ 264 h 410"/>
                  <a:gd name="T36" fmla="*/ 210 w 993"/>
                  <a:gd name="T37" fmla="*/ 282 h 410"/>
                  <a:gd name="T38" fmla="*/ 139 w 993"/>
                  <a:gd name="T39" fmla="*/ 332 h 410"/>
                  <a:gd name="T40" fmla="*/ 98 w 993"/>
                  <a:gd name="T41" fmla="*/ 358 h 410"/>
                  <a:gd name="T42" fmla="*/ 83 w 993"/>
                  <a:gd name="T43" fmla="*/ 375 h 410"/>
                  <a:gd name="T44" fmla="*/ 340 w 993"/>
                  <a:gd name="T45" fmla="*/ 193 h 410"/>
                  <a:gd name="T46" fmla="*/ 277 w 993"/>
                  <a:gd name="T47" fmla="*/ 187 h 410"/>
                  <a:gd name="T48" fmla="*/ 214 w 993"/>
                  <a:gd name="T49" fmla="*/ 175 h 410"/>
                  <a:gd name="T50" fmla="*/ 156 w 993"/>
                  <a:gd name="T51" fmla="*/ 169 h 410"/>
                  <a:gd name="T52" fmla="*/ 77 w 993"/>
                  <a:gd name="T53" fmla="*/ 193 h 410"/>
                  <a:gd name="T54" fmla="*/ 23 w 993"/>
                  <a:gd name="T55" fmla="*/ 246 h 410"/>
                  <a:gd name="T56" fmla="*/ 13 w 993"/>
                  <a:gd name="T57" fmla="*/ 243 h 410"/>
                  <a:gd name="T58" fmla="*/ 75 w 993"/>
                  <a:gd name="T59" fmla="*/ 160 h 410"/>
                  <a:gd name="T60" fmla="*/ 150 w 993"/>
                  <a:gd name="T61" fmla="*/ 124 h 410"/>
                  <a:gd name="T62" fmla="*/ 195 w 993"/>
                  <a:gd name="T63" fmla="*/ 125 h 410"/>
                  <a:gd name="T64" fmla="*/ 240 w 993"/>
                  <a:gd name="T65" fmla="*/ 131 h 410"/>
                  <a:gd name="T66" fmla="*/ 292 w 993"/>
                  <a:gd name="T67" fmla="*/ 135 h 410"/>
                  <a:gd name="T68" fmla="*/ 361 w 993"/>
                  <a:gd name="T69" fmla="*/ 136 h 410"/>
                  <a:gd name="T70" fmla="*/ 377 w 993"/>
                  <a:gd name="T71" fmla="*/ 177 h 410"/>
                  <a:gd name="T72" fmla="*/ 634 w 993"/>
                  <a:gd name="T73" fmla="*/ 116 h 410"/>
                  <a:gd name="T74" fmla="*/ 693 w 993"/>
                  <a:gd name="T75" fmla="*/ 99 h 410"/>
                  <a:gd name="T76" fmla="*/ 754 w 993"/>
                  <a:gd name="T77" fmla="*/ 73 h 410"/>
                  <a:gd name="T78" fmla="*/ 812 w 993"/>
                  <a:gd name="T79" fmla="*/ 49 h 410"/>
                  <a:gd name="T80" fmla="*/ 882 w 993"/>
                  <a:gd name="T81" fmla="*/ 47 h 410"/>
                  <a:gd name="T82" fmla="*/ 954 w 993"/>
                  <a:gd name="T83" fmla="*/ 81 h 410"/>
                  <a:gd name="T84" fmla="*/ 985 w 993"/>
                  <a:gd name="T85" fmla="*/ 103 h 410"/>
                  <a:gd name="T86" fmla="*/ 926 w 993"/>
                  <a:gd name="T87" fmla="*/ 35 h 410"/>
                  <a:gd name="T88" fmla="*/ 835 w 993"/>
                  <a:gd name="T89" fmla="*/ 0 h 410"/>
                  <a:gd name="T90" fmla="*/ 790 w 993"/>
                  <a:gd name="T91" fmla="*/ 9 h 410"/>
                  <a:gd name="T92" fmla="*/ 747 w 993"/>
                  <a:gd name="T93" fmla="*/ 26 h 410"/>
                  <a:gd name="T94" fmla="*/ 699 w 993"/>
                  <a:gd name="T95" fmla="*/ 42 h 410"/>
                  <a:gd name="T96" fmla="*/ 633 w 993"/>
                  <a:gd name="T97" fmla="*/ 54 h 410"/>
                  <a:gd name="T98" fmla="*/ 605 w 993"/>
                  <a:gd name="T99" fmla="*/ 97 h 4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3"/>
                  <a:gd name="T151" fmla="*/ 0 h 410"/>
                  <a:gd name="T152" fmla="*/ 993 w 993"/>
                  <a:gd name="T153" fmla="*/ 410 h 4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3" h="410">
                    <a:moveTo>
                      <a:pt x="91" y="376"/>
                    </a:moveTo>
                    <a:lnTo>
                      <a:pt x="100" y="376"/>
                    </a:lnTo>
                    <a:lnTo>
                      <a:pt x="105" y="376"/>
                    </a:lnTo>
                    <a:lnTo>
                      <a:pt x="107" y="376"/>
                    </a:lnTo>
                    <a:lnTo>
                      <a:pt x="112" y="375"/>
                    </a:lnTo>
                    <a:lnTo>
                      <a:pt x="116" y="382"/>
                    </a:lnTo>
                    <a:lnTo>
                      <a:pt x="124" y="389"/>
                    </a:lnTo>
                    <a:lnTo>
                      <a:pt x="135" y="395"/>
                    </a:lnTo>
                    <a:lnTo>
                      <a:pt x="147" y="399"/>
                    </a:lnTo>
                    <a:lnTo>
                      <a:pt x="161" y="403"/>
                    </a:lnTo>
                    <a:lnTo>
                      <a:pt x="177" y="404"/>
                    </a:lnTo>
                    <a:lnTo>
                      <a:pt x="193" y="403"/>
                    </a:lnTo>
                    <a:lnTo>
                      <a:pt x="210" y="399"/>
                    </a:lnTo>
                    <a:lnTo>
                      <a:pt x="191" y="395"/>
                    </a:lnTo>
                    <a:lnTo>
                      <a:pt x="174" y="392"/>
                    </a:lnTo>
                    <a:lnTo>
                      <a:pt x="160" y="388"/>
                    </a:lnTo>
                    <a:lnTo>
                      <a:pt x="150" y="384"/>
                    </a:lnTo>
                    <a:lnTo>
                      <a:pt x="141" y="381"/>
                    </a:lnTo>
                    <a:lnTo>
                      <a:pt x="137" y="376"/>
                    </a:lnTo>
                    <a:lnTo>
                      <a:pt x="135" y="370"/>
                    </a:lnTo>
                    <a:lnTo>
                      <a:pt x="136" y="362"/>
                    </a:lnTo>
                    <a:lnTo>
                      <a:pt x="143" y="358"/>
                    </a:lnTo>
                    <a:lnTo>
                      <a:pt x="153" y="350"/>
                    </a:lnTo>
                    <a:lnTo>
                      <a:pt x="166" y="343"/>
                    </a:lnTo>
                    <a:lnTo>
                      <a:pt x="179" y="336"/>
                    </a:lnTo>
                    <a:lnTo>
                      <a:pt x="192" y="330"/>
                    </a:lnTo>
                    <a:lnTo>
                      <a:pt x="204" y="325"/>
                    </a:lnTo>
                    <a:lnTo>
                      <a:pt x="216" y="322"/>
                    </a:lnTo>
                    <a:lnTo>
                      <a:pt x="227" y="323"/>
                    </a:lnTo>
                    <a:lnTo>
                      <a:pt x="224" y="330"/>
                    </a:lnTo>
                    <a:lnTo>
                      <a:pt x="223" y="339"/>
                    </a:lnTo>
                    <a:lnTo>
                      <a:pt x="223" y="350"/>
                    </a:lnTo>
                    <a:lnTo>
                      <a:pt x="224" y="361"/>
                    </a:lnTo>
                    <a:lnTo>
                      <a:pt x="226" y="372"/>
                    </a:lnTo>
                    <a:lnTo>
                      <a:pt x="229" y="383"/>
                    </a:lnTo>
                    <a:lnTo>
                      <a:pt x="233" y="393"/>
                    </a:lnTo>
                    <a:lnTo>
                      <a:pt x="237" y="399"/>
                    </a:lnTo>
                    <a:lnTo>
                      <a:pt x="251" y="399"/>
                    </a:lnTo>
                    <a:lnTo>
                      <a:pt x="267" y="398"/>
                    </a:lnTo>
                    <a:lnTo>
                      <a:pt x="282" y="395"/>
                    </a:lnTo>
                    <a:lnTo>
                      <a:pt x="298" y="393"/>
                    </a:lnTo>
                    <a:lnTo>
                      <a:pt x="313" y="390"/>
                    </a:lnTo>
                    <a:lnTo>
                      <a:pt x="327" y="387"/>
                    </a:lnTo>
                    <a:lnTo>
                      <a:pt x="341" y="384"/>
                    </a:lnTo>
                    <a:lnTo>
                      <a:pt x="353" y="381"/>
                    </a:lnTo>
                    <a:lnTo>
                      <a:pt x="357" y="383"/>
                    </a:lnTo>
                    <a:lnTo>
                      <a:pt x="355" y="390"/>
                    </a:lnTo>
                    <a:lnTo>
                      <a:pt x="351" y="400"/>
                    </a:lnTo>
                    <a:lnTo>
                      <a:pt x="345" y="410"/>
                    </a:lnTo>
                    <a:lnTo>
                      <a:pt x="351" y="407"/>
                    </a:lnTo>
                    <a:lnTo>
                      <a:pt x="356" y="404"/>
                    </a:lnTo>
                    <a:lnTo>
                      <a:pt x="362" y="400"/>
                    </a:lnTo>
                    <a:lnTo>
                      <a:pt x="367" y="394"/>
                    </a:lnTo>
                    <a:lnTo>
                      <a:pt x="374" y="388"/>
                    </a:lnTo>
                    <a:lnTo>
                      <a:pt x="380" y="381"/>
                    </a:lnTo>
                    <a:lnTo>
                      <a:pt x="388" y="372"/>
                    </a:lnTo>
                    <a:lnTo>
                      <a:pt x="396" y="364"/>
                    </a:lnTo>
                    <a:lnTo>
                      <a:pt x="399" y="360"/>
                    </a:lnTo>
                    <a:lnTo>
                      <a:pt x="401" y="356"/>
                    </a:lnTo>
                    <a:lnTo>
                      <a:pt x="402" y="351"/>
                    </a:lnTo>
                    <a:lnTo>
                      <a:pt x="403" y="345"/>
                    </a:lnTo>
                    <a:lnTo>
                      <a:pt x="405" y="340"/>
                    </a:lnTo>
                    <a:lnTo>
                      <a:pt x="406" y="333"/>
                    </a:lnTo>
                    <a:lnTo>
                      <a:pt x="406" y="326"/>
                    </a:lnTo>
                    <a:lnTo>
                      <a:pt x="407" y="317"/>
                    </a:lnTo>
                    <a:lnTo>
                      <a:pt x="392" y="311"/>
                    </a:lnTo>
                    <a:lnTo>
                      <a:pt x="379" y="304"/>
                    </a:lnTo>
                    <a:lnTo>
                      <a:pt x="368" y="295"/>
                    </a:lnTo>
                    <a:lnTo>
                      <a:pt x="357" y="286"/>
                    </a:lnTo>
                    <a:lnTo>
                      <a:pt x="345" y="277"/>
                    </a:lnTo>
                    <a:lnTo>
                      <a:pt x="330" y="270"/>
                    </a:lnTo>
                    <a:lnTo>
                      <a:pt x="312" y="264"/>
                    </a:lnTo>
                    <a:lnTo>
                      <a:pt x="290" y="261"/>
                    </a:lnTo>
                    <a:lnTo>
                      <a:pt x="258" y="264"/>
                    </a:lnTo>
                    <a:lnTo>
                      <a:pt x="232" y="271"/>
                    </a:lnTo>
                    <a:lnTo>
                      <a:pt x="210" y="282"/>
                    </a:lnTo>
                    <a:lnTo>
                      <a:pt x="191" y="294"/>
                    </a:lnTo>
                    <a:lnTo>
                      <a:pt x="173" y="308"/>
                    </a:lnTo>
                    <a:lnTo>
                      <a:pt x="157" y="321"/>
                    </a:lnTo>
                    <a:lnTo>
                      <a:pt x="139" y="332"/>
                    </a:lnTo>
                    <a:lnTo>
                      <a:pt x="120" y="339"/>
                    </a:lnTo>
                    <a:lnTo>
                      <a:pt x="114" y="344"/>
                    </a:lnTo>
                    <a:lnTo>
                      <a:pt x="106" y="350"/>
                    </a:lnTo>
                    <a:lnTo>
                      <a:pt x="98" y="358"/>
                    </a:lnTo>
                    <a:lnTo>
                      <a:pt x="91" y="362"/>
                    </a:lnTo>
                    <a:lnTo>
                      <a:pt x="84" y="368"/>
                    </a:lnTo>
                    <a:lnTo>
                      <a:pt x="82" y="372"/>
                    </a:lnTo>
                    <a:lnTo>
                      <a:pt x="83" y="375"/>
                    </a:lnTo>
                    <a:lnTo>
                      <a:pt x="91" y="376"/>
                    </a:lnTo>
                    <a:close/>
                    <a:moveTo>
                      <a:pt x="368" y="190"/>
                    </a:moveTo>
                    <a:lnTo>
                      <a:pt x="354" y="192"/>
                    </a:lnTo>
                    <a:lnTo>
                      <a:pt x="340" y="193"/>
                    </a:lnTo>
                    <a:lnTo>
                      <a:pt x="324" y="192"/>
                    </a:lnTo>
                    <a:lnTo>
                      <a:pt x="309" y="191"/>
                    </a:lnTo>
                    <a:lnTo>
                      <a:pt x="293" y="190"/>
                    </a:lnTo>
                    <a:lnTo>
                      <a:pt x="277" y="187"/>
                    </a:lnTo>
                    <a:lnTo>
                      <a:pt x="261" y="183"/>
                    </a:lnTo>
                    <a:lnTo>
                      <a:pt x="245" y="181"/>
                    </a:lnTo>
                    <a:lnTo>
                      <a:pt x="229" y="177"/>
                    </a:lnTo>
                    <a:lnTo>
                      <a:pt x="214" y="175"/>
                    </a:lnTo>
                    <a:lnTo>
                      <a:pt x="199" y="172"/>
                    </a:lnTo>
                    <a:lnTo>
                      <a:pt x="183" y="170"/>
                    </a:lnTo>
                    <a:lnTo>
                      <a:pt x="169" y="169"/>
                    </a:lnTo>
                    <a:lnTo>
                      <a:pt x="156" y="169"/>
                    </a:lnTo>
                    <a:lnTo>
                      <a:pt x="142" y="169"/>
                    </a:lnTo>
                    <a:lnTo>
                      <a:pt x="130" y="171"/>
                    </a:lnTo>
                    <a:lnTo>
                      <a:pt x="100" y="182"/>
                    </a:lnTo>
                    <a:lnTo>
                      <a:pt x="77" y="193"/>
                    </a:lnTo>
                    <a:lnTo>
                      <a:pt x="60" y="205"/>
                    </a:lnTo>
                    <a:lnTo>
                      <a:pt x="45" y="219"/>
                    </a:lnTo>
                    <a:lnTo>
                      <a:pt x="33" y="232"/>
                    </a:lnTo>
                    <a:lnTo>
                      <a:pt x="23" y="246"/>
                    </a:lnTo>
                    <a:lnTo>
                      <a:pt x="12" y="261"/>
                    </a:lnTo>
                    <a:lnTo>
                      <a:pt x="0" y="277"/>
                    </a:lnTo>
                    <a:lnTo>
                      <a:pt x="6" y="261"/>
                    </a:lnTo>
                    <a:lnTo>
                      <a:pt x="13" y="243"/>
                    </a:lnTo>
                    <a:lnTo>
                      <a:pt x="24" y="222"/>
                    </a:lnTo>
                    <a:lnTo>
                      <a:pt x="38" y="202"/>
                    </a:lnTo>
                    <a:lnTo>
                      <a:pt x="55" y="180"/>
                    </a:lnTo>
                    <a:lnTo>
                      <a:pt x="75" y="160"/>
                    </a:lnTo>
                    <a:lnTo>
                      <a:pt x="98" y="142"/>
                    </a:lnTo>
                    <a:lnTo>
                      <a:pt x="126" y="127"/>
                    </a:lnTo>
                    <a:lnTo>
                      <a:pt x="138" y="125"/>
                    </a:lnTo>
                    <a:lnTo>
                      <a:pt x="150" y="124"/>
                    </a:lnTo>
                    <a:lnTo>
                      <a:pt x="162" y="123"/>
                    </a:lnTo>
                    <a:lnTo>
                      <a:pt x="173" y="123"/>
                    </a:lnTo>
                    <a:lnTo>
                      <a:pt x="184" y="124"/>
                    </a:lnTo>
                    <a:lnTo>
                      <a:pt x="195" y="125"/>
                    </a:lnTo>
                    <a:lnTo>
                      <a:pt x="206" y="126"/>
                    </a:lnTo>
                    <a:lnTo>
                      <a:pt x="217" y="127"/>
                    </a:lnTo>
                    <a:lnTo>
                      <a:pt x="229" y="130"/>
                    </a:lnTo>
                    <a:lnTo>
                      <a:pt x="240" y="131"/>
                    </a:lnTo>
                    <a:lnTo>
                      <a:pt x="253" y="132"/>
                    </a:lnTo>
                    <a:lnTo>
                      <a:pt x="265" y="134"/>
                    </a:lnTo>
                    <a:lnTo>
                      <a:pt x="278" y="135"/>
                    </a:lnTo>
                    <a:lnTo>
                      <a:pt x="292" y="135"/>
                    </a:lnTo>
                    <a:lnTo>
                      <a:pt x="307" y="134"/>
                    </a:lnTo>
                    <a:lnTo>
                      <a:pt x="322" y="132"/>
                    </a:lnTo>
                    <a:lnTo>
                      <a:pt x="344" y="131"/>
                    </a:lnTo>
                    <a:lnTo>
                      <a:pt x="361" y="136"/>
                    </a:lnTo>
                    <a:lnTo>
                      <a:pt x="370" y="143"/>
                    </a:lnTo>
                    <a:lnTo>
                      <a:pt x="377" y="154"/>
                    </a:lnTo>
                    <a:lnTo>
                      <a:pt x="379" y="166"/>
                    </a:lnTo>
                    <a:lnTo>
                      <a:pt x="377" y="177"/>
                    </a:lnTo>
                    <a:lnTo>
                      <a:pt x="374" y="185"/>
                    </a:lnTo>
                    <a:lnTo>
                      <a:pt x="368" y="190"/>
                    </a:lnTo>
                    <a:close/>
                    <a:moveTo>
                      <a:pt x="619" y="118"/>
                    </a:moveTo>
                    <a:lnTo>
                      <a:pt x="634" y="116"/>
                    </a:lnTo>
                    <a:lnTo>
                      <a:pt x="648" y="114"/>
                    </a:lnTo>
                    <a:lnTo>
                      <a:pt x="664" y="110"/>
                    </a:lnTo>
                    <a:lnTo>
                      <a:pt x="678" y="106"/>
                    </a:lnTo>
                    <a:lnTo>
                      <a:pt x="693" y="99"/>
                    </a:lnTo>
                    <a:lnTo>
                      <a:pt x="709" y="93"/>
                    </a:lnTo>
                    <a:lnTo>
                      <a:pt x="724" y="86"/>
                    </a:lnTo>
                    <a:lnTo>
                      <a:pt x="738" y="80"/>
                    </a:lnTo>
                    <a:lnTo>
                      <a:pt x="754" y="73"/>
                    </a:lnTo>
                    <a:lnTo>
                      <a:pt x="769" y="67"/>
                    </a:lnTo>
                    <a:lnTo>
                      <a:pt x="784" y="60"/>
                    </a:lnTo>
                    <a:lnTo>
                      <a:pt x="798" y="54"/>
                    </a:lnTo>
                    <a:lnTo>
                      <a:pt x="812" y="49"/>
                    </a:lnTo>
                    <a:lnTo>
                      <a:pt x="825" y="47"/>
                    </a:lnTo>
                    <a:lnTo>
                      <a:pt x="839" y="45"/>
                    </a:lnTo>
                    <a:lnTo>
                      <a:pt x="851" y="43"/>
                    </a:lnTo>
                    <a:lnTo>
                      <a:pt x="882" y="47"/>
                    </a:lnTo>
                    <a:lnTo>
                      <a:pt x="906" y="53"/>
                    </a:lnTo>
                    <a:lnTo>
                      <a:pt x="925" y="60"/>
                    </a:lnTo>
                    <a:lnTo>
                      <a:pt x="940" y="70"/>
                    </a:lnTo>
                    <a:lnTo>
                      <a:pt x="954" y="81"/>
                    </a:lnTo>
                    <a:lnTo>
                      <a:pt x="966" y="92"/>
                    </a:lnTo>
                    <a:lnTo>
                      <a:pt x="979" y="106"/>
                    </a:lnTo>
                    <a:lnTo>
                      <a:pt x="993" y="118"/>
                    </a:lnTo>
                    <a:lnTo>
                      <a:pt x="985" y="103"/>
                    </a:lnTo>
                    <a:lnTo>
                      <a:pt x="975" y="86"/>
                    </a:lnTo>
                    <a:lnTo>
                      <a:pt x="962" y="69"/>
                    </a:lnTo>
                    <a:lnTo>
                      <a:pt x="946" y="51"/>
                    </a:lnTo>
                    <a:lnTo>
                      <a:pt x="926" y="35"/>
                    </a:lnTo>
                    <a:lnTo>
                      <a:pt x="903" y="20"/>
                    </a:lnTo>
                    <a:lnTo>
                      <a:pt x="877" y="8"/>
                    </a:lnTo>
                    <a:lnTo>
                      <a:pt x="849" y="0"/>
                    </a:lnTo>
                    <a:lnTo>
                      <a:pt x="835" y="0"/>
                    </a:lnTo>
                    <a:lnTo>
                      <a:pt x="823" y="1"/>
                    </a:lnTo>
                    <a:lnTo>
                      <a:pt x="812" y="3"/>
                    </a:lnTo>
                    <a:lnTo>
                      <a:pt x="801" y="6"/>
                    </a:lnTo>
                    <a:lnTo>
                      <a:pt x="790" y="9"/>
                    </a:lnTo>
                    <a:lnTo>
                      <a:pt x="779" y="13"/>
                    </a:lnTo>
                    <a:lnTo>
                      <a:pt x="768" y="17"/>
                    </a:lnTo>
                    <a:lnTo>
                      <a:pt x="758" y="21"/>
                    </a:lnTo>
                    <a:lnTo>
                      <a:pt x="747" y="26"/>
                    </a:lnTo>
                    <a:lnTo>
                      <a:pt x="736" y="30"/>
                    </a:lnTo>
                    <a:lnTo>
                      <a:pt x="724" y="35"/>
                    </a:lnTo>
                    <a:lnTo>
                      <a:pt x="712" y="39"/>
                    </a:lnTo>
                    <a:lnTo>
                      <a:pt x="699" y="42"/>
                    </a:lnTo>
                    <a:lnTo>
                      <a:pt x="686" y="46"/>
                    </a:lnTo>
                    <a:lnTo>
                      <a:pt x="670" y="48"/>
                    </a:lnTo>
                    <a:lnTo>
                      <a:pt x="655" y="51"/>
                    </a:lnTo>
                    <a:lnTo>
                      <a:pt x="633" y="54"/>
                    </a:lnTo>
                    <a:lnTo>
                      <a:pt x="618" y="63"/>
                    </a:lnTo>
                    <a:lnTo>
                      <a:pt x="608" y="73"/>
                    </a:lnTo>
                    <a:lnTo>
                      <a:pt x="605" y="85"/>
                    </a:lnTo>
                    <a:lnTo>
                      <a:pt x="605" y="97"/>
                    </a:lnTo>
                    <a:lnTo>
                      <a:pt x="608" y="107"/>
                    </a:lnTo>
                    <a:lnTo>
                      <a:pt x="613" y="114"/>
                    </a:lnTo>
                    <a:lnTo>
                      <a:pt x="619" y="118"/>
                    </a:lnTo>
                    <a:close/>
                  </a:path>
                </a:pathLst>
              </a:custGeom>
              <a:solidFill>
                <a:srgbClr val="000000"/>
              </a:solidFill>
              <a:ln w="9525">
                <a:noFill/>
                <a:round/>
                <a:headEnd/>
                <a:tailEnd/>
              </a:ln>
            </p:spPr>
            <p:txBody>
              <a:bodyPr/>
              <a:lstStyle/>
              <a:p>
                <a:endParaRPr lang="es-ES"/>
              </a:p>
            </p:txBody>
          </p:sp>
          <p:sp>
            <p:nvSpPr>
              <p:cNvPr id="1015" name="Freeform 1019"/>
              <p:cNvSpPr>
                <a:spLocks noChangeAspect="1"/>
              </p:cNvSpPr>
              <p:nvPr/>
            </p:nvSpPr>
            <p:spPr bwMode="auto">
              <a:xfrm>
                <a:off x="1946" y="1936"/>
                <a:ext cx="110" cy="58"/>
              </a:xfrm>
              <a:custGeom>
                <a:avLst/>
                <a:gdLst>
                  <a:gd name="T0" fmla="*/ 278 w 616"/>
                  <a:gd name="T1" fmla="*/ 20 h 326"/>
                  <a:gd name="T2" fmla="*/ 296 w 616"/>
                  <a:gd name="T3" fmla="*/ 28 h 326"/>
                  <a:gd name="T4" fmla="*/ 310 w 616"/>
                  <a:gd name="T5" fmla="*/ 25 h 326"/>
                  <a:gd name="T6" fmla="*/ 323 w 616"/>
                  <a:gd name="T7" fmla="*/ 14 h 326"/>
                  <a:gd name="T8" fmla="*/ 355 w 616"/>
                  <a:gd name="T9" fmla="*/ 1 h 326"/>
                  <a:gd name="T10" fmla="*/ 397 w 616"/>
                  <a:gd name="T11" fmla="*/ 0 h 326"/>
                  <a:gd name="T12" fmla="*/ 435 w 616"/>
                  <a:gd name="T13" fmla="*/ 6 h 326"/>
                  <a:gd name="T14" fmla="*/ 472 w 616"/>
                  <a:gd name="T15" fmla="*/ 15 h 326"/>
                  <a:gd name="T16" fmla="*/ 506 w 616"/>
                  <a:gd name="T17" fmla="*/ 26 h 326"/>
                  <a:gd name="T18" fmla="*/ 538 w 616"/>
                  <a:gd name="T19" fmla="*/ 39 h 326"/>
                  <a:gd name="T20" fmla="*/ 569 w 616"/>
                  <a:gd name="T21" fmla="*/ 50 h 326"/>
                  <a:gd name="T22" fmla="*/ 600 w 616"/>
                  <a:gd name="T23" fmla="*/ 57 h 326"/>
                  <a:gd name="T24" fmla="*/ 610 w 616"/>
                  <a:gd name="T25" fmla="*/ 64 h 326"/>
                  <a:gd name="T26" fmla="*/ 600 w 616"/>
                  <a:gd name="T27" fmla="*/ 81 h 326"/>
                  <a:gd name="T28" fmla="*/ 592 w 616"/>
                  <a:gd name="T29" fmla="*/ 107 h 326"/>
                  <a:gd name="T30" fmla="*/ 582 w 616"/>
                  <a:gd name="T31" fmla="*/ 136 h 326"/>
                  <a:gd name="T32" fmla="*/ 570 w 616"/>
                  <a:gd name="T33" fmla="*/ 168 h 326"/>
                  <a:gd name="T34" fmla="*/ 555 w 616"/>
                  <a:gd name="T35" fmla="*/ 199 h 326"/>
                  <a:gd name="T36" fmla="*/ 538 w 616"/>
                  <a:gd name="T37" fmla="*/ 227 h 326"/>
                  <a:gd name="T38" fmla="*/ 516 w 616"/>
                  <a:gd name="T39" fmla="*/ 252 h 326"/>
                  <a:gd name="T40" fmla="*/ 480 w 616"/>
                  <a:gd name="T41" fmla="*/ 272 h 326"/>
                  <a:gd name="T42" fmla="*/ 434 w 616"/>
                  <a:gd name="T43" fmla="*/ 293 h 326"/>
                  <a:gd name="T44" fmla="*/ 385 w 616"/>
                  <a:gd name="T45" fmla="*/ 308 h 326"/>
                  <a:gd name="T46" fmla="*/ 334 w 616"/>
                  <a:gd name="T47" fmla="*/ 319 h 326"/>
                  <a:gd name="T48" fmla="*/ 283 w 616"/>
                  <a:gd name="T49" fmla="*/ 325 h 326"/>
                  <a:gd name="T50" fmla="*/ 236 w 616"/>
                  <a:gd name="T51" fmla="*/ 326 h 326"/>
                  <a:gd name="T52" fmla="*/ 192 w 616"/>
                  <a:gd name="T53" fmla="*/ 325 h 326"/>
                  <a:gd name="T54" fmla="*/ 153 w 616"/>
                  <a:gd name="T55" fmla="*/ 319 h 326"/>
                  <a:gd name="T56" fmla="*/ 115 w 616"/>
                  <a:gd name="T57" fmla="*/ 303 h 326"/>
                  <a:gd name="T58" fmla="*/ 74 w 616"/>
                  <a:gd name="T59" fmla="*/ 261 h 326"/>
                  <a:gd name="T60" fmla="*/ 40 w 616"/>
                  <a:gd name="T61" fmla="*/ 210 h 326"/>
                  <a:gd name="T62" fmla="*/ 12 w 616"/>
                  <a:gd name="T63" fmla="*/ 170 h 326"/>
                  <a:gd name="T64" fmla="*/ 19 w 616"/>
                  <a:gd name="T65" fmla="*/ 151 h 326"/>
                  <a:gd name="T66" fmla="*/ 51 w 616"/>
                  <a:gd name="T67" fmla="*/ 131 h 326"/>
                  <a:gd name="T68" fmla="*/ 78 w 616"/>
                  <a:gd name="T69" fmla="*/ 108 h 326"/>
                  <a:gd name="T70" fmla="*/ 104 w 616"/>
                  <a:gd name="T71" fmla="*/ 86 h 326"/>
                  <a:gd name="T72" fmla="*/ 129 w 616"/>
                  <a:gd name="T73" fmla="*/ 64 h 326"/>
                  <a:gd name="T74" fmla="*/ 159 w 616"/>
                  <a:gd name="T75" fmla="*/ 45 h 326"/>
                  <a:gd name="T76" fmla="*/ 194 w 616"/>
                  <a:gd name="T77" fmla="*/ 29 h 326"/>
                  <a:gd name="T78" fmla="*/ 238 w 616"/>
                  <a:gd name="T79" fmla="*/ 17 h 3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16"/>
                  <a:gd name="T121" fmla="*/ 0 h 326"/>
                  <a:gd name="T122" fmla="*/ 616 w 616"/>
                  <a:gd name="T123" fmla="*/ 326 h 3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16" h="326">
                    <a:moveTo>
                      <a:pt x="264" y="13"/>
                    </a:moveTo>
                    <a:lnTo>
                      <a:pt x="278" y="20"/>
                    </a:lnTo>
                    <a:lnTo>
                      <a:pt x="289" y="24"/>
                    </a:lnTo>
                    <a:lnTo>
                      <a:pt x="296" y="28"/>
                    </a:lnTo>
                    <a:lnTo>
                      <a:pt x="303" y="28"/>
                    </a:lnTo>
                    <a:lnTo>
                      <a:pt x="310" y="25"/>
                    </a:lnTo>
                    <a:lnTo>
                      <a:pt x="316" y="22"/>
                    </a:lnTo>
                    <a:lnTo>
                      <a:pt x="323" y="14"/>
                    </a:lnTo>
                    <a:lnTo>
                      <a:pt x="332" y="5"/>
                    </a:lnTo>
                    <a:lnTo>
                      <a:pt x="355" y="1"/>
                    </a:lnTo>
                    <a:lnTo>
                      <a:pt x="376" y="0"/>
                    </a:lnTo>
                    <a:lnTo>
                      <a:pt x="397" y="0"/>
                    </a:lnTo>
                    <a:lnTo>
                      <a:pt x="416" y="2"/>
                    </a:lnTo>
                    <a:lnTo>
                      <a:pt x="435" y="6"/>
                    </a:lnTo>
                    <a:lnTo>
                      <a:pt x="454" y="9"/>
                    </a:lnTo>
                    <a:lnTo>
                      <a:pt x="472" y="15"/>
                    </a:lnTo>
                    <a:lnTo>
                      <a:pt x="489" y="20"/>
                    </a:lnTo>
                    <a:lnTo>
                      <a:pt x="506" y="26"/>
                    </a:lnTo>
                    <a:lnTo>
                      <a:pt x="521" y="33"/>
                    </a:lnTo>
                    <a:lnTo>
                      <a:pt x="538" y="39"/>
                    </a:lnTo>
                    <a:lnTo>
                      <a:pt x="553" y="45"/>
                    </a:lnTo>
                    <a:lnTo>
                      <a:pt x="569" y="50"/>
                    </a:lnTo>
                    <a:lnTo>
                      <a:pt x="584" y="53"/>
                    </a:lnTo>
                    <a:lnTo>
                      <a:pt x="600" y="57"/>
                    </a:lnTo>
                    <a:lnTo>
                      <a:pt x="616" y="58"/>
                    </a:lnTo>
                    <a:lnTo>
                      <a:pt x="610" y="64"/>
                    </a:lnTo>
                    <a:lnTo>
                      <a:pt x="606" y="71"/>
                    </a:lnTo>
                    <a:lnTo>
                      <a:pt x="600" y="81"/>
                    </a:lnTo>
                    <a:lnTo>
                      <a:pt x="596" y="93"/>
                    </a:lnTo>
                    <a:lnTo>
                      <a:pt x="592" y="107"/>
                    </a:lnTo>
                    <a:lnTo>
                      <a:pt x="586" y="120"/>
                    </a:lnTo>
                    <a:lnTo>
                      <a:pt x="582" y="136"/>
                    </a:lnTo>
                    <a:lnTo>
                      <a:pt x="576" y="152"/>
                    </a:lnTo>
                    <a:lnTo>
                      <a:pt x="570" y="168"/>
                    </a:lnTo>
                    <a:lnTo>
                      <a:pt x="563" y="183"/>
                    </a:lnTo>
                    <a:lnTo>
                      <a:pt x="555" y="199"/>
                    </a:lnTo>
                    <a:lnTo>
                      <a:pt x="548" y="214"/>
                    </a:lnTo>
                    <a:lnTo>
                      <a:pt x="538" y="227"/>
                    </a:lnTo>
                    <a:lnTo>
                      <a:pt x="528" y="241"/>
                    </a:lnTo>
                    <a:lnTo>
                      <a:pt x="516" y="252"/>
                    </a:lnTo>
                    <a:lnTo>
                      <a:pt x="502" y="261"/>
                    </a:lnTo>
                    <a:lnTo>
                      <a:pt x="480" y="272"/>
                    </a:lnTo>
                    <a:lnTo>
                      <a:pt x="457" y="283"/>
                    </a:lnTo>
                    <a:lnTo>
                      <a:pt x="434" y="293"/>
                    </a:lnTo>
                    <a:lnTo>
                      <a:pt x="409" y="300"/>
                    </a:lnTo>
                    <a:lnTo>
                      <a:pt x="385" y="308"/>
                    </a:lnTo>
                    <a:lnTo>
                      <a:pt x="359" y="314"/>
                    </a:lnTo>
                    <a:lnTo>
                      <a:pt x="334" y="319"/>
                    </a:lnTo>
                    <a:lnTo>
                      <a:pt x="309" y="322"/>
                    </a:lnTo>
                    <a:lnTo>
                      <a:pt x="283" y="325"/>
                    </a:lnTo>
                    <a:lnTo>
                      <a:pt x="259" y="326"/>
                    </a:lnTo>
                    <a:lnTo>
                      <a:pt x="236" y="326"/>
                    </a:lnTo>
                    <a:lnTo>
                      <a:pt x="213" y="326"/>
                    </a:lnTo>
                    <a:lnTo>
                      <a:pt x="192" y="325"/>
                    </a:lnTo>
                    <a:lnTo>
                      <a:pt x="172" y="322"/>
                    </a:lnTo>
                    <a:lnTo>
                      <a:pt x="153" y="319"/>
                    </a:lnTo>
                    <a:lnTo>
                      <a:pt x="137" y="314"/>
                    </a:lnTo>
                    <a:lnTo>
                      <a:pt x="115" y="303"/>
                    </a:lnTo>
                    <a:lnTo>
                      <a:pt x="94" y="285"/>
                    </a:lnTo>
                    <a:lnTo>
                      <a:pt x="74" y="261"/>
                    </a:lnTo>
                    <a:lnTo>
                      <a:pt x="56" y="236"/>
                    </a:lnTo>
                    <a:lnTo>
                      <a:pt x="40" y="210"/>
                    </a:lnTo>
                    <a:lnTo>
                      <a:pt x="25" y="188"/>
                    </a:lnTo>
                    <a:lnTo>
                      <a:pt x="12" y="170"/>
                    </a:lnTo>
                    <a:lnTo>
                      <a:pt x="0" y="160"/>
                    </a:lnTo>
                    <a:lnTo>
                      <a:pt x="19" y="151"/>
                    </a:lnTo>
                    <a:lnTo>
                      <a:pt x="35" y="141"/>
                    </a:lnTo>
                    <a:lnTo>
                      <a:pt x="51" y="131"/>
                    </a:lnTo>
                    <a:lnTo>
                      <a:pt x="65" y="120"/>
                    </a:lnTo>
                    <a:lnTo>
                      <a:pt x="78" y="108"/>
                    </a:lnTo>
                    <a:lnTo>
                      <a:pt x="91" y="97"/>
                    </a:lnTo>
                    <a:lnTo>
                      <a:pt x="104" y="86"/>
                    </a:lnTo>
                    <a:lnTo>
                      <a:pt x="116" y="75"/>
                    </a:lnTo>
                    <a:lnTo>
                      <a:pt x="129" y="64"/>
                    </a:lnTo>
                    <a:lnTo>
                      <a:pt x="143" y="54"/>
                    </a:lnTo>
                    <a:lnTo>
                      <a:pt x="159" y="45"/>
                    </a:lnTo>
                    <a:lnTo>
                      <a:pt x="175" y="36"/>
                    </a:lnTo>
                    <a:lnTo>
                      <a:pt x="194" y="29"/>
                    </a:lnTo>
                    <a:lnTo>
                      <a:pt x="215" y="23"/>
                    </a:lnTo>
                    <a:lnTo>
                      <a:pt x="238" y="17"/>
                    </a:lnTo>
                    <a:lnTo>
                      <a:pt x="264" y="13"/>
                    </a:lnTo>
                    <a:close/>
                  </a:path>
                </a:pathLst>
              </a:custGeom>
              <a:solidFill>
                <a:srgbClr val="D60000"/>
              </a:solidFill>
              <a:ln w="9525">
                <a:noFill/>
                <a:round/>
                <a:headEnd/>
                <a:tailEnd/>
              </a:ln>
            </p:spPr>
            <p:txBody>
              <a:bodyPr/>
              <a:lstStyle/>
              <a:p>
                <a:endParaRPr lang="es-ES"/>
              </a:p>
            </p:txBody>
          </p:sp>
          <p:sp>
            <p:nvSpPr>
              <p:cNvPr id="1016" name="Freeform 1020"/>
              <p:cNvSpPr>
                <a:spLocks/>
              </p:cNvSpPr>
              <p:nvPr/>
            </p:nvSpPr>
            <p:spPr bwMode="auto">
              <a:xfrm>
                <a:off x="1954" y="1947"/>
                <a:ext cx="90" cy="25"/>
              </a:xfrm>
              <a:custGeom>
                <a:avLst/>
                <a:gdLst>
                  <a:gd name="T0" fmla="*/ 16 w 450"/>
                  <a:gd name="T1" fmla="*/ 77 h 122"/>
                  <a:gd name="T2" fmla="*/ 47 w 450"/>
                  <a:gd name="T3" fmla="*/ 65 h 122"/>
                  <a:gd name="T4" fmla="*/ 74 w 450"/>
                  <a:gd name="T5" fmla="*/ 58 h 122"/>
                  <a:gd name="T6" fmla="*/ 101 w 450"/>
                  <a:gd name="T7" fmla="*/ 55 h 122"/>
                  <a:gd name="T8" fmla="*/ 126 w 450"/>
                  <a:gd name="T9" fmla="*/ 54 h 122"/>
                  <a:gd name="T10" fmla="*/ 152 w 450"/>
                  <a:gd name="T11" fmla="*/ 53 h 122"/>
                  <a:gd name="T12" fmla="*/ 179 w 450"/>
                  <a:gd name="T13" fmla="*/ 52 h 122"/>
                  <a:gd name="T14" fmla="*/ 208 w 450"/>
                  <a:gd name="T15" fmla="*/ 48 h 122"/>
                  <a:gd name="T16" fmla="*/ 236 w 450"/>
                  <a:gd name="T17" fmla="*/ 41 h 122"/>
                  <a:gd name="T18" fmla="*/ 262 w 450"/>
                  <a:gd name="T19" fmla="*/ 32 h 122"/>
                  <a:gd name="T20" fmla="*/ 284 w 450"/>
                  <a:gd name="T21" fmla="*/ 24 h 122"/>
                  <a:gd name="T22" fmla="*/ 306 w 450"/>
                  <a:gd name="T23" fmla="*/ 15 h 122"/>
                  <a:gd name="T24" fmla="*/ 329 w 450"/>
                  <a:gd name="T25" fmla="*/ 8 h 122"/>
                  <a:gd name="T26" fmla="*/ 355 w 450"/>
                  <a:gd name="T27" fmla="*/ 3 h 122"/>
                  <a:gd name="T28" fmla="*/ 387 w 450"/>
                  <a:gd name="T29" fmla="*/ 0 h 122"/>
                  <a:gd name="T30" fmla="*/ 427 w 450"/>
                  <a:gd name="T31" fmla="*/ 2 h 122"/>
                  <a:gd name="T32" fmla="*/ 446 w 450"/>
                  <a:gd name="T33" fmla="*/ 4 h 122"/>
                  <a:gd name="T34" fmla="*/ 435 w 450"/>
                  <a:gd name="T35" fmla="*/ 4 h 122"/>
                  <a:gd name="T36" fmla="*/ 420 w 450"/>
                  <a:gd name="T37" fmla="*/ 6 h 122"/>
                  <a:gd name="T38" fmla="*/ 405 w 450"/>
                  <a:gd name="T39" fmla="*/ 14 h 122"/>
                  <a:gd name="T40" fmla="*/ 394 w 450"/>
                  <a:gd name="T41" fmla="*/ 34 h 122"/>
                  <a:gd name="T42" fmla="*/ 375 w 450"/>
                  <a:gd name="T43" fmla="*/ 50 h 122"/>
                  <a:gd name="T44" fmla="*/ 362 w 450"/>
                  <a:gd name="T45" fmla="*/ 64 h 122"/>
                  <a:gd name="T46" fmla="*/ 346 w 450"/>
                  <a:gd name="T47" fmla="*/ 75 h 122"/>
                  <a:gd name="T48" fmla="*/ 339 w 450"/>
                  <a:gd name="T49" fmla="*/ 73 h 122"/>
                  <a:gd name="T50" fmla="*/ 329 w 450"/>
                  <a:gd name="T51" fmla="*/ 84 h 122"/>
                  <a:gd name="T52" fmla="*/ 313 w 450"/>
                  <a:gd name="T53" fmla="*/ 93 h 122"/>
                  <a:gd name="T54" fmla="*/ 300 w 450"/>
                  <a:gd name="T55" fmla="*/ 95 h 122"/>
                  <a:gd name="T56" fmla="*/ 295 w 450"/>
                  <a:gd name="T57" fmla="*/ 97 h 122"/>
                  <a:gd name="T58" fmla="*/ 280 w 450"/>
                  <a:gd name="T59" fmla="*/ 106 h 122"/>
                  <a:gd name="T60" fmla="*/ 260 w 450"/>
                  <a:gd name="T61" fmla="*/ 114 h 122"/>
                  <a:gd name="T62" fmla="*/ 244 w 450"/>
                  <a:gd name="T63" fmla="*/ 112 h 122"/>
                  <a:gd name="T64" fmla="*/ 236 w 450"/>
                  <a:gd name="T65" fmla="*/ 114 h 122"/>
                  <a:gd name="T66" fmla="*/ 220 w 450"/>
                  <a:gd name="T67" fmla="*/ 121 h 122"/>
                  <a:gd name="T68" fmla="*/ 199 w 450"/>
                  <a:gd name="T69" fmla="*/ 122 h 122"/>
                  <a:gd name="T70" fmla="*/ 182 w 450"/>
                  <a:gd name="T71" fmla="*/ 116 h 122"/>
                  <a:gd name="T72" fmla="*/ 177 w 450"/>
                  <a:gd name="T73" fmla="*/ 115 h 122"/>
                  <a:gd name="T74" fmla="*/ 162 w 450"/>
                  <a:gd name="T75" fmla="*/ 121 h 122"/>
                  <a:gd name="T76" fmla="*/ 143 w 450"/>
                  <a:gd name="T77" fmla="*/ 120 h 122"/>
                  <a:gd name="T78" fmla="*/ 128 w 450"/>
                  <a:gd name="T79" fmla="*/ 114 h 122"/>
                  <a:gd name="T80" fmla="*/ 124 w 450"/>
                  <a:gd name="T81" fmla="*/ 116 h 122"/>
                  <a:gd name="T82" fmla="*/ 115 w 450"/>
                  <a:gd name="T83" fmla="*/ 122 h 122"/>
                  <a:gd name="T84" fmla="*/ 103 w 450"/>
                  <a:gd name="T85" fmla="*/ 118 h 122"/>
                  <a:gd name="T86" fmla="*/ 91 w 450"/>
                  <a:gd name="T87" fmla="*/ 110 h 122"/>
                  <a:gd name="T88" fmla="*/ 81 w 450"/>
                  <a:gd name="T89" fmla="*/ 109 h 122"/>
                  <a:gd name="T90" fmla="*/ 70 w 450"/>
                  <a:gd name="T91" fmla="*/ 108 h 122"/>
                  <a:gd name="T92" fmla="*/ 59 w 450"/>
                  <a:gd name="T93" fmla="*/ 99 h 122"/>
                  <a:gd name="T94" fmla="*/ 51 w 450"/>
                  <a:gd name="T95" fmla="*/ 88 h 122"/>
                  <a:gd name="T96" fmla="*/ 46 w 450"/>
                  <a:gd name="T97" fmla="*/ 78 h 122"/>
                  <a:gd name="T98" fmla="*/ 32 w 450"/>
                  <a:gd name="T99" fmla="*/ 77 h 122"/>
                  <a:gd name="T100" fmla="*/ 17 w 450"/>
                  <a:gd name="T101" fmla="*/ 81 h 122"/>
                  <a:gd name="T102" fmla="*/ 5 w 450"/>
                  <a:gd name="T103" fmla="*/ 86 h 1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0"/>
                  <a:gd name="T157" fmla="*/ 0 h 122"/>
                  <a:gd name="T158" fmla="*/ 450 w 450"/>
                  <a:gd name="T159" fmla="*/ 122 h 12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0" h="122">
                    <a:moveTo>
                      <a:pt x="0" y="86"/>
                    </a:moveTo>
                    <a:lnTo>
                      <a:pt x="16" y="77"/>
                    </a:lnTo>
                    <a:lnTo>
                      <a:pt x="31" y="70"/>
                    </a:lnTo>
                    <a:lnTo>
                      <a:pt x="47" y="65"/>
                    </a:lnTo>
                    <a:lnTo>
                      <a:pt x="60" y="61"/>
                    </a:lnTo>
                    <a:lnTo>
                      <a:pt x="74" y="58"/>
                    </a:lnTo>
                    <a:lnTo>
                      <a:pt x="87" y="56"/>
                    </a:lnTo>
                    <a:lnTo>
                      <a:pt x="101" y="55"/>
                    </a:lnTo>
                    <a:lnTo>
                      <a:pt x="114" y="54"/>
                    </a:lnTo>
                    <a:lnTo>
                      <a:pt x="126" y="54"/>
                    </a:lnTo>
                    <a:lnTo>
                      <a:pt x="139" y="53"/>
                    </a:lnTo>
                    <a:lnTo>
                      <a:pt x="152" y="53"/>
                    </a:lnTo>
                    <a:lnTo>
                      <a:pt x="166" y="53"/>
                    </a:lnTo>
                    <a:lnTo>
                      <a:pt x="179" y="52"/>
                    </a:lnTo>
                    <a:lnTo>
                      <a:pt x="193" y="50"/>
                    </a:lnTo>
                    <a:lnTo>
                      <a:pt x="208" y="48"/>
                    </a:lnTo>
                    <a:lnTo>
                      <a:pt x="222" y="44"/>
                    </a:lnTo>
                    <a:lnTo>
                      <a:pt x="236" y="41"/>
                    </a:lnTo>
                    <a:lnTo>
                      <a:pt x="249" y="36"/>
                    </a:lnTo>
                    <a:lnTo>
                      <a:pt x="262" y="32"/>
                    </a:lnTo>
                    <a:lnTo>
                      <a:pt x="273" y="27"/>
                    </a:lnTo>
                    <a:lnTo>
                      <a:pt x="284" y="24"/>
                    </a:lnTo>
                    <a:lnTo>
                      <a:pt x="295" y="19"/>
                    </a:lnTo>
                    <a:lnTo>
                      <a:pt x="306" y="15"/>
                    </a:lnTo>
                    <a:lnTo>
                      <a:pt x="317" y="11"/>
                    </a:lnTo>
                    <a:lnTo>
                      <a:pt x="329" y="8"/>
                    </a:lnTo>
                    <a:lnTo>
                      <a:pt x="342" y="5"/>
                    </a:lnTo>
                    <a:lnTo>
                      <a:pt x="355" y="3"/>
                    </a:lnTo>
                    <a:lnTo>
                      <a:pt x="371" y="2"/>
                    </a:lnTo>
                    <a:lnTo>
                      <a:pt x="387" y="0"/>
                    </a:lnTo>
                    <a:lnTo>
                      <a:pt x="406" y="0"/>
                    </a:lnTo>
                    <a:lnTo>
                      <a:pt x="427" y="2"/>
                    </a:lnTo>
                    <a:lnTo>
                      <a:pt x="450" y="3"/>
                    </a:lnTo>
                    <a:lnTo>
                      <a:pt x="446" y="4"/>
                    </a:lnTo>
                    <a:lnTo>
                      <a:pt x="440" y="4"/>
                    </a:lnTo>
                    <a:lnTo>
                      <a:pt x="435" y="4"/>
                    </a:lnTo>
                    <a:lnTo>
                      <a:pt x="427" y="5"/>
                    </a:lnTo>
                    <a:lnTo>
                      <a:pt x="420" y="6"/>
                    </a:lnTo>
                    <a:lnTo>
                      <a:pt x="412" y="9"/>
                    </a:lnTo>
                    <a:lnTo>
                      <a:pt x="405" y="14"/>
                    </a:lnTo>
                    <a:lnTo>
                      <a:pt x="397" y="22"/>
                    </a:lnTo>
                    <a:lnTo>
                      <a:pt x="394" y="34"/>
                    </a:lnTo>
                    <a:lnTo>
                      <a:pt x="385" y="44"/>
                    </a:lnTo>
                    <a:lnTo>
                      <a:pt x="375" y="50"/>
                    </a:lnTo>
                    <a:lnTo>
                      <a:pt x="370" y="49"/>
                    </a:lnTo>
                    <a:lnTo>
                      <a:pt x="362" y="64"/>
                    </a:lnTo>
                    <a:lnTo>
                      <a:pt x="354" y="72"/>
                    </a:lnTo>
                    <a:lnTo>
                      <a:pt x="346" y="75"/>
                    </a:lnTo>
                    <a:lnTo>
                      <a:pt x="340" y="70"/>
                    </a:lnTo>
                    <a:lnTo>
                      <a:pt x="339" y="73"/>
                    </a:lnTo>
                    <a:lnTo>
                      <a:pt x="335" y="78"/>
                    </a:lnTo>
                    <a:lnTo>
                      <a:pt x="329" y="84"/>
                    </a:lnTo>
                    <a:lnTo>
                      <a:pt x="321" y="89"/>
                    </a:lnTo>
                    <a:lnTo>
                      <a:pt x="313" y="93"/>
                    </a:lnTo>
                    <a:lnTo>
                      <a:pt x="306" y="95"/>
                    </a:lnTo>
                    <a:lnTo>
                      <a:pt x="300" y="95"/>
                    </a:lnTo>
                    <a:lnTo>
                      <a:pt x="296" y="92"/>
                    </a:lnTo>
                    <a:lnTo>
                      <a:pt x="295" y="97"/>
                    </a:lnTo>
                    <a:lnTo>
                      <a:pt x="289" y="103"/>
                    </a:lnTo>
                    <a:lnTo>
                      <a:pt x="280" y="106"/>
                    </a:lnTo>
                    <a:lnTo>
                      <a:pt x="270" y="111"/>
                    </a:lnTo>
                    <a:lnTo>
                      <a:pt x="260" y="114"/>
                    </a:lnTo>
                    <a:lnTo>
                      <a:pt x="251" y="114"/>
                    </a:lnTo>
                    <a:lnTo>
                      <a:pt x="244" y="112"/>
                    </a:lnTo>
                    <a:lnTo>
                      <a:pt x="240" y="109"/>
                    </a:lnTo>
                    <a:lnTo>
                      <a:pt x="236" y="114"/>
                    </a:lnTo>
                    <a:lnTo>
                      <a:pt x="230" y="118"/>
                    </a:lnTo>
                    <a:lnTo>
                      <a:pt x="220" y="121"/>
                    </a:lnTo>
                    <a:lnTo>
                      <a:pt x="210" y="122"/>
                    </a:lnTo>
                    <a:lnTo>
                      <a:pt x="199" y="122"/>
                    </a:lnTo>
                    <a:lnTo>
                      <a:pt x="189" y="120"/>
                    </a:lnTo>
                    <a:lnTo>
                      <a:pt x="182" y="116"/>
                    </a:lnTo>
                    <a:lnTo>
                      <a:pt x="179" y="110"/>
                    </a:lnTo>
                    <a:lnTo>
                      <a:pt x="177" y="115"/>
                    </a:lnTo>
                    <a:lnTo>
                      <a:pt x="170" y="118"/>
                    </a:lnTo>
                    <a:lnTo>
                      <a:pt x="162" y="121"/>
                    </a:lnTo>
                    <a:lnTo>
                      <a:pt x="152" y="121"/>
                    </a:lnTo>
                    <a:lnTo>
                      <a:pt x="143" y="120"/>
                    </a:lnTo>
                    <a:lnTo>
                      <a:pt x="135" y="117"/>
                    </a:lnTo>
                    <a:lnTo>
                      <a:pt x="128" y="114"/>
                    </a:lnTo>
                    <a:lnTo>
                      <a:pt x="126" y="109"/>
                    </a:lnTo>
                    <a:lnTo>
                      <a:pt x="124" y="116"/>
                    </a:lnTo>
                    <a:lnTo>
                      <a:pt x="121" y="121"/>
                    </a:lnTo>
                    <a:lnTo>
                      <a:pt x="115" y="122"/>
                    </a:lnTo>
                    <a:lnTo>
                      <a:pt x="110" y="121"/>
                    </a:lnTo>
                    <a:lnTo>
                      <a:pt x="103" y="118"/>
                    </a:lnTo>
                    <a:lnTo>
                      <a:pt x="96" y="115"/>
                    </a:lnTo>
                    <a:lnTo>
                      <a:pt x="91" y="110"/>
                    </a:lnTo>
                    <a:lnTo>
                      <a:pt x="85" y="105"/>
                    </a:lnTo>
                    <a:lnTo>
                      <a:pt x="81" y="109"/>
                    </a:lnTo>
                    <a:lnTo>
                      <a:pt x="76" y="109"/>
                    </a:lnTo>
                    <a:lnTo>
                      <a:pt x="70" y="108"/>
                    </a:lnTo>
                    <a:lnTo>
                      <a:pt x="64" y="104"/>
                    </a:lnTo>
                    <a:lnTo>
                      <a:pt x="59" y="99"/>
                    </a:lnTo>
                    <a:lnTo>
                      <a:pt x="54" y="94"/>
                    </a:lnTo>
                    <a:lnTo>
                      <a:pt x="51" y="88"/>
                    </a:lnTo>
                    <a:lnTo>
                      <a:pt x="51" y="83"/>
                    </a:lnTo>
                    <a:lnTo>
                      <a:pt x="46" y="78"/>
                    </a:lnTo>
                    <a:lnTo>
                      <a:pt x="39" y="77"/>
                    </a:lnTo>
                    <a:lnTo>
                      <a:pt x="32" y="77"/>
                    </a:lnTo>
                    <a:lnTo>
                      <a:pt x="25" y="78"/>
                    </a:lnTo>
                    <a:lnTo>
                      <a:pt x="17" y="81"/>
                    </a:lnTo>
                    <a:lnTo>
                      <a:pt x="10" y="83"/>
                    </a:lnTo>
                    <a:lnTo>
                      <a:pt x="5" y="86"/>
                    </a:lnTo>
                    <a:lnTo>
                      <a:pt x="0" y="86"/>
                    </a:lnTo>
                    <a:close/>
                  </a:path>
                </a:pathLst>
              </a:custGeom>
              <a:solidFill>
                <a:srgbClr val="FFFFFF"/>
              </a:solidFill>
              <a:ln w="9525">
                <a:noFill/>
                <a:round/>
                <a:headEnd/>
                <a:tailEnd/>
              </a:ln>
            </p:spPr>
            <p:txBody>
              <a:bodyPr/>
              <a:lstStyle/>
              <a:p>
                <a:endParaRPr lang="es-ES"/>
              </a:p>
            </p:txBody>
          </p:sp>
          <p:sp>
            <p:nvSpPr>
              <p:cNvPr id="1017" name="Freeform 1021"/>
              <p:cNvSpPr>
                <a:spLocks/>
              </p:cNvSpPr>
              <p:nvPr/>
            </p:nvSpPr>
            <p:spPr bwMode="auto">
              <a:xfrm>
                <a:off x="1944" y="1948"/>
                <a:ext cx="109" cy="33"/>
              </a:xfrm>
              <a:custGeom>
                <a:avLst/>
                <a:gdLst>
                  <a:gd name="T0" fmla="*/ 42 w 542"/>
                  <a:gd name="T1" fmla="*/ 85 h 167"/>
                  <a:gd name="T2" fmla="*/ 31 w 542"/>
                  <a:gd name="T3" fmla="*/ 89 h 167"/>
                  <a:gd name="T4" fmla="*/ 20 w 542"/>
                  <a:gd name="T5" fmla="*/ 92 h 167"/>
                  <a:gd name="T6" fmla="*/ 6 w 542"/>
                  <a:gd name="T7" fmla="*/ 96 h 167"/>
                  <a:gd name="T8" fmla="*/ 14 w 542"/>
                  <a:gd name="T9" fmla="*/ 101 h 167"/>
                  <a:gd name="T10" fmla="*/ 38 w 542"/>
                  <a:gd name="T11" fmla="*/ 111 h 167"/>
                  <a:gd name="T12" fmla="*/ 62 w 542"/>
                  <a:gd name="T13" fmla="*/ 124 h 167"/>
                  <a:gd name="T14" fmla="*/ 87 w 542"/>
                  <a:gd name="T15" fmla="*/ 139 h 167"/>
                  <a:gd name="T16" fmla="*/ 116 w 542"/>
                  <a:gd name="T17" fmla="*/ 152 h 167"/>
                  <a:gd name="T18" fmla="*/ 153 w 542"/>
                  <a:gd name="T19" fmla="*/ 163 h 167"/>
                  <a:gd name="T20" fmla="*/ 201 w 542"/>
                  <a:gd name="T21" fmla="*/ 167 h 167"/>
                  <a:gd name="T22" fmla="*/ 264 w 542"/>
                  <a:gd name="T23" fmla="*/ 163 h 167"/>
                  <a:gd name="T24" fmla="*/ 338 w 542"/>
                  <a:gd name="T25" fmla="*/ 147 h 167"/>
                  <a:gd name="T26" fmla="*/ 395 w 542"/>
                  <a:gd name="T27" fmla="*/ 128 h 167"/>
                  <a:gd name="T28" fmla="*/ 434 w 542"/>
                  <a:gd name="T29" fmla="*/ 108 h 167"/>
                  <a:gd name="T30" fmla="*/ 460 w 542"/>
                  <a:gd name="T31" fmla="*/ 90 h 167"/>
                  <a:gd name="T32" fmla="*/ 478 w 542"/>
                  <a:gd name="T33" fmla="*/ 72 h 167"/>
                  <a:gd name="T34" fmla="*/ 492 w 542"/>
                  <a:gd name="T35" fmla="*/ 53 h 167"/>
                  <a:gd name="T36" fmla="*/ 508 w 542"/>
                  <a:gd name="T37" fmla="*/ 35 h 167"/>
                  <a:gd name="T38" fmla="*/ 528 w 542"/>
                  <a:gd name="T39" fmla="*/ 17 h 167"/>
                  <a:gd name="T40" fmla="*/ 538 w 542"/>
                  <a:gd name="T41" fmla="*/ 7 h 167"/>
                  <a:gd name="T42" fmla="*/ 528 w 542"/>
                  <a:gd name="T43" fmla="*/ 5 h 167"/>
                  <a:gd name="T44" fmla="*/ 518 w 542"/>
                  <a:gd name="T45" fmla="*/ 3 h 167"/>
                  <a:gd name="T46" fmla="*/ 506 w 542"/>
                  <a:gd name="T47" fmla="*/ 1 h 167"/>
                  <a:gd name="T48" fmla="*/ 493 w 542"/>
                  <a:gd name="T49" fmla="*/ 1 h 167"/>
                  <a:gd name="T50" fmla="*/ 482 w 542"/>
                  <a:gd name="T51" fmla="*/ 1 h 167"/>
                  <a:gd name="T52" fmla="*/ 468 w 542"/>
                  <a:gd name="T53" fmla="*/ 3 h 167"/>
                  <a:gd name="T54" fmla="*/ 453 w 542"/>
                  <a:gd name="T55" fmla="*/ 11 h 167"/>
                  <a:gd name="T56" fmla="*/ 442 w 542"/>
                  <a:gd name="T57" fmla="*/ 30 h 167"/>
                  <a:gd name="T58" fmla="*/ 423 w 542"/>
                  <a:gd name="T59" fmla="*/ 46 h 167"/>
                  <a:gd name="T60" fmla="*/ 410 w 542"/>
                  <a:gd name="T61" fmla="*/ 61 h 167"/>
                  <a:gd name="T62" fmla="*/ 393 w 542"/>
                  <a:gd name="T63" fmla="*/ 70 h 167"/>
                  <a:gd name="T64" fmla="*/ 387 w 542"/>
                  <a:gd name="T65" fmla="*/ 70 h 167"/>
                  <a:gd name="T66" fmla="*/ 377 w 542"/>
                  <a:gd name="T67" fmla="*/ 80 h 167"/>
                  <a:gd name="T68" fmla="*/ 361 w 542"/>
                  <a:gd name="T69" fmla="*/ 89 h 167"/>
                  <a:gd name="T70" fmla="*/ 348 w 542"/>
                  <a:gd name="T71" fmla="*/ 91 h 167"/>
                  <a:gd name="T72" fmla="*/ 343 w 542"/>
                  <a:gd name="T73" fmla="*/ 94 h 167"/>
                  <a:gd name="T74" fmla="*/ 328 w 542"/>
                  <a:gd name="T75" fmla="*/ 103 h 167"/>
                  <a:gd name="T76" fmla="*/ 308 w 542"/>
                  <a:gd name="T77" fmla="*/ 109 h 167"/>
                  <a:gd name="T78" fmla="*/ 292 w 542"/>
                  <a:gd name="T79" fmla="*/ 108 h 167"/>
                  <a:gd name="T80" fmla="*/ 284 w 542"/>
                  <a:gd name="T81" fmla="*/ 111 h 167"/>
                  <a:gd name="T82" fmla="*/ 268 w 542"/>
                  <a:gd name="T83" fmla="*/ 118 h 167"/>
                  <a:gd name="T84" fmla="*/ 247 w 542"/>
                  <a:gd name="T85" fmla="*/ 118 h 167"/>
                  <a:gd name="T86" fmla="*/ 230 w 542"/>
                  <a:gd name="T87" fmla="*/ 112 h 167"/>
                  <a:gd name="T88" fmla="*/ 224 w 542"/>
                  <a:gd name="T89" fmla="*/ 111 h 167"/>
                  <a:gd name="T90" fmla="*/ 209 w 542"/>
                  <a:gd name="T91" fmla="*/ 117 h 167"/>
                  <a:gd name="T92" fmla="*/ 190 w 542"/>
                  <a:gd name="T93" fmla="*/ 117 h 167"/>
                  <a:gd name="T94" fmla="*/ 176 w 542"/>
                  <a:gd name="T95" fmla="*/ 111 h 167"/>
                  <a:gd name="T96" fmla="*/ 172 w 542"/>
                  <a:gd name="T97" fmla="*/ 113 h 167"/>
                  <a:gd name="T98" fmla="*/ 162 w 542"/>
                  <a:gd name="T99" fmla="*/ 119 h 167"/>
                  <a:gd name="T100" fmla="*/ 150 w 542"/>
                  <a:gd name="T101" fmla="*/ 115 h 167"/>
                  <a:gd name="T102" fmla="*/ 139 w 542"/>
                  <a:gd name="T103" fmla="*/ 107 h 167"/>
                  <a:gd name="T104" fmla="*/ 129 w 542"/>
                  <a:gd name="T105" fmla="*/ 105 h 167"/>
                  <a:gd name="T106" fmla="*/ 118 w 542"/>
                  <a:gd name="T107" fmla="*/ 103 h 167"/>
                  <a:gd name="T108" fmla="*/ 106 w 542"/>
                  <a:gd name="T109" fmla="*/ 95 h 167"/>
                  <a:gd name="T110" fmla="*/ 98 w 542"/>
                  <a:gd name="T111" fmla="*/ 84 h 167"/>
                  <a:gd name="T112" fmla="*/ 92 w 542"/>
                  <a:gd name="T113" fmla="*/ 74 h 167"/>
                  <a:gd name="T114" fmla="*/ 79 w 542"/>
                  <a:gd name="T115" fmla="*/ 73 h 167"/>
                  <a:gd name="T116" fmla="*/ 65 w 542"/>
                  <a:gd name="T117" fmla="*/ 78 h 167"/>
                  <a:gd name="T118" fmla="*/ 52 w 542"/>
                  <a:gd name="T119" fmla="*/ 83 h 1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2"/>
                  <a:gd name="T181" fmla="*/ 0 h 167"/>
                  <a:gd name="T182" fmla="*/ 542 w 542"/>
                  <a:gd name="T183" fmla="*/ 167 h 1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2" h="167">
                    <a:moveTo>
                      <a:pt x="47" y="83"/>
                    </a:moveTo>
                    <a:lnTo>
                      <a:pt x="42" y="85"/>
                    </a:lnTo>
                    <a:lnTo>
                      <a:pt x="35" y="87"/>
                    </a:lnTo>
                    <a:lnTo>
                      <a:pt x="31" y="89"/>
                    </a:lnTo>
                    <a:lnTo>
                      <a:pt x="25" y="91"/>
                    </a:lnTo>
                    <a:lnTo>
                      <a:pt x="20" y="92"/>
                    </a:lnTo>
                    <a:lnTo>
                      <a:pt x="13" y="95"/>
                    </a:lnTo>
                    <a:lnTo>
                      <a:pt x="6" y="96"/>
                    </a:lnTo>
                    <a:lnTo>
                      <a:pt x="0" y="98"/>
                    </a:lnTo>
                    <a:lnTo>
                      <a:pt x="14" y="101"/>
                    </a:lnTo>
                    <a:lnTo>
                      <a:pt x="26" y="106"/>
                    </a:lnTo>
                    <a:lnTo>
                      <a:pt x="38" y="111"/>
                    </a:lnTo>
                    <a:lnTo>
                      <a:pt x="49" y="118"/>
                    </a:lnTo>
                    <a:lnTo>
                      <a:pt x="62" y="124"/>
                    </a:lnTo>
                    <a:lnTo>
                      <a:pt x="74" y="131"/>
                    </a:lnTo>
                    <a:lnTo>
                      <a:pt x="87" y="139"/>
                    </a:lnTo>
                    <a:lnTo>
                      <a:pt x="100" y="146"/>
                    </a:lnTo>
                    <a:lnTo>
                      <a:pt x="116" y="152"/>
                    </a:lnTo>
                    <a:lnTo>
                      <a:pt x="133" y="158"/>
                    </a:lnTo>
                    <a:lnTo>
                      <a:pt x="153" y="163"/>
                    </a:lnTo>
                    <a:lnTo>
                      <a:pt x="176" y="165"/>
                    </a:lnTo>
                    <a:lnTo>
                      <a:pt x="201" y="167"/>
                    </a:lnTo>
                    <a:lnTo>
                      <a:pt x="231" y="167"/>
                    </a:lnTo>
                    <a:lnTo>
                      <a:pt x="264" y="163"/>
                    </a:lnTo>
                    <a:lnTo>
                      <a:pt x="302" y="158"/>
                    </a:lnTo>
                    <a:lnTo>
                      <a:pt x="338" y="147"/>
                    </a:lnTo>
                    <a:lnTo>
                      <a:pt x="369" y="137"/>
                    </a:lnTo>
                    <a:lnTo>
                      <a:pt x="395" y="128"/>
                    </a:lnTo>
                    <a:lnTo>
                      <a:pt x="416" y="118"/>
                    </a:lnTo>
                    <a:lnTo>
                      <a:pt x="434" y="108"/>
                    </a:lnTo>
                    <a:lnTo>
                      <a:pt x="448" y="98"/>
                    </a:lnTo>
                    <a:lnTo>
                      <a:pt x="460" y="90"/>
                    </a:lnTo>
                    <a:lnTo>
                      <a:pt x="470" y="80"/>
                    </a:lnTo>
                    <a:lnTo>
                      <a:pt x="478" y="72"/>
                    </a:lnTo>
                    <a:lnTo>
                      <a:pt x="486" y="62"/>
                    </a:lnTo>
                    <a:lnTo>
                      <a:pt x="492" y="53"/>
                    </a:lnTo>
                    <a:lnTo>
                      <a:pt x="500" y="44"/>
                    </a:lnTo>
                    <a:lnTo>
                      <a:pt x="508" y="35"/>
                    </a:lnTo>
                    <a:lnTo>
                      <a:pt x="517" y="25"/>
                    </a:lnTo>
                    <a:lnTo>
                      <a:pt x="528" y="17"/>
                    </a:lnTo>
                    <a:lnTo>
                      <a:pt x="542" y="7"/>
                    </a:lnTo>
                    <a:lnTo>
                      <a:pt x="538" y="7"/>
                    </a:lnTo>
                    <a:lnTo>
                      <a:pt x="533" y="6"/>
                    </a:lnTo>
                    <a:lnTo>
                      <a:pt x="528" y="5"/>
                    </a:lnTo>
                    <a:lnTo>
                      <a:pt x="523" y="3"/>
                    </a:lnTo>
                    <a:lnTo>
                      <a:pt x="518" y="3"/>
                    </a:lnTo>
                    <a:lnTo>
                      <a:pt x="512" y="2"/>
                    </a:lnTo>
                    <a:lnTo>
                      <a:pt x="506" y="1"/>
                    </a:lnTo>
                    <a:lnTo>
                      <a:pt x="498" y="0"/>
                    </a:lnTo>
                    <a:lnTo>
                      <a:pt x="493" y="1"/>
                    </a:lnTo>
                    <a:lnTo>
                      <a:pt x="488" y="1"/>
                    </a:lnTo>
                    <a:lnTo>
                      <a:pt x="482" y="1"/>
                    </a:lnTo>
                    <a:lnTo>
                      <a:pt x="475" y="1"/>
                    </a:lnTo>
                    <a:lnTo>
                      <a:pt x="468" y="3"/>
                    </a:lnTo>
                    <a:lnTo>
                      <a:pt x="460" y="6"/>
                    </a:lnTo>
                    <a:lnTo>
                      <a:pt x="453" y="11"/>
                    </a:lnTo>
                    <a:lnTo>
                      <a:pt x="445" y="18"/>
                    </a:lnTo>
                    <a:lnTo>
                      <a:pt x="442" y="30"/>
                    </a:lnTo>
                    <a:lnTo>
                      <a:pt x="433" y="40"/>
                    </a:lnTo>
                    <a:lnTo>
                      <a:pt x="423" y="46"/>
                    </a:lnTo>
                    <a:lnTo>
                      <a:pt x="417" y="46"/>
                    </a:lnTo>
                    <a:lnTo>
                      <a:pt x="410" y="61"/>
                    </a:lnTo>
                    <a:lnTo>
                      <a:pt x="401" y="69"/>
                    </a:lnTo>
                    <a:lnTo>
                      <a:pt x="393" y="70"/>
                    </a:lnTo>
                    <a:lnTo>
                      <a:pt x="388" y="66"/>
                    </a:lnTo>
                    <a:lnTo>
                      <a:pt x="387" y="70"/>
                    </a:lnTo>
                    <a:lnTo>
                      <a:pt x="382" y="75"/>
                    </a:lnTo>
                    <a:lnTo>
                      <a:pt x="377" y="80"/>
                    </a:lnTo>
                    <a:lnTo>
                      <a:pt x="369" y="85"/>
                    </a:lnTo>
                    <a:lnTo>
                      <a:pt x="361" y="89"/>
                    </a:lnTo>
                    <a:lnTo>
                      <a:pt x="354" y="91"/>
                    </a:lnTo>
                    <a:lnTo>
                      <a:pt x="348" y="91"/>
                    </a:lnTo>
                    <a:lnTo>
                      <a:pt x="344" y="89"/>
                    </a:lnTo>
                    <a:lnTo>
                      <a:pt x="343" y="94"/>
                    </a:lnTo>
                    <a:lnTo>
                      <a:pt x="337" y="98"/>
                    </a:lnTo>
                    <a:lnTo>
                      <a:pt x="328" y="103"/>
                    </a:lnTo>
                    <a:lnTo>
                      <a:pt x="318" y="107"/>
                    </a:lnTo>
                    <a:lnTo>
                      <a:pt x="308" y="109"/>
                    </a:lnTo>
                    <a:lnTo>
                      <a:pt x="298" y="111"/>
                    </a:lnTo>
                    <a:lnTo>
                      <a:pt x="292" y="108"/>
                    </a:lnTo>
                    <a:lnTo>
                      <a:pt x="287" y="105"/>
                    </a:lnTo>
                    <a:lnTo>
                      <a:pt x="284" y="111"/>
                    </a:lnTo>
                    <a:lnTo>
                      <a:pt x="276" y="114"/>
                    </a:lnTo>
                    <a:lnTo>
                      <a:pt x="268" y="118"/>
                    </a:lnTo>
                    <a:lnTo>
                      <a:pt x="257" y="119"/>
                    </a:lnTo>
                    <a:lnTo>
                      <a:pt x="247" y="118"/>
                    </a:lnTo>
                    <a:lnTo>
                      <a:pt x="237" y="117"/>
                    </a:lnTo>
                    <a:lnTo>
                      <a:pt x="230" y="112"/>
                    </a:lnTo>
                    <a:lnTo>
                      <a:pt x="227" y="106"/>
                    </a:lnTo>
                    <a:lnTo>
                      <a:pt x="224" y="111"/>
                    </a:lnTo>
                    <a:lnTo>
                      <a:pt x="218" y="114"/>
                    </a:lnTo>
                    <a:lnTo>
                      <a:pt x="209" y="117"/>
                    </a:lnTo>
                    <a:lnTo>
                      <a:pt x="200" y="118"/>
                    </a:lnTo>
                    <a:lnTo>
                      <a:pt x="190" y="117"/>
                    </a:lnTo>
                    <a:lnTo>
                      <a:pt x="183" y="114"/>
                    </a:lnTo>
                    <a:lnTo>
                      <a:pt x="176" y="111"/>
                    </a:lnTo>
                    <a:lnTo>
                      <a:pt x="174" y="106"/>
                    </a:lnTo>
                    <a:lnTo>
                      <a:pt x="172" y="113"/>
                    </a:lnTo>
                    <a:lnTo>
                      <a:pt x="167" y="118"/>
                    </a:lnTo>
                    <a:lnTo>
                      <a:pt x="162" y="119"/>
                    </a:lnTo>
                    <a:lnTo>
                      <a:pt x="156" y="118"/>
                    </a:lnTo>
                    <a:lnTo>
                      <a:pt x="150" y="115"/>
                    </a:lnTo>
                    <a:lnTo>
                      <a:pt x="144" y="112"/>
                    </a:lnTo>
                    <a:lnTo>
                      <a:pt x="139" y="107"/>
                    </a:lnTo>
                    <a:lnTo>
                      <a:pt x="133" y="102"/>
                    </a:lnTo>
                    <a:lnTo>
                      <a:pt x="129" y="105"/>
                    </a:lnTo>
                    <a:lnTo>
                      <a:pt x="123" y="105"/>
                    </a:lnTo>
                    <a:lnTo>
                      <a:pt x="118" y="103"/>
                    </a:lnTo>
                    <a:lnTo>
                      <a:pt x="111" y="100"/>
                    </a:lnTo>
                    <a:lnTo>
                      <a:pt x="106" y="95"/>
                    </a:lnTo>
                    <a:lnTo>
                      <a:pt x="101" y="90"/>
                    </a:lnTo>
                    <a:lnTo>
                      <a:pt x="98" y="84"/>
                    </a:lnTo>
                    <a:lnTo>
                      <a:pt x="98" y="79"/>
                    </a:lnTo>
                    <a:lnTo>
                      <a:pt x="92" y="74"/>
                    </a:lnTo>
                    <a:lnTo>
                      <a:pt x="87" y="73"/>
                    </a:lnTo>
                    <a:lnTo>
                      <a:pt x="79" y="73"/>
                    </a:lnTo>
                    <a:lnTo>
                      <a:pt x="73" y="75"/>
                    </a:lnTo>
                    <a:lnTo>
                      <a:pt x="65" y="78"/>
                    </a:lnTo>
                    <a:lnTo>
                      <a:pt x="58" y="80"/>
                    </a:lnTo>
                    <a:lnTo>
                      <a:pt x="52" y="83"/>
                    </a:lnTo>
                    <a:lnTo>
                      <a:pt x="47" y="83"/>
                    </a:lnTo>
                    <a:close/>
                  </a:path>
                </a:pathLst>
              </a:custGeom>
              <a:solidFill>
                <a:srgbClr val="000000"/>
              </a:solidFill>
              <a:ln w="9525">
                <a:noFill/>
                <a:round/>
                <a:headEnd/>
                <a:tailEnd/>
              </a:ln>
            </p:spPr>
            <p:txBody>
              <a:bodyPr/>
              <a:lstStyle/>
              <a:p>
                <a:endParaRPr lang="es-ES"/>
              </a:p>
            </p:txBody>
          </p:sp>
          <p:sp>
            <p:nvSpPr>
              <p:cNvPr id="1018" name="Freeform 1022"/>
              <p:cNvSpPr>
                <a:spLocks noEditPoints="1"/>
              </p:cNvSpPr>
              <p:nvPr/>
            </p:nvSpPr>
            <p:spPr bwMode="auto">
              <a:xfrm>
                <a:off x="2064" y="2022"/>
                <a:ext cx="343" cy="662"/>
              </a:xfrm>
              <a:custGeom>
                <a:avLst/>
                <a:gdLst>
                  <a:gd name="T0" fmla="*/ 1606 w 1712"/>
                  <a:gd name="T1" fmla="*/ 1206 h 3314"/>
                  <a:gd name="T2" fmla="*/ 1405 w 1712"/>
                  <a:gd name="T3" fmla="*/ 1092 h 3314"/>
                  <a:gd name="T4" fmla="*/ 1314 w 1712"/>
                  <a:gd name="T5" fmla="*/ 1042 h 3314"/>
                  <a:gd name="T6" fmla="*/ 1408 w 1712"/>
                  <a:gd name="T7" fmla="*/ 1361 h 3314"/>
                  <a:gd name="T8" fmla="*/ 1271 w 1712"/>
                  <a:gd name="T9" fmla="*/ 1581 h 3314"/>
                  <a:gd name="T10" fmla="*/ 1452 w 1712"/>
                  <a:gd name="T11" fmla="*/ 1439 h 3314"/>
                  <a:gd name="T12" fmla="*/ 1686 w 1712"/>
                  <a:gd name="T13" fmla="*/ 1197 h 3314"/>
                  <a:gd name="T14" fmla="*/ 1122 w 1712"/>
                  <a:gd name="T15" fmla="*/ 1568 h 3314"/>
                  <a:gd name="T16" fmla="*/ 1316 w 1712"/>
                  <a:gd name="T17" fmla="*/ 2105 h 3314"/>
                  <a:gd name="T18" fmla="*/ 1314 w 1712"/>
                  <a:gd name="T19" fmla="*/ 2625 h 3314"/>
                  <a:gd name="T20" fmla="*/ 1228 w 1712"/>
                  <a:gd name="T21" fmla="*/ 2302 h 3314"/>
                  <a:gd name="T22" fmla="*/ 1140 w 1712"/>
                  <a:gd name="T23" fmla="*/ 2586 h 3314"/>
                  <a:gd name="T24" fmla="*/ 908 w 1712"/>
                  <a:gd name="T25" fmla="*/ 2988 h 3314"/>
                  <a:gd name="T26" fmla="*/ 775 w 1712"/>
                  <a:gd name="T27" fmla="*/ 3189 h 3314"/>
                  <a:gd name="T28" fmla="*/ 917 w 1712"/>
                  <a:gd name="T29" fmla="*/ 2827 h 3314"/>
                  <a:gd name="T30" fmla="*/ 1100 w 1712"/>
                  <a:gd name="T31" fmla="*/ 2445 h 3314"/>
                  <a:gd name="T32" fmla="*/ 1142 w 1712"/>
                  <a:gd name="T33" fmla="*/ 2117 h 3314"/>
                  <a:gd name="T34" fmla="*/ 1094 w 1712"/>
                  <a:gd name="T35" fmla="*/ 1755 h 3314"/>
                  <a:gd name="T36" fmla="*/ 1066 w 1712"/>
                  <a:gd name="T37" fmla="*/ 1461 h 3314"/>
                  <a:gd name="T38" fmla="*/ 1070 w 1712"/>
                  <a:gd name="T39" fmla="*/ 612 h 3314"/>
                  <a:gd name="T40" fmla="*/ 945 w 1712"/>
                  <a:gd name="T41" fmla="*/ 1013 h 3314"/>
                  <a:gd name="T42" fmla="*/ 810 w 1712"/>
                  <a:gd name="T43" fmla="*/ 1585 h 3314"/>
                  <a:gd name="T44" fmla="*/ 811 w 1712"/>
                  <a:gd name="T45" fmla="*/ 1926 h 3314"/>
                  <a:gd name="T46" fmla="*/ 930 w 1712"/>
                  <a:gd name="T47" fmla="*/ 1782 h 3314"/>
                  <a:gd name="T48" fmla="*/ 947 w 1712"/>
                  <a:gd name="T49" fmla="*/ 1278 h 3314"/>
                  <a:gd name="T50" fmla="*/ 1021 w 1712"/>
                  <a:gd name="T51" fmla="*/ 954 h 3314"/>
                  <a:gd name="T52" fmla="*/ 1075 w 1712"/>
                  <a:gd name="T53" fmla="*/ 672 h 3314"/>
                  <a:gd name="T54" fmla="*/ 1047 w 1712"/>
                  <a:gd name="T55" fmla="*/ 93 h 3314"/>
                  <a:gd name="T56" fmla="*/ 856 w 1712"/>
                  <a:gd name="T57" fmla="*/ 546 h 3314"/>
                  <a:gd name="T58" fmla="*/ 671 w 1712"/>
                  <a:gd name="T59" fmla="*/ 1053 h 3314"/>
                  <a:gd name="T60" fmla="*/ 723 w 1712"/>
                  <a:gd name="T61" fmla="*/ 1001 h 3314"/>
                  <a:gd name="T62" fmla="*/ 870 w 1712"/>
                  <a:gd name="T63" fmla="*/ 596 h 3314"/>
                  <a:gd name="T64" fmla="*/ 1056 w 1712"/>
                  <a:gd name="T65" fmla="*/ 319 h 3314"/>
                  <a:gd name="T66" fmla="*/ 1095 w 1712"/>
                  <a:gd name="T67" fmla="*/ 413 h 3314"/>
                  <a:gd name="T68" fmla="*/ 1136 w 1712"/>
                  <a:gd name="T69" fmla="*/ 422 h 3314"/>
                  <a:gd name="T70" fmla="*/ 1180 w 1712"/>
                  <a:gd name="T71" fmla="*/ 3 h 3314"/>
                  <a:gd name="T72" fmla="*/ 571 w 1712"/>
                  <a:gd name="T73" fmla="*/ 601 h 3314"/>
                  <a:gd name="T74" fmla="*/ 589 w 1712"/>
                  <a:gd name="T75" fmla="*/ 763 h 3314"/>
                  <a:gd name="T76" fmla="*/ 625 w 1712"/>
                  <a:gd name="T77" fmla="*/ 837 h 3314"/>
                  <a:gd name="T78" fmla="*/ 495 w 1712"/>
                  <a:gd name="T79" fmla="*/ 1271 h 3314"/>
                  <a:gd name="T80" fmla="*/ 277 w 1712"/>
                  <a:gd name="T81" fmla="*/ 1701 h 3314"/>
                  <a:gd name="T82" fmla="*/ 430 w 1712"/>
                  <a:gd name="T83" fmla="*/ 1385 h 3314"/>
                  <a:gd name="T84" fmla="*/ 551 w 1712"/>
                  <a:gd name="T85" fmla="*/ 1004 h 3314"/>
                  <a:gd name="T86" fmla="*/ 508 w 1712"/>
                  <a:gd name="T87" fmla="*/ 705 h 3314"/>
                  <a:gd name="T88" fmla="*/ 330 w 1712"/>
                  <a:gd name="T89" fmla="*/ 997 h 3314"/>
                  <a:gd name="T90" fmla="*/ 395 w 1712"/>
                  <a:gd name="T91" fmla="*/ 952 h 3314"/>
                  <a:gd name="T92" fmla="*/ 293 w 1712"/>
                  <a:gd name="T93" fmla="*/ 1113 h 3314"/>
                  <a:gd name="T94" fmla="*/ 148 w 1712"/>
                  <a:gd name="T95" fmla="*/ 1093 h 3314"/>
                  <a:gd name="T96" fmla="*/ 223 w 1712"/>
                  <a:gd name="T97" fmla="*/ 1587 h 3314"/>
                  <a:gd name="T98" fmla="*/ 331 w 1712"/>
                  <a:gd name="T99" fmla="*/ 2362 h 3314"/>
                  <a:gd name="T100" fmla="*/ 315 w 1712"/>
                  <a:gd name="T101" fmla="*/ 2923 h 3314"/>
                  <a:gd name="T102" fmla="*/ 278 w 1712"/>
                  <a:gd name="T103" fmla="*/ 2929 h 3314"/>
                  <a:gd name="T104" fmla="*/ 286 w 1712"/>
                  <a:gd name="T105" fmla="*/ 2497 h 3314"/>
                  <a:gd name="T106" fmla="*/ 267 w 1712"/>
                  <a:gd name="T107" fmla="*/ 2099 h 3314"/>
                  <a:gd name="T108" fmla="*/ 160 w 1712"/>
                  <a:gd name="T109" fmla="*/ 1503 h 3314"/>
                  <a:gd name="T110" fmla="*/ 91 w 1712"/>
                  <a:gd name="T111" fmla="*/ 1107 h 3314"/>
                  <a:gd name="T112" fmla="*/ 234 w 1712"/>
                  <a:gd name="T113" fmla="*/ 1019 h 3314"/>
                  <a:gd name="T114" fmla="*/ 215 w 1712"/>
                  <a:gd name="T115" fmla="*/ 808 h 3314"/>
                  <a:gd name="T116" fmla="*/ 242 w 1712"/>
                  <a:gd name="T117" fmla="*/ 959 h 3314"/>
                  <a:gd name="T118" fmla="*/ 62 w 1712"/>
                  <a:gd name="T119" fmla="*/ 816 h 33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12"/>
                  <a:gd name="T181" fmla="*/ 0 h 3314"/>
                  <a:gd name="T182" fmla="*/ 1712 w 1712"/>
                  <a:gd name="T183" fmla="*/ 3314 h 33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12" h="3314">
                    <a:moveTo>
                      <a:pt x="1712" y="1016"/>
                    </a:moveTo>
                    <a:lnTo>
                      <a:pt x="1708" y="1029"/>
                    </a:lnTo>
                    <a:lnTo>
                      <a:pt x="1703" y="1042"/>
                    </a:lnTo>
                    <a:lnTo>
                      <a:pt x="1695" y="1058"/>
                    </a:lnTo>
                    <a:lnTo>
                      <a:pt x="1687" y="1075"/>
                    </a:lnTo>
                    <a:lnTo>
                      <a:pt x="1678" y="1092"/>
                    </a:lnTo>
                    <a:lnTo>
                      <a:pt x="1668" y="1110"/>
                    </a:lnTo>
                    <a:lnTo>
                      <a:pt x="1658" y="1128"/>
                    </a:lnTo>
                    <a:lnTo>
                      <a:pt x="1649" y="1147"/>
                    </a:lnTo>
                    <a:lnTo>
                      <a:pt x="1638" y="1164"/>
                    </a:lnTo>
                    <a:lnTo>
                      <a:pt x="1627" y="1180"/>
                    </a:lnTo>
                    <a:lnTo>
                      <a:pt x="1617" y="1194"/>
                    </a:lnTo>
                    <a:lnTo>
                      <a:pt x="1606" y="1206"/>
                    </a:lnTo>
                    <a:lnTo>
                      <a:pt x="1597" y="1216"/>
                    </a:lnTo>
                    <a:lnTo>
                      <a:pt x="1587" y="1223"/>
                    </a:lnTo>
                    <a:lnTo>
                      <a:pt x="1579" y="1227"/>
                    </a:lnTo>
                    <a:lnTo>
                      <a:pt x="1571" y="1227"/>
                    </a:lnTo>
                    <a:lnTo>
                      <a:pt x="1549" y="1229"/>
                    </a:lnTo>
                    <a:lnTo>
                      <a:pt x="1528" y="1227"/>
                    </a:lnTo>
                    <a:lnTo>
                      <a:pt x="1509" y="1219"/>
                    </a:lnTo>
                    <a:lnTo>
                      <a:pt x="1490" y="1206"/>
                    </a:lnTo>
                    <a:lnTo>
                      <a:pt x="1472" y="1189"/>
                    </a:lnTo>
                    <a:lnTo>
                      <a:pt x="1455" y="1169"/>
                    </a:lnTo>
                    <a:lnTo>
                      <a:pt x="1438" y="1145"/>
                    </a:lnTo>
                    <a:lnTo>
                      <a:pt x="1422" y="1120"/>
                    </a:lnTo>
                    <a:lnTo>
                      <a:pt x="1405" y="1092"/>
                    </a:lnTo>
                    <a:lnTo>
                      <a:pt x="1389" y="1061"/>
                    </a:lnTo>
                    <a:lnTo>
                      <a:pt x="1372" y="1031"/>
                    </a:lnTo>
                    <a:lnTo>
                      <a:pt x="1354" y="999"/>
                    </a:lnTo>
                    <a:lnTo>
                      <a:pt x="1336" y="968"/>
                    </a:lnTo>
                    <a:lnTo>
                      <a:pt x="1316" y="937"/>
                    </a:lnTo>
                    <a:lnTo>
                      <a:pt x="1295" y="907"/>
                    </a:lnTo>
                    <a:lnTo>
                      <a:pt x="1272" y="879"/>
                    </a:lnTo>
                    <a:lnTo>
                      <a:pt x="1281" y="902"/>
                    </a:lnTo>
                    <a:lnTo>
                      <a:pt x="1288" y="926"/>
                    </a:lnTo>
                    <a:lnTo>
                      <a:pt x="1295" y="953"/>
                    </a:lnTo>
                    <a:lnTo>
                      <a:pt x="1302" y="982"/>
                    </a:lnTo>
                    <a:lnTo>
                      <a:pt x="1308" y="1012"/>
                    </a:lnTo>
                    <a:lnTo>
                      <a:pt x="1314" y="1042"/>
                    </a:lnTo>
                    <a:lnTo>
                      <a:pt x="1320" y="1074"/>
                    </a:lnTo>
                    <a:lnTo>
                      <a:pt x="1326" y="1105"/>
                    </a:lnTo>
                    <a:lnTo>
                      <a:pt x="1332" y="1137"/>
                    </a:lnTo>
                    <a:lnTo>
                      <a:pt x="1340" y="1167"/>
                    </a:lnTo>
                    <a:lnTo>
                      <a:pt x="1348" y="1198"/>
                    </a:lnTo>
                    <a:lnTo>
                      <a:pt x="1357" y="1227"/>
                    </a:lnTo>
                    <a:lnTo>
                      <a:pt x="1367" y="1254"/>
                    </a:lnTo>
                    <a:lnTo>
                      <a:pt x="1378" y="1279"/>
                    </a:lnTo>
                    <a:lnTo>
                      <a:pt x="1390" y="1301"/>
                    </a:lnTo>
                    <a:lnTo>
                      <a:pt x="1404" y="1322"/>
                    </a:lnTo>
                    <a:lnTo>
                      <a:pt x="1408" y="1335"/>
                    </a:lnTo>
                    <a:lnTo>
                      <a:pt x="1411" y="1348"/>
                    </a:lnTo>
                    <a:lnTo>
                      <a:pt x="1408" y="1361"/>
                    </a:lnTo>
                    <a:lnTo>
                      <a:pt x="1404" y="1373"/>
                    </a:lnTo>
                    <a:lnTo>
                      <a:pt x="1397" y="1387"/>
                    </a:lnTo>
                    <a:lnTo>
                      <a:pt x="1387" y="1400"/>
                    </a:lnTo>
                    <a:lnTo>
                      <a:pt x="1378" y="1413"/>
                    </a:lnTo>
                    <a:lnTo>
                      <a:pt x="1365" y="1427"/>
                    </a:lnTo>
                    <a:lnTo>
                      <a:pt x="1352" y="1441"/>
                    </a:lnTo>
                    <a:lnTo>
                      <a:pt x="1339" y="1458"/>
                    </a:lnTo>
                    <a:lnTo>
                      <a:pt x="1326" y="1474"/>
                    </a:lnTo>
                    <a:lnTo>
                      <a:pt x="1313" y="1492"/>
                    </a:lnTo>
                    <a:lnTo>
                      <a:pt x="1300" y="1512"/>
                    </a:lnTo>
                    <a:lnTo>
                      <a:pt x="1289" y="1534"/>
                    </a:lnTo>
                    <a:lnTo>
                      <a:pt x="1278" y="1557"/>
                    </a:lnTo>
                    <a:lnTo>
                      <a:pt x="1271" y="1581"/>
                    </a:lnTo>
                    <a:lnTo>
                      <a:pt x="1283" y="1569"/>
                    </a:lnTo>
                    <a:lnTo>
                      <a:pt x="1296" y="1557"/>
                    </a:lnTo>
                    <a:lnTo>
                      <a:pt x="1310" y="1542"/>
                    </a:lnTo>
                    <a:lnTo>
                      <a:pt x="1325" y="1529"/>
                    </a:lnTo>
                    <a:lnTo>
                      <a:pt x="1339" y="1514"/>
                    </a:lnTo>
                    <a:lnTo>
                      <a:pt x="1353" y="1501"/>
                    </a:lnTo>
                    <a:lnTo>
                      <a:pt x="1369" y="1488"/>
                    </a:lnTo>
                    <a:lnTo>
                      <a:pt x="1383" y="1475"/>
                    </a:lnTo>
                    <a:lnTo>
                      <a:pt x="1398" y="1464"/>
                    </a:lnTo>
                    <a:lnTo>
                      <a:pt x="1413" y="1455"/>
                    </a:lnTo>
                    <a:lnTo>
                      <a:pt x="1426" y="1447"/>
                    </a:lnTo>
                    <a:lnTo>
                      <a:pt x="1439" y="1443"/>
                    </a:lnTo>
                    <a:lnTo>
                      <a:pt x="1452" y="1439"/>
                    </a:lnTo>
                    <a:lnTo>
                      <a:pt x="1465" y="1439"/>
                    </a:lnTo>
                    <a:lnTo>
                      <a:pt x="1476" y="1443"/>
                    </a:lnTo>
                    <a:lnTo>
                      <a:pt x="1486" y="1450"/>
                    </a:lnTo>
                    <a:lnTo>
                      <a:pt x="1524" y="1407"/>
                    </a:lnTo>
                    <a:lnTo>
                      <a:pt x="1557" y="1372"/>
                    </a:lnTo>
                    <a:lnTo>
                      <a:pt x="1585" y="1340"/>
                    </a:lnTo>
                    <a:lnTo>
                      <a:pt x="1609" y="1315"/>
                    </a:lnTo>
                    <a:lnTo>
                      <a:pt x="1629" y="1292"/>
                    </a:lnTo>
                    <a:lnTo>
                      <a:pt x="1646" y="1271"/>
                    </a:lnTo>
                    <a:lnTo>
                      <a:pt x="1660" y="1251"/>
                    </a:lnTo>
                    <a:lnTo>
                      <a:pt x="1671" y="1234"/>
                    </a:lnTo>
                    <a:lnTo>
                      <a:pt x="1679" y="1216"/>
                    </a:lnTo>
                    <a:lnTo>
                      <a:pt x="1686" y="1197"/>
                    </a:lnTo>
                    <a:lnTo>
                      <a:pt x="1692" y="1177"/>
                    </a:lnTo>
                    <a:lnTo>
                      <a:pt x="1696" y="1153"/>
                    </a:lnTo>
                    <a:lnTo>
                      <a:pt x="1700" y="1126"/>
                    </a:lnTo>
                    <a:lnTo>
                      <a:pt x="1704" y="1096"/>
                    </a:lnTo>
                    <a:lnTo>
                      <a:pt x="1708" y="1059"/>
                    </a:lnTo>
                    <a:lnTo>
                      <a:pt x="1712" y="1016"/>
                    </a:lnTo>
                    <a:close/>
                    <a:moveTo>
                      <a:pt x="1132" y="1183"/>
                    </a:moveTo>
                    <a:lnTo>
                      <a:pt x="1122" y="1256"/>
                    </a:lnTo>
                    <a:lnTo>
                      <a:pt x="1115" y="1326"/>
                    </a:lnTo>
                    <a:lnTo>
                      <a:pt x="1113" y="1391"/>
                    </a:lnTo>
                    <a:lnTo>
                      <a:pt x="1113" y="1454"/>
                    </a:lnTo>
                    <a:lnTo>
                      <a:pt x="1116" y="1513"/>
                    </a:lnTo>
                    <a:lnTo>
                      <a:pt x="1122" y="1568"/>
                    </a:lnTo>
                    <a:lnTo>
                      <a:pt x="1131" y="1622"/>
                    </a:lnTo>
                    <a:lnTo>
                      <a:pt x="1141" y="1671"/>
                    </a:lnTo>
                    <a:lnTo>
                      <a:pt x="1153" y="1719"/>
                    </a:lnTo>
                    <a:lnTo>
                      <a:pt x="1167" y="1764"/>
                    </a:lnTo>
                    <a:lnTo>
                      <a:pt x="1181" y="1807"/>
                    </a:lnTo>
                    <a:lnTo>
                      <a:pt x="1198" y="1848"/>
                    </a:lnTo>
                    <a:lnTo>
                      <a:pt x="1214" y="1888"/>
                    </a:lnTo>
                    <a:lnTo>
                      <a:pt x="1232" y="1927"/>
                    </a:lnTo>
                    <a:lnTo>
                      <a:pt x="1250" y="1964"/>
                    </a:lnTo>
                    <a:lnTo>
                      <a:pt x="1267" y="2000"/>
                    </a:lnTo>
                    <a:lnTo>
                      <a:pt x="1284" y="2036"/>
                    </a:lnTo>
                    <a:lnTo>
                      <a:pt x="1300" y="2071"/>
                    </a:lnTo>
                    <a:lnTo>
                      <a:pt x="1316" y="2105"/>
                    </a:lnTo>
                    <a:lnTo>
                      <a:pt x="1330" y="2139"/>
                    </a:lnTo>
                    <a:lnTo>
                      <a:pt x="1343" y="2174"/>
                    </a:lnTo>
                    <a:lnTo>
                      <a:pt x="1354" y="2208"/>
                    </a:lnTo>
                    <a:lnTo>
                      <a:pt x="1364" y="2245"/>
                    </a:lnTo>
                    <a:lnTo>
                      <a:pt x="1371" y="2280"/>
                    </a:lnTo>
                    <a:lnTo>
                      <a:pt x="1375" y="2318"/>
                    </a:lnTo>
                    <a:lnTo>
                      <a:pt x="1378" y="2357"/>
                    </a:lnTo>
                    <a:lnTo>
                      <a:pt x="1375" y="2396"/>
                    </a:lnTo>
                    <a:lnTo>
                      <a:pt x="1371" y="2439"/>
                    </a:lnTo>
                    <a:lnTo>
                      <a:pt x="1363" y="2481"/>
                    </a:lnTo>
                    <a:lnTo>
                      <a:pt x="1351" y="2526"/>
                    </a:lnTo>
                    <a:lnTo>
                      <a:pt x="1335" y="2575"/>
                    </a:lnTo>
                    <a:lnTo>
                      <a:pt x="1314" y="2625"/>
                    </a:lnTo>
                    <a:lnTo>
                      <a:pt x="1319" y="2576"/>
                    </a:lnTo>
                    <a:lnTo>
                      <a:pt x="1321" y="2533"/>
                    </a:lnTo>
                    <a:lnTo>
                      <a:pt x="1321" y="2497"/>
                    </a:lnTo>
                    <a:lnTo>
                      <a:pt x="1318" y="2467"/>
                    </a:lnTo>
                    <a:lnTo>
                      <a:pt x="1313" y="2441"/>
                    </a:lnTo>
                    <a:lnTo>
                      <a:pt x="1306" y="2418"/>
                    </a:lnTo>
                    <a:lnTo>
                      <a:pt x="1297" y="2398"/>
                    </a:lnTo>
                    <a:lnTo>
                      <a:pt x="1287" y="2381"/>
                    </a:lnTo>
                    <a:lnTo>
                      <a:pt x="1276" y="2365"/>
                    </a:lnTo>
                    <a:lnTo>
                      <a:pt x="1264" y="2351"/>
                    </a:lnTo>
                    <a:lnTo>
                      <a:pt x="1252" y="2336"/>
                    </a:lnTo>
                    <a:lnTo>
                      <a:pt x="1240" y="2319"/>
                    </a:lnTo>
                    <a:lnTo>
                      <a:pt x="1228" y="2302"/>
                    </a:lnTo>
                    <a:lnTo>
                      <a:pt x="1217" y="2281"/>
                    </a:lnTo>
                    <a:lnTo>
                      <a:pt x="1206" y="2258"/>
                    </a:lnTo>
                    <a:lnTo>
                      <a:pt x="1196" y="2232"/>
                    </a:lnTo>
                    <a:lnTo>
                      <a:pt x="1199" y="2272"/>
                    </a:lnTo>
                    <a:lnTo>
                      <a:pt x="1199" y="2311"/>
                    </a:lnTo>
                    <a:lnTo>
                      <a:pt x="1198" y="2347"/>
                    </a:lnTo>
                    <a:lnTo>
                      <a:pt x="1195" y="2384"/>
                    </a:lnTo>
                    <a:lnTo>
                      <a:pt x="1189" y="2419"/>
                    </a:lnTo>
                    <a:lnTo>
                      <a:pt x="1183" y="2454"/>
                    </a:lnTo>
                    <a:lnTo>
                      <a:pt x="1174" y="2488"/>
                    </a:lnTo>
                    <a:lnTo>
                      <a:pt x="1164" y="2521"/>
                    </a:lnTo>
                    <a:lnTo>
                      <a:pt x="1152" y="2554"/>
                    </a:lnTo>
                    <a:lnTo>
                      <a:pt x="1140" y="2586"/>
                    </a:lnTo>
                    <a:lnTo>
                      <a:pt x="1125" y="2618"/>
                    </a:lnTo>
                    <a:lnTo>
                      <a:pt x="1110" y="2648"/>
                    </a:lnTo>
                    <a:lnTo>
                      <a:pt x="1094" y="2678"/>
                    </a:lnTo>
                    <a:lnTo>
                      <a:pt x="1078" y="2709"/>
                    </a:lnTo>
                    <a:lnTo>
                      <a:pt x="1060" y="2739"/>
                    </a:lnTo>
                    <a:lnTo>
                      <a:pt x="1041" y="2770"/>
                    </a:lnTo>
                    <a:lnTo>
                      <a:pt x="1023" y="2800"/>
                    </a:lnTo>
                    <a:lnTo>
                      <a:pt x="1004" y="2831"/>
                    </a:lnTo>
                    <a:lnTo>
                      <a:pt x="985" y="2861"/>
                    </a:lnTo>
                    <a:lnTo>
                      <a:pt x="965" y="2893"/>
                    </a:lnTo>
                    <a:lnTo>
                      <a:pt x="946" y="2923"/>
                    </a:lnTo>
                    <a:lnTo>
                      <a:pt x="927" y="2955"/>
                    </a:lnTo>
                    <a:lnTo>
                      <a:pt x="908" y="2988"/>
                    </a:lnTo>
                    <a:lnTo>
                      <a:pt x="889" y="3021"/>
                    </a:lnTo>
                    <a:lnTo>
                      <a:pt x="871" y="3053"/>
                    </a:lnTo>
                    <a:lnTo>
                      <a:pt x="853" y="3087"/>
                    </a:lnTo>
                    <a:lnTo>
                      <a:pt x="835" y="3123"/>
                    </a:lnTo>
                    <a:lnTo>
                      <a:pt x="819" y="3159"/>
                    </a:lnTo>
                    <a:lnTo>
                      <a:pt x="804" y="3196"/>
                    </a:lnTo>
                    <a:lnTo>
                      <a:pt x="789" y="3234"/>
                    </a:lnTo>
                    <a:lnTo>
                      <a:pt x="776" y="3274"/>
                    </a:lnTo>
                    <a:lnTo>
                      <a:pt x="764" y="3314"/>
                    </a:lnTo>
                    <a:lnTo>
                      <a:pt x="765" y="3281"/>
                    </a:lnTo>
                    <a:lnTo>
                      <a:pt x="767" y="3249"/>
                    </a:lnTo>
                    <a:lnTo>
                      <a:pt x="770" y="3219"/>
                    </a:lnTo>
                    <a:lnTo>
                      <a:pt x="775" y="3189"/>
                    </a:lnTo>
                    <a:lnTo>
                      <a:pt x="780" y="3158"/>
                    </a:lnTo>
                    <a:lnTo>
                      <a:pt x="788" y="3129"/>
                    </a:lnTo>
                    <a:lnTo>
                      <a:pt x="796" y="3101"/>
                    </a:lnTo>
                    <a:lnTo>
                      <a:pt x="805" y="3072"/>
                    </a:lnTo>
                    <a:lnTo>
                      <a:pt x="815" y="3044"/>
                    </a:lnTo>
                    <a:lnTo>
                      <a:pt x="826" y="3016"/>
                    </a:lnTo>
                    <a:lnTo>
                      <a:pt x="837" y="2989"/>
                    </a:lnTo>
                    <a:lnTo>
                      <a:pt x="849" y="2961"/>
                    </a:lnTo>
                    <a:lnTo>
                      <a:pt x="862" y="2934"/>
                    </a:lnTo>
                    <a:lnTo>
                      <a:pt x="875" y="2907"/>
                    </a:lnTo>
                    <a:lnTo>
                      <a:pt x="888" y="2881"/>
                    </a:lnTo>
                    <a:lnTo>
                      <a:pt x="903" y="2854"/>
                    </a:lnTo>
                    <a:lnTo>
                      <a:pt x="917" y="2827"/>
                    </a:lnTo>
                    <a:lnTo>
                      <a:pt x="932" y="2799"/>
                    </a:lnTo>
                    <a:lnTo>
                      <a:pt x="947" y="2772"/>
                    </a:lnTo>
                    <a:lnTo>
                      <a:pt x="962" y="2744"/>
                    </a:lnTo>
                    <a:lnTo>
                      <a:pt x="976" y="2716"/>
                    </a:lnTo>
                    <a:lnTo>
                      <a:pt x="992" y="2688"/>
                    </a:lnTo>
                    <a:lnTo>
                      <a:pt x="1006" y="2660"/>
                    </a:lnTo>
                    <a:lnTo>
                      <a:pt x="1021" y="2631"/>
                    </a:lnTo>
                    <a:lnTo>
                      <a:pt x="1035" y="2602"/>
                    </a:lnTo>
                    <a:lnTo>
                      <a:pt x="1049" y="2571"/>
                    </a:lnTo>
                    <a:lnTo>
                      <a:pt x="1062" y="2541"/>
                    </a:lnTo>
                    <a:lnTo>
                      <a:pt x="1076" y="2509"/>
                    </a:lnTo>
                    <a:lnTo>
                      <a:pt x="1089" y="2477"/>
                    </a:lnTo>
                    <a:lnTo>
                      <a:pt x="1100" y="2445"/>
                    </a:lnTo>
                    <a:lnTo>
                      <a:pt x="1112" y="2411"/>
                    </a:lnTo>
                    <a:lnTo>
                      <a:pt x="1122" y="2376"/>
                    </a:lnTo>
                    <a:lnTo>
                      <a:pt x="1127" y="2357"/>
                    </a:lnTo>
                    <a:lnTo>
                      <a:pt x="1132" y="2336"/>
                    </a:lnTo>
                    <a:lnTo>
                      <a:pt x="1136" y="2316"/>
                    </a:lnTo>
                    <a:lnTo>
                      <a:pt x="1140" y="2294"/>
                    </a:lnTo>
                    <a:lnTo>
                      <a:pt x="1142" y="2271"/>
                    </a:lnTo>
                    <a:lnTo>
                      <a:pt x="1143" y="2246"/>
                    </a:lnTo>
                    <a:lnTo>
                      <a:pt x="1144" y="2222"/>
                    </a:lnTo>
                    <a:lnTo>
                      <a:pt x="1145" y="2196"/>
                    </a:lnTo>
                    <a:lnTo>
                      <a:pt x="1144" y="2171"/>
                    </a:lnTo>
                    <a:lnTo>
                      <a:pt x="1143" y="2144"/>
                    </a:lnTo>
                    <a:lnTo>
                      <a:pt x="1142" y="2117"/>
                    </a:lnTo>
                    <a:lnTo>
                      <a:pt x="1140" y="2089"/>
                    </a:lnTo>
                    <a:lnTo>
                      <a:pt x="1137" y="2062"/>
                    </a:lnTo>
                    <a:lnTo>
                      <a:pt x="1135" y="2034"/>
                    </a:lnTo>
                    <a:lnTo>
                      <a:pt x="1132" y="2006"/>
                    </a:lnTo>
                    <a:lnTo>
                      <a:pt x="1129" y="1977"/>
                    </a:lnTo>
                    <a:lnTo>
                      <a:pt x="1125" y="1949"/>
                    </a:lnTo>
                    <a:lnTo>
                      <a:pt x="1121" y="1921"/>
                    </a:lnTo>
                    <a:lnTo>
                      <a:pt x="1116" y="1893"/>
                    </a:lnTo>
                    <a:lnTo>
                      <a:pt x="1112" y="1865"/>
                    </a:lnTo>
                    <a:lnTo>
                      <a:pt x="1108" y="1837"/>
                    </a:lnTo>
                    <a:lnTo>
                      <a:pt x="1103" y="1809"/>
                    </a:lnTo>
                    <a:lnTo>
                      <a:pt x="1099" y="1782"/>
                    </a:lnTo>
                    <a:lnTo>
                      <a:pt x="1094" y="1755"/>
                    </a:lnTo>
                    <a:lnTo>
                      <a:pt x="1090" y="1729"/>
                    </a:lnTo>
                    <a:lnTo>
                      <a:pt x="1086" y="1703"/>
                    </a:lnTo>
                    <a:lnTo>
                      <a:pt x="1081" y="1678"/>
                    </a:lnTo>
                    <a:lnTo>
                      <a:pt x="1077" y="1653"/>
                    </a:lnTo>
                    <a:lnTo>
                      <a:pt x="1072" y="1629"/>
                    </a:lnTo>
                    <a:lnTo>
                      <a:pt x="1069" y="1607"/>
                    </a:lnTo>
                    <a:lnTo>
                      <a:pt x="1066" y="1584"/>
                    </a:lnTo>
                    <a:lnTo>
                      <a:pt x="1062" y="1563"/>
                    </a:lnTo>
                    <a:lnTo>
                      <a:pt x="1061" y="1548"/>
                    </a:lnTo>
                    <a:lnTo>
                      <a:pt x="1061" y="1531"/>
                    </a:lnTo>
                    <a:lnTo>
                      <a:pt x="1062" y="1510"/>
                    </a:lnTo>
                    <a:lnTo>
                      <a:pt x="1064" y="1486"/>
                    </a:lnTo>
                    <a:lnTo>
                      <a:pt x="1066" y="1461"/>
                    </a:lnTo>
                    <a:lnTo>
                      <a:pt x="1068" y="1433"/>
                    </a:lnTo>
                    <a:lnTo>
                      <a:pt x="1071" y="1405"/>
                    </a:lnTo>
                    <a:lnTo>
                      <a:pt x="1076" y="1376"/>
                    </a:lnTo>
                    <a:lnTo>
                      <a:pt x="1080" y="1346"/>
                    </a:lnTo>
                    <a:lnTo>
                      <a:pt x="1086" y="1317"/>
                    </a:lnTo>
                    <a:lnTo>
                      <a:pt x="1091" y="1290"/>
                    </a:lnTo>
                    <a:lnTo>
                      <a:pt x="1098" y="1264"/>
                    </a:lnTo>
                    <a:lnTo>
                      <a:pt x="1105" y="1239"/>
                    </a:lnTo>
                    <a:lnTo>
                      <a:pt x="1113" y="1217"/>
                    </a:lnTo>
                    <a:lnTo>
                      <a:pt x="1122" y="1199"/>
                    </a:lnTo>
                    <a:lnTo>
                      <a:pt x="1132" y="1183"/>
                    </a:lnTo>
                    <a:close/>
                    <a:moveTo>
                      <a:pt x="1075" y="555"/>
                    </a:moveTo>
                    <a:lnTo>
                      <a:pt x="1070" y="612"/>
                    </a:lnTo>
                    <a:lnTo>
                      <a:pt x="1064" y="661"/>
                    </a:lnTo>
                    <a:lnTo>
                      <a:pt x="1057" y="703"/>
                    </a:lnTo>
                    <a:lnTo>
                      <a:pt x="1048" y="738"/>
                    </a:lnTo>
                    <a:lnTo>
                      <a:pt x="1039" y="768"/>
                    </a:lnTo>
                    <a:lnTo>
                      <a:pt x="1029" y="795"/>
                    </a:lnTo>
                    <a:lnTo>
                      <a:pt x="1019" y="818"/>
                    </a:lnTo>
                    <a:lnTo>
                      <a:pt x="1008" y="841"/>
                    </a:lnTo>
                    <a:lnTo>
                      <a:pt x="997" y="863"/>
                    </a:lnTo>
                    <a:lnTo>
                      <a:pt x="986" y="886"/>
                    </a:lnTo>
                    <a:lnTo>
                      <a:pt x="975" y="912"/>
                    </a:lnTo>
                    <a:lnTo>
                      <a:pt x="964" y="940"/>
                    </a:lnTo>
                    <a:lnTo>
                      <a:pt x="954" y="974"/>
                    </a:lnTo>
                    <a:lnTo>
                      <a:pt x="945" y="1013"/>
                    </a:lnTo>
                    <a:lnTo>
                      <a:pt x="936" y="1059"/>
                    </a:lnTo>
                    <a:lnTo>
                      <a:pt x="927" y="1114"/>
                    </a:lnTo>
                    <a:lnTo>
                      <a:pt x="918" y="1182"/>
                    </a:lnTo>
                    <a:lnTo>
                      <a:pt x="907" y="1243"/>
                    </a:lnTo>
                    <a:lnTo>
                      <a:pt x="897" y="1296"/>
                    </a:lnTo>
                    <a:lnTo>
                      <a:pt x="885" y="1343"/>
                    </a:lnTo>
                    <a:lnTo>
                      <a:pt x="874" y="1385"/>
                    </a:lnTo>
                    <a:lnTo>
                      <a:pt x="862" y="1423"/>
                    </a:lnTo>
                    <a:lnTo>
                      <a:pt x="851" y="1458"/>
                    </a:lnTo>
                    <a:lnTo>
                      <a:pt x="840" y="1490"/>
                    </a:lnTo>
                    <a:lnTo>
                      <a:pt x="829" y="1522"/>
                    </a:lnTo>
                    <a:lnTo>
                      <a:pt x="819" y="1553"/>
                    </a:lnTo>
                    <a:lnTo>
                      <a:pt x="810" y="1585"/>
                    </a:lnTo>
                    <a:lnTo>
                      <a:pt x="802" y="1618"/>
                    </a:lnTo>
                    <a:lnTo>
                      <a:pt x="796" y="1654"/>
                    </a:lnTo>
                    <a:lnTo>
                      <a:pt x="791" y="1695"/>
                    </a:lnTo>
                    <a:lnTo>
                      <a:pt x="788" y="1740"/>
                    </a:lnTo>
                    <a:lnTo>
                      <a:pt x="787" y="1790"/>
                    </a:lnTo>
                    <a:lnTo>
                      <a:pt x="789" y="1803"/>
                    </a:lnTo>
                    <a:lnTo>
                      <a:pt x="790" y="1819"/>
                    </a:lnTo>
                    <a:lnTo>
                      <a:pt x="792" y="1835"/>
                    </a:lnTo>
                    <a:lnTo>
                      <a:pt x="796" y="1853"/>
                    </a:lnTo>
                    <a:lnTo>
                      <a:pt x="798" y="1871"/>
                    </a:lnTo>
                    <a:lnTo>
                      <a:pt x="801" y="1889"/>
                    </a:lnTo>
                    <a:lnTo>
                      <a:pt x="806" y="1908"/>
                    </a:lnTo>
                    <a:lnTo>
                      <a:pt x="811" y="1926"/>
                    </a:lnTo>
                    <a:lnTo>
                      <a:pt x="817" y="1942"/>
                    </a:lnTo>
                    <a:lnTo>
                      <a:pt x="822" y="1956"/>
                    </a:lnTo>
                    <a:lnTo>
                      <a:pt x="830" y="1970"/>
                    </a:lnTo>
                    <a:lnTo>
                      <a:pt x="839" y="1981"/>
                    </a:lnTo>
                    <a:lnTo>
                      <a:pt x="848" y="1988"/>
                    </a:lnTo>
                    <a:lnTo>
                      <a:pt x="859" y="1992"/>
                    </a:lnTo>
                    <a:lnTo>
                      <a:pt x="871" y="1993"/>
                    </a:lnTo>
                    <a:lnTo>
                      <a:pt x="884" y="1989"/>
                    </a:lnTo>
                    <a:lnTo>
                      <a:pt x="903" y="1939"/>
                    </a:lnTo>
                    <a:lnTo>
                      <a:pt x="916" y="1893"/>
                    </a:lnTo>
                    <a:lnTo>
                      <a:pt x="925" y="1853"/>
                    </a:lnTo>
                    <a:lnTo>
                      <a:pt x="929" y="1816"/>
                    </a:lnTo>
                    <a:lnTo>
                      <a:pt x="930" y="1782"/>
                    </a:lnTo>
                    <a:lnTo>
                      <a:pt x="929" y="1749"/>
                    </a:lnTo>
                    <a:lnTo>
                      <a:pt x="927" y="1719"/>
                    </a:lnTo>
                    <a:lnTo>
                      <a:pt x="924" y="1687"/>
                    </a:lnTo>
                    <a:lnTo>
                      <a:pt x="919" y="1656"/>
                    </a:lnTo>
                    <a:lnTo>
                      <a:pt x="915" y="1623"/>
                    </a:lnTo>
                    <a:lnTo>
                      <a:pt x="913" y="1587"/>
                    </a:lnTo>
                    <a:lnTo>
                      <a:pt x="911" y="1550"/>
                    </a:lnTo>
                    <a:lnTo>
                      <a:pt x="913" y="1507"/>
                    </a:lnTo>
                    <a:lnTo>
                      <a:pt x="917" y="1460"/>
                    </a:lnTo>
                    <a:lnTo>
                      <a:pt x="926" y="1407"/>
                    </a:lnTo>
                    <a:lnTo>
                      <a:pt x="939" y="1348"/>
                    </a:lnTo>
                    <a:lnTo>
                      <a:pt x="942" y="1312"/>
                    </a:lnTo>
                    <a:lnTo>
                      <a:pt x="947" y="1278"/>
                    </a:lnTo>
                    <a:lnTo>
                      <a:pt x="951" y="1247"/>
                    </a:lnTo>
                    <a:lnTo>
                      <a:pt x="957" y="1216"/>
                    </a:lnTo>
                    <a:lnTo>
                      <a:pt x="961" y="1187"/>
                    </a:lnTo>
                    <a:lnTo>
                      <a:pt x="967" y="1160"/>
                    </a:lnTo>
                    <a:lnTo>
                      <a:pt x="972" y="1133"/>
                    </a:lnTo>
                    <a:lnTo>
                      <a:pt x="979" y="1108"/>
                    </a:lnTo>
                    <a:lnTo>
                      <a:pt x="984" y="1083"/>
                    </a:lnTo>
                    <a:lnTo>
                      <a:pt x="990" y="1060"/>
                    </a:lnTo>
                    <a:lnTo>
                      <a:pt x="996" y="1038"/>
                    </a:lnTo>
                    <a:lnTo>
                      <a:pt x="1002" y="1016"/>
                    </a:lnTo>
                    <a:lnTo>
                      <a:pt x="1008" y="996"/>
                    </a:lnTo>
                    <a:lnTo>
                      <a:pt x="1014" y="975"/>
                    </a:lnTo>
                    <a:lnTo>
                      <a:pt x="1021" y="954"/>
                    </a:lnTo>
                    <a:lnTo>
                      <a:pt x="1026" y="934"/>
                    </a:lnTo>
                    <a:lnTo>
                      <a:pt x="1032" y="914"/>
                    </a:lnTo>
                    <a:lnTo>
                      <a:pt x="1037" y="893"/>
                    </a:lnTo>
                    <a:lnTo>
                      <a:pt x="1043" y="874"/>
                    </a:lnTo>
                    <a:lnTo>
                      <a:pt x="1048" y="853"/>
                    </a:lnTo>
                    <a:lnTo>
                      <a:pt x="1053" y="833"/>
                    </a:lnTo>
                    <a:lnTo>
                      <a:pt x="1057" y="812"/>
                    </a:lnTo>
                    <a:lnTo>
                      <a:pt x="1060" y="791"/>
                    </a:lnTo>
                    <a:lnTo>
                      <a:pt x="1065" y="768"/>
                    </a:lnTo>
                    <a:lnTo>
                      <a:pt x="1068" y="746"/>
                    </a:lnTo>
                    <a:lnTo>
                      <a:pt x="1070" y="722"/>
                    </a:lnTo>
                    <a:lnTo>
                      <a:pt x="1072" y="697"/>
                    </a:lnTo>
                    <a:lnTo>
                      <a:pt x="1075" y="672"/>
                    </a:lnTo>
                    <a:lnTo>
                      <a:pt x="1076" y="644"/>
                    </a:lnTo>
                    <a:lnTo>
                      <a:pt x="1076" y="616"/>
                    </a:lnTo>
                    <a:lnTo>
                      <a:pt x="1076" y="587"/>
                    </a:lnTo>
                    <a:lnTo>
                      <a:pt x="1075" y="555"/>
                    </a:lnTo>
                    <a:close/>
                    <a:moveTo>
                      <a:pt x="1180" y="3"/>
                    </a:moveTo>
                    <a:lnTo>
                      <a:pt x="1166" y="0"/>
                    </a:lnTo>
                    <a:lnTo>
                      <a:pt x="1151" y="0"/>
                    </a:lnTo>
                    <a:lnTo>
                      <a:pt x="1135" y="6"/>
                    </a:lnTo>
                    <a:lnTo>
                      <a:pt x="1118" y="16"/>
                    </a:lnTo>
                    <a:lnTo>
                      <a:pt x="1101" y="30"/>
                    </a:lnTo>
                    <a:lnTo>
                      <a:pt x="1083" y="48"/>
                    </a:lnTo>
                    <a:lnTo>
                      <a:pt x="1066" y="69"/>
                    </a:lnTo>
                    <a:lnTo>
                      <a:pt x="1047" y="93"/>
                    </a:lnTo>
                    <a:lnTo>
                      <a:pt x="1029" y="122"/>
                    </a:lnTo>
                    <a:lnTo>
                      <a:pt x="1013" y="151"/>
                    </a:lnTo>
                    <a:lnTo>
                      <a:pt x="996" y="181"/>
                    </a:lnTo>
                    <a:lnTo>
                      <a:pt x="980" y="214"/>
                    </a:lnTo>
                    <a:lnTo>
                      <a:pt x="965" y="248"/>
                    </a:lnTo>
                    <a:lnTo>
                      <a:pt x="951" y="283"/>
                    </a:lnTo>
                    <a:lnTo>
                      <a:pt x="938" y="320"/>
                    </a:lnTo>
                    <a:lnTo>
                      <a:pt x="927" y="355"/>
                    </a:lnTo>
                    <a:lnTo>
                      <a:pt x="910" y="393"/>
                    </a:lnTo>
                    <a:lnTo>
                      <a:pt x="896" y="431"/>
                    </a:lnTo>
                    <a:lnTo>
                      <a:pt x="882" y="470"/>
                    </a:lnTo>
                    <a:lnTo>
                      <a:pt x="869" y="507"/>
                    </a:lnTo>
                    <a:lnTo>
                      <a:pt x="856" y="546"/>
                    </a:lnTo>
                    <a:lnTo>
                      <a:pt x="844" y="587"/>
                    </a:lnTo>
                    <a:lnTo>
                      <a:pt x="832" y="627"/>
                    </a:lnTo>
                    <a:lnTo>
                      <a:pt x="820" y="667"/>
                    </a:lnTo>
                    <a:lnTo>
                      <a:pt x="808" y="707"/>
                    </a:lnTo>
                    <a:lnTo>
                      <a:pt x="795" y="749"/>
                    </a:lnTo>
                    <a:lnTo>
                      <a:pt x="781" y="791"/>
                    </a:lnTo>
                    <a:lnTo>
                      <a:pt x="767" y="834"/>
                    </a:lnTo>
                    <a:lnTo>
                      <a:pt x="751" y="876"/>
                    </a:lnTo>
                    <a:lnTo>
                      <a:pt x="733" y="921"/>
                    </a:lnTo>
                    <a:lnTo>
                      <a:pt x="714" y="965"/>
                    </a:lnTo>
                    <a:lnTo>
                      <a:pt x="693" y="1012"/>
                    </a:lnTo>
                    <a:lnTo>
                      <a:pt x="685" y="1030"/>
                    </a:lnTo>
                    <a:lnTo>
                      <a:pt x="671" y="1053"/>
                    </a:lnTo>
                    <a:lnTo>
                      <a:pt x="656" y="1079"/>
                    </a:lnTo>
                    <a:lnTo>
                      <a:pt x="638" y="1104"/>
                    </a:lnTo>
                    <a:lnTo>
                      <a:pt x="622" y="1130"/>
                    </a:lnTo>
                    <a:lnTo>
                      <a:pt x="606" y="1153"/>
                    </a:lnTo>
                    <a:lnTo>
                      <a:pt x="594" y="1171"/>
                    </a:lnTo>
                    <a:lnTo>
                      <a:pt x="585" y="1182"/>
                    </a:lnTo>
                    <a:lnTo>
                      <a:pt x="610" y="1160"/>
                    </a:lnTo>
                    <a:lnTo>
                      <a:pt x="632" y="1136"/>
                    </a:lnTo>
                    <a:lnTo>
                      <a:pt x="653" y="1111"/>
                    </a:lnTo>
                    <a:lnTo>
                      <a:pt x="672" y="1086"/>
                    </a:lnTo>
                    <a:lnTo>
                      <a:pt x="690" y="1058"/>
                    </a:lnTo>
                    <a:lnTo>
                      <a:pt x="708" y="1030"/>
                    </a:lnTo>
                    <a:lnTo>
                      <a:pt x="723" y="1001"/>
                    </a:lnTo>
                    <a:lnTo>
                      <a:pt x="737" y="970"/>
                    </a:lnTo>
                    <a:lnTo>
                      <a:pt x="752" y="940"/>
                    </a:lnTo>
                    <a:lnTo>
                      <a:pt x="764" y="909"/>
                    </a:lnTo>
                    <a:lnTo>
                      <a:pt x="776" y="878"/>
                    </a:lnTo>
                    <a:lnTo>
                      <a:pt x="788" y="846"/>
                    </a:lnTo>
                    <a:lnTo>
                      <a:pt x="798" y="814"/>
                    </a:lnTo>
                    <a:lnTo>
                      <a:pt x="809" y="783"/>
                    </a:lnTo>
                    <a:lnTo>
                      <a:pt x="819" y="750"/>
                    </a:lnTo>
                    <a:lnTo>
                      <a:pt x="829" y="718"/>
                    </a:lnTo>
                    <a:lnTo>
                      <a:pt x="839" y="688"/>
                    </a:lnTo>
                    <a:lnTo>
                      <a:pt x="849" y="656"/>
                    </a:lnTo>
                    <a:lnTo>
                      <a:pt x="859" y="626"/>
                    </a:lnTo>
                    <a:lnTo>
                      <a:pt x="870" y="596"/>
                    </a:lnTo>
                    <a:lnTo>
                      <a:pt x="880" y="567"/>
                    </a:lnTo>
                    <a:lnTo>
                      <a:pt x="891" y="539"/>
                    </a:lnTo>
                    <a:lnTo>
                      <a:pt x="903" y="512"/>
                    </a:lnTo>
                    <a:lnTo>
                      <a:pt x="915" y="487"/>
                    </a:lnTo>
                    <a:lnTo>
                      <a:pt x="927" y="461"/>
                    </a:lnTo>
                    <a:lnTo>
                      <a:pt x="941" y="438"/>
                    </a:lnTo>
                    <a:lnTo>
                      <a:pt x="956" y="416"/>
                    </a:lnTo>
                    <a:lnTo>
                      <a:pt x="972" y="397"/>
                    </a:lnTo>
                    <a:lnTo>
                      <a:pt x="989" y="378"/>
                    </a:lnTo>
                    <a:lnTo>
                      <a:pt x="1007" y="361"/>
                    </a:lnTo>
                    <a:lnTo>
                      <a:pt x="1027" y="347"/>
                    </a:lnTo>
                    <a:lnTo>
                      <a:pt x="1048" y="335"/>
                    </a:lnTo>
                    <a:lnTo>
                      <a:pt x="1056" y="319"/>
                    </a:lnTo>
                    <a:lnTo>
                      <a:pt x="1062" y="309"/>
                    </a:lnTo>
                    <a:lnTo>
                      <a:pt x="1068" y="303"/>
                    </a:lnTo>
                    <a:lnTo>
                      <a:pt x="1073" y="302"/>
                    </a:lnTo>
                    <a:lnTo>
                      <a:pt x="1078" y="304"/>
                    </a:lnTo>
                    <a:lnTo>
                      <a:pt x="1081" y="310"/>
                    </a:lnTo>
                    <a:lnTo>
                      <a:pt x="1083" y="319"/>
                    </a:lnTo>
                    <a:lnTo>
                      <a:pt x="1087" y="328"/>
                    </a:lnTo>
                    <a:lnTo>
                      <a:pt x="1088" y="341"/>
                    </a:lnTo>
                    <a:lnTo>
                      <a:pt x="1090" y="354"/>
                    </a:lnTo>
                    <a:lnTo>
                      <a:pt x="1091" y="369"/>
                    </a:lnTo>
                    <a:lnTo>
                      <a:pt x="1093" y="383"/>
                    </a:lnTo>
                    <a:lnTo>
                      <a:pt x="1094" y="398"/>
                    </a:lnTo>
                    <a:lnTo>
                      <a:pt x="1095" y="413"/>
                    </a:lnTo>
                    <a:lnTo>
                      <a:pt x="1097" y="426"/>
                    </a:lnTo>
                    <a:lnTo>
                      <a:pt x="1099" y="437"/>
                    </a:lnTo>
                    <a:lnTo>
                      <a:pt x="1105" y="462"/>
                    </a:lnTo>
                    <a:lnTo>
                      <a:pt x="1111" y="482"/>
                    </a:lnTo>
                    <a:lnTo>
                      <a:pt x="1118" y="497"/>
                    </a:lnTo>
                    <a:lnTo>
                      <a:pt x="1124" y="507"/>
                    </a:lnTo>
                    <a:lnTo>
                      <a:pt x="1130" y="516"/>
                    </a:lnTo>
                    <a:lnTo>
                      <a:pt x="1137" y="525"/>
                    </a:lnTo>
                    <a:lnTo>
                      <a:pt x="1144" y="531"/>
                    </a:lnTo>
                    <a:lnTo>
                      <a:pt x="1152" y="539"/>
                    </a:lnTo>
                    <a:lnTo>
                      <a:pt x="1145" y="498"/>
                    </a:lnTo>
                    <a:lnTo>
                      <a:pt x="1140" y="459"/>
                    </a:lnTo>
                    <a:lnTo>
                      <a:pt x="1136" y="422"/>
                    </a:lnTo>
                    <a:lnTo>
                      <a:pt x="1133" y="386"/>
                    </a:lnTo>
                    <a:lnTo>
                      <a:pt x="1132" y="352"/>
                    </a:lnTo>
                    <a:lnTo>
                      <a:pt x="1131" y="319"/>
                    </a:lnTo>
                    <a:lnTo>
                      <a:pt x="1132" y="286"/>
                    </a:lnTo>
                    <a:lnTo>
                      <a:pt x="1133" y="254"/>
                    </a:lnTo>
                    <a:lnTo>
                      <a:pt x="1136" y="224"/>
                    </a:lnTo>
                    <a:lnTo>
                      <a:pt x="1140" y="193"/>
                    </a:lnTo>
                    <a:lnTo>
                      <a:pt x="1144" y="163"/>
                    </a:lnTo>
                    <a:lnTo>
                      <a:pt x="1149" y="131"/>
                    </a:lnTo>
                    <a:lnTo>
                      <a:pt x="1156" y="101"/>
                    </a:lnTo>
                    <a:lnTo>
                      <a:pt x="1164" y="69"/>
                    </a:lnTo>
                    <a:lnTo>
                      <a:pt x="1172" y="36"/>
                    </a:lnTo>
                    <a:lnTo>
                      <a:pt x="1180" y="3"/>
                    </a:lnTo>
                    <a:close/>
                    <a:moveTo>
                      <a:pt x="389" y="702"/>
                    </a:moveTo>
                    <a:lnTo>
                      <a:pt x="404" y="693"/>
                    </a:lnTo>
                    <a:lnTo>
                      <a:pt x="421" y="679"/>
                    </a:lnTo>
                    <a:lnTo>
                      <a:pt x="442" y="661"/>
                    </a:lnTo>
                    <a:lnTo>
                      <a:pt x="462" y="641"/>
                    </a:lnTo>
                    <a:lnTo>
                      <a:pt x="482" y="622"/>
                    </a:lnTo>
                    <a:lnTo>
                      <a:pt x="499" y="605"/>
                    </a:lnTo>
                    <a:lnTo>
                      <a:pt x="514" y="589"/>
                    </a:lnTo>
                    <a:lnTo>
                      <a:pt x="523" y="579"/>
                    </a:lnTo>
                    <a:lnTo>
                      <a:pt x="534" y="584"/>
                    </a:lnTo>
                    <a:lnTo>
                      <a:pt x="546" y="589"/>
                    </a:lnTo>
                    <a:lnTo>
                      <a:pt x="558" y="595"/>
                    </a:lnTo>
                    <a:lnTo>
                      <a:pt x="571" y="601"/>
                    </a:lnTo>
                    <a:lnTo>
                      <a:pt x="583" y="607"/>
                    </a:lnTo>
                    <a:lnTo>
                      <a:pt x="594" y="612"/>
                    </a:lnTo>
                    <a:lnTo>
                      <a:pt x="602" y="617"/>
                    </a:lnTo>
                    <a:lnTo>
                      <a:pt x="607" y="621"/>
                    </a:lnTo>
                    <a:lnTo>
                      <a:pt x="604" y="635"/>
                    </a:lnTo>
                    <a:lnTo>
                      <a:pt x="602" y="650"/>
                    </a:lnTo>
                    <a:lnTo>
                      <a:pt x="600" y="666"/>
                    </a:lnTo>
                    <a:lnTo>
                      <a:pt x="599" y="683"/>
                    </a:lnTo>
                    <a:lnTo>
                      <a:pt x="596" y="701"/>
                    </a:lnTo>
                    <a:lnTo>
                      <a:pt x="593" y="722"/>
                    </a:lnTo>
                    <a:lnTo>
                      <a:pt x="588" y="744"/>
                    </a:lnTo>
                    <a:lnTo>
                      <a:pt x="581" y="767"/>
                    </a:lnTo>
                    <a:lnTo>
                      <a:pt x="589" y="763"/>
                    </a:lnTo>
                    <a:lnTo>
                      <a:pt x="597" y="752"/>
                    </a:lnTo>
                    <a:lnTo>
                      <a:pt x="607" y="736"/>
                    </a:lnTo>
                    <a:lnTo>
                      <a:pt x="616" y="719"/>
                    </a:lnTo>
                    <a:lnTo>
                      <a:pt x="625" y="702"/>
                    </a:lnTo>
                    <a:lnTo>
                      <a:pt x="635" y="688"/>
                    </a:lnTo>
                    <a:lnTo>
                      <a:pt x="644" y="678"/>
                    </a:lnTo>
                    <a:lnTo>
                      <a:pt x="651" y="675"/>
                    </a:lnTo>
                    <a:lnTo>
                      <a:pt x="648" y="700"/>
                    </a:lnTo>
                    <a:lnTo>
                      <a:pt x="645" y="725"/>
                    </a:lnTo>
                    <a:lnTo>
                      <a:pt x="640" y="752"/>
                    </a:lnTo>
                    <a:lnTo>
                      <a:pt x="636" y="779"/>
                    </a:lnTo>
                    <a:lnTo>
                      <a:pt x="631" y="808"/>
                    </a:lnTo>
                    <a:lnTo>
                      <a:pt x="625" y="837"/>
                    </a:lnTo>
                    <a:lnTo>
                      <a:pt x="618" y="868"/>
                    </a:lnTo>
                    <a:lnTo>
                      <a:pt x="611" y="898"/>
                    </a:lnTo>
                    <a:lnTo>
                      <a:pt x="603" y="930"/>
                    </a:lnTo>
                    <a:lnTo>
                      <a:pt x="595" y="963"/>
                    </a:lnTo>
                    <a:lnTo>
                      <a:pt x="586" y="996"/>
                    </a:lnTo>
                    <a:lnTo>
                      <a:pt x="577" y="1029"/>
                    </a:lnTo>
                    <a:lnTo>
                      <a:pt x="567" y="1063"/>
                    </a:lnTo>
                    <a:lnTo>
                      <a:pt x="557" y="1097"/>
                    </a:lnTo>
                    <a:lnTo>
                      <a:pt x="546" y="1131"/>
                    </a:lnTo>
                    <a:lnTo>
                      <a:pt x="534" y="1166"/>
                    </a:lnTo>
                    <a:lnTo>
                      <a:pt x="521" y="1200"/>
                    </a:lnTo>
                    <a:lnTo>
                      <a:pt x="508" y="1236"/>
                    </a:lnTo>
                    <a:lnTo>
                      <a:pt x="495" y="1271"/>
                    </a:lnTo>
                    <a:lnTo>
                      <a:pt x="482" y="1305"/>
                    </a:lnTo>
                    <a:lnTo>
                      <a:pt x="467" y="1340"/>
                    </a:lnTo>
                    <a:lnTo>
                      <a:pt x="453" y="1376"/>
                    </a:lnTo>
                    <a:lnTo>
                      <a:pt x="438" y="1410"/>
                    </a:lnTo>
                    <a:lnTo>
                      <a:pt x="421" y="1444"/>
                    </a:lnTo>
                    <a:lnTo>
                      <a:pt x="405" y="1478"/>
                    </a:lnTo>
                    <a:lnTo>
                      <a:pt x="388" y="1512"/>
                    </a:lnTo>
                    <a:lnTo>
                      <a:pt x="371" y="1545"/>
                    </a:lnTo>
                    <a:lnTo>
                      <a:pt x="353" y="1578"/>
                    </a:lnTo>
                    <a:lnTo>
                      <a:pt x="335" y="1609"/>
                    </a:lnTo>
                    <a:lnTo>
                      <a:pt x="317" y="1640"/>
                    </a:lnTo>
                    <a:lnTo>
                      <a:pt x="297" y="1671"/>
                    </a:lnTo>
                    <a:lnTo>
                      <a:pt x="277" y="1701"/>
                    </a:lnTo>
                    <a:lnTo>
                      <a:pt x="288" y="1680"/>
                    </a:lnTo>
                    <a:lnTo>
                      <a:pt x="299" y="1658"/>
                    </a:lnTo>
                    <a:lnTo>
                      <a:pt x="310" y="1636"/>
                    </a:lnTo>
                    <a:lnTo>
                      <a:pt x="321" y="1614"/>
                    </a:lnTo>
                    <a:lnTo>
                      <a:pt x="333" y="1591"/>
                    </a:lnTo>
                    <a:lnTo>
                      <a:pt x="345" y="1567"/>
                    </a:lnTo>
                    <a:lnTo>
                      <a:pt x="357" y="1542"/>
                    </a:lnTo>
                    <a:lnTo>
                      <a:pt x="369" y="1517"/>
                    </a:lnTo>
                    <a:lnTo>
                      <a:pt x="382" y="1491"/>
                    </a:lnTo>
                    <a:lnTo>
                      <a:pt x="394" y="1466"/>
                    </a:lnTo>
                    <a:lnTo>
                      <a:pt x="406" y="1439"/>
                    </a:lnTo>
                    <a:lnTo>
                      <a:pt x="418" y="1412"/>
                    </a:lnTo>
                    <a:lnTo>
                      <a:pt x="430" y="1385"/>
                    </a:lnTo>
                    <a:lnTo>
                      <a:pt x="442" y="1357"/>
                    </a:lnTo>
                    <a:lnTo>
                      <a:pt x="453" y="1329"/>
                    </a:lnTo>
                    <a:lnTo>
                      <a:pt x="464" y="1300"/>
                    </a:lnTo>
                    <a:lnTo>
                      <a:pt x="475" y="1272"/>
                    </a:lnTo>
                    <a:lnTo>
                      <a:pt x="486" y="1243"/>
                    </a:lnTo>
                    <a:lnTo>
                      <a:pt x="496" y="1214"/>
                    </a:lnTo>
                    <a:lnTo>
                      <a:pt x="506" y="1184"/>
                    </a:lnTo>
                    <a:lnTo>
                      <a:pt x="515" y="1155"/>
                    </a:lnTo>
                    <a:lnTo>
                      <a:pt x="524" y="1125"/>
                    </a:lnTo>
                    <a:lnTo>
                      <a:pt x="531" y="1096"/>
                    </a:lnTo>
                    <a:lnTo>
                      <a:pt x="539" y="1065"/>
                    </a:lnTo>
                    <a:lnTo>
                      <a:pt x="546" y="1035"/>
                    </a:lnTo>
                    <a:lnTo>
                      <a:pt x="551" y="1004"/>
                    </a:lnTo>
                    <a:lnTo>
                      <a:pt x="557" y="975"/>
                    </a:lnTo>
                    <a:lnTo>
                      <a:pt x="561" y="945"/>
                    </a:lnTo>
                    <a:lnTo>
                      <a:pt x="564" y="914"/>
                    </a:lnTo>
                    <a:lnTo>
                      <a:pt x="567" y="884"/>
                    </a:lnTo>
                    <a:lnTo>
                      <a:pt x="569" y="854"/>
                    </a:lnTo>
                    <a:lnTo>
                      <a:pt x="569" y="824"/>
                    </a:lnTo>
                    <a:lnTo>
                      <a:pt x="553" y="817"/>
                    </a:lnTo>
                    <a:lnTo>
                      <a:pt x="546" y="802"/>
                    </a:lnTo>
                    <a:lnTo>
                      <a:pt x="541" y="784"/>
                    </a:lnTo>
                    <a:lnTo>
                      <a:pt x="539" y="763"/>
                    </a:lnTo>
                    <a:lnTo>
                      <a:pt x="535" y="741"/>
                    </a:lnTo>
                    <a:lnTo>
                      <a:pt x="526" y="721"/>
                    </a:lnTo>
                    <a:lnTo>
                      <a:pt x="508" y="705"/>
                    </a:lnTo>
                    <a:lnTo>
                      <a:pt x="481" y="695"/>
                    </a:lnTo>
                    <a:lnTo>
                      <a:pt x="466" y="696"/>
                    </a:lnTo>
                    <a:lnTo>
                      <a:pt x="454" y="699"/>
                    </a:lnTo>
                    <a:lnTo>
                      <a:pt x="443" y="703"/>
                    </a:lnTo>
                    <a:lnTo>
                      <a:pt x="433" y="707"/>
                    </a:lnTo>
                    <a:lnTo>
                      <a:pt x="423" y="710"/>
                    </a:lnTo>
                    <a:lnTo>
                      <a:pt x="413" y="711"/>
                    </a:lnTo>
                    <a:lnTo>
                      <a:pt x="401" y="708"/>
                    </a:lnTo>
                    <a:lnTo>
                      <a:pt x="389" y="702"/>
                    </a:lnTo>
                    <a:close/>
                    <a:moveTo>
                      <a:pt x="256" y="1021"/>
                    </a:moveTo>
                    <a:lnTo>
                      <a:pt x="286" y="1023"/>
                    </a:lnTo>
                    <a:lnTo>
                      <a:pt x="311" y="1014"/>
                    </a:lnTo>
                    <a:lnTo>
                      <a:pt x="330" y="997"/>
                    </a:lnTo>
                    <a:lnTo>
                      <a:pt x="344" y="974"/>
                    </a:lnTo>
                    <a:lnTo>
                      <a:pt x="354" y="946"/>
                    </a:lnTo>
                    <a:lnTo>
                      <a:pt x="361" y="914"/>
                    </a:lnTo>
                    <a:lnTo>
                      <a:pt x="363" y="881"/>
                    </a:lnTo>
                    <a:lnTo>
                      <a:pt x="362" y="850"/>
                    </a:lnTo>
                    <a:lnTo>
                      <a:pt x="368" y="857"/>
                    </a:lnTo>
                    <a:lnTo>
                      <a:pt x="374" y="865"/>
                    </a:lnTo>
                    <a:lnTo>
                      <a:pt x="379" y="876"/>
                    </a:lnTo>
                    <a:lnTo>
                      <a:pt x="384" y="890"/>
                    </a:lnTo>
                    <a:lnTo>
                      <a:pt x="387" y="903"/>
                    </a:lnTo>
                    <a:lnTo>
                      <a:pt x="390" y="919"/>
                    </a:lnTo>
                    <a:lnTo>
                      <a:pt x="393" y="935"/>
                    </a:lnTo>
                    <a:lnTo>
                      <a:pt x="395" y="952"/>
                    </a:lnTo>
                    <a:lnTo>
                      <a:pt x="396" y="969"/>
                    </a:lnTo>
                    <a:lnTo>
                      <a:pt x="396" y="986"/>
                    </a:lnTo>
                    <a:lnTo>
                      <a:pt x="395" y="1002"/>
                    </a:lnTo>
                    <a:lnTo>
                      <a:pt x="393" y="1018"/>
                    </a:lnTo>
                    <a:lnTo>
                      <a:pt x="389" y="1032"/>
                    </a:lnTo>
                    <a:lnTo>
                      <a:pt x="385" y="1046"/>
                    </a:lnTo>
                    <a:lnTo>
                      <a:pt x="378" y="1057"/>
                    </a:lnTo>
                    <a:lnTo>
                      <a:pt x="372" y="1066"/>
                    </a:lnTo>
                    <a:lnTo>
                      <a:pt x="354" y="1081"/>
                    </a:lnTo>
                    <a:lnTo>
                      <a:pt x="337" y="1092"/>
                    </a:lnTo>
                    <a:lnTo>
                      <a:pt x="322" y="1102"/>
                    </a:lnTo>
                    <a:lnTo>
                      <a:pt x="308" y="1108"/>
                    </a:lnTo>
                    <a:lnTo>
                      <a:pt x="293" y="1113"/>
                    </a:lnTo>
                    <a:lnTo>
                      <a:pt x="280" y="1115"/>
                    </a:lnTo>
                    <a:lnTo>
                      <a:pt x="268" y="1116"/>
                    </a:lnTo>
                    <a:lnTo>
                      <a:pt x="256" y="1115"/>
                    </a:lnTo>
                    <a:lnTo>
                      <a:pt x="244" y="1113"/>
                    </a:lnTo>
                    <a:lnTo>
                      <a:pt x="233" y="1108"/>
                    </a:lnTo>
                    <a:lnTo>
                      <a:pt x="221" y="1103"/>
                    </a:lnTo>
                    <a:lnTo>
                      <a:pt x="209" y="1096"/>
                    </a:lnTo>
                    <a:lnTo>
                      <a:pt x="198" y="1087"/>
                    </a:lnTo>
                    <a:lnTo>
                      <a:pt x="184" y="1079"/>
                    </a:lnTo>
                    <a:lnTo>
                      <a:pt x="171" y="1069"/>
                    </a:lnTo>
                    <a:lnTo>
                      <a:pt x="158" y="1058"/>
                    </a:lnTo>
                    <a:lnTo>
                      <a:pt x="151" y="1074"/>
                    </a:lnTo>
                    <a:lnTo>
                      <a:pt x="148" y="1093"/>
                    </a:lnTo>
                    <a:lnTo>
                      <a:pt x="146" y="1115"/>
                    </a:lnTo>
                    <a:lnTo>
                      <a:pt x="146" y="1141"/>
                    </a:lnTo>
                    <a:lnTo>
                      <a:pt x="147" y="1169"/>
                    </a:lnTo>
                    <a:lnTo>
                      <a:pt x="149" y="1200"/>
                    </a:lnTo>
                    <a:lnTo>
                      <a:pt x="153" y="1234"/>
                    </a:lnTo>
                    <a:lnTo>
                      <a:pt x="159" y="1271"/>
                    </a:lnTo>
                    <a:lnTo>
                      <a:pt x="166" y="1310"/>
                    </a:lnTo>
                    <a:lnTo>
                      <a:pt x="174" y="1351"/>
                    </a:lnTo>
                    <a:lnTo>
                      <a:pt x="182" y="1394"/>
                    </a:lnTo>
                    <a:lnTo>
                      <a:pt x="192" y="1440"/>
                    </a:lnTo>
                    <a:lnTo>
                      <a:pt x="202" y="1488"/>
                    </a:lnTo>
                    <a:lnTo>
                      <a:pt x="212" y="1536"/>
                    </a:lnTo>
                    <a:lnTo>
                      <a:pt x="223" y="1587"/>
                    </a:lnTo>
                    <a:lnTo>
                      <a:pt x="234" y="1641"/>
                    </a:lnTo>
                    <a:lnTo>
                      <a:pt x="245" y="1696"/>
                    </a:lnTo>
                    <a:lnTo>
                      <a:pt x="256" y="1751"/>
                    </a:lnTo>
                    <a:lnTo>
                      <a:pt x="266" y="1808"/>
                    </a:lnTo>
                    <a:lnTo>
                      <a:pt x="277" y="1866"/>
                    </a:lnTo>
                    <a:lnTo>
                      <a:pt x="287" y="1926"/>
                    </a:lnTo>
                    <a:lnTo>
                      <a:pt x="296" y="1987"/>
                    </a:lnTo>
                    <a:lnTo>
                      <a:pt x="304" y="2048"/>
                    </a:lnTo>
                    <a:lnTo>
                      <a:pt x="312" y="2110"/>
                    </a:lnTo>
                    <a:lnTo>
                      <a:pt x="319" y="2172"/>
                    </a:lnTo>
                    <a:lnTo>
                      <a:pt x="324" y="2235"/>
                    </a:lnTo>
                    <a:lnTo>
                      <a:pt x="329" y="2299"/>
                    </a:lnTo>
                    <a:lnTo>
                      <a:pt x="331" y="2362"/>
                    </a:lnTo>
                    <a:lnTo>
                      <a:pt x="332" y="2426"/>
                    </a:lnTo>
                    <a:lnTo>
                      <a:pt x="332" y="2490"/>
                    </a:lnTo>
                    <a:lnTo>
                      <a:pt x="330" y="2554"/>
                    </a:lnTo>
                    <a:lnTo>
                      <a:pt x="325" y="2618"/>
                    </a:lnTo>
                    <a:lnTo>
                      <a:pt x="323" y="2646"/>
                    </a:lnTo>
                    <a:lnTo>
                      <a:pt x="322" y="2677"/>
                    </a:lnTo>
                    <a:lnTo>
                      <a:pt x="322" y="2711"/>
                    </a:lnTo>
                    <a:lnTo>
                      <a:pt x="322" y="2747"/>
                    </a:lnTo>
                    <a:lnTo>
                      <a:pt x="321" y="2782"/>
                    </a:lnTo>
                    <a:lnTo>
                      <a:pt x="321" y="2818"/>
                    </a:lnTo>
                    <a:lnTo>
                      <a:pt x="320" y="2855"/>
                    </a:lnTo>
                    <a:lnTo>
                      <a:pt x="318" y="2890"/>
                    </a:lnTo>
                    <a:lnTo>
                      <a:pt x="315" y="2923"/>
                    </a:lnTo>
                    <a:lnTo>
                      <a:pt x="311" y="2955"/>
                    </a:lnTo>
                    <a:lnTo>
                      <a:pt x="306" y="2983"/>
                    </a:lnTo>
                    <a:lnTo>
                      <a:pt x="298" y="3007"/>
                    </a:lnTo>
                    <a:lnTo>
                      <a:pt x="288" y="3028"/>
                    </a:lnTo>
                    <a:lnTo>
                      <a:pt x="276" y="3042"/>
                    </a:lnTo>
                    <a:lnTo>
                      <a:pt x="261" y="3052"/>
                    </a:lnTo>
                    <a:lnTo>
                      <a:pt x="244" y="3056"/>
                    </a:lnTo>
                    <a:lnTo>
                      <a:pt x="252" y="3040"/>
                    </a:lnTo>
                    <a:lnTo>
                      <a:pt x="258" y="3022"/>
                    </a:lnTo>
                    <a:lnTo>
                      <a:pt x="264" y="3002"/>
                    </a:lnTo>
                    <a:lnTo>
                      <a:pt x="269" y="2979"/>
                    </a:lnTo>
                    <a:lnTo>
                      <a:pt x="274" y="2955"/>
                    </a:lnTo>
                    <a:lnTo>
                      <a:pt x="278" y="2929"/>
                    </a:lnTo>
                    <a:lnTo>
                      <a:pt x="281" y="2902"/>
                    </a:lnTo>
                    <a:lnTo>
                      <a:pt x="283" y="2873"/>
                    </a:lnTo>
                    <a:lnTo>
                      <a:pt x="286" y="2843"/>
                    </a:lnTo>
                    <a:lnTo>
                      <a:pt x="288" y="2811"/>
                    </a:lnTo>
                    <a:lnTo>
                      <a:pt x="289" y="2778"/>
                    </a:lnTo>
                    <a:lnTo>
                      <a:pt x="289" y="2745"/>
                    </a:lnTo>
                    <a:lnTo>
                      <a:pt x="290" y="2711"/>
                    </a:lnTo>
                    <a:lnTo>
                      <a:pt x="290" y="2676"/>
                    </a:lnTo>
                    <a:lnTo>
                      <a:pt x="289" y="2641"/>
                    </a:lnTo>
                    <a:lnTo>
                      <a:pt x="289" y="2605"/>
                    </a:lnTo>
                    <a:lnTo>
                      <a:pt x="288" y="2569"/>
                    </a:lnTo>
                    <a:lnTo>
                      <a:pt x="287" y="2533"/>
                    </a:lnTo>
                    <a:lnTo>
                      <a:pt x="286" y="2497"/>
                    </a:lnTo>
                    <a:lnTo>
                      <a:pt x="285" y="2462"/>
                    </a:lnTo>
                    <a:lnTo>
                      <a:pt x="282" y="2426"/>
                    </a:lnTo>
                    <a:lnTo>
                      <a:pt x="281" y="2391"/>
                    </a:lnTo>
                    <a:lnTo>
                      <a:pt x="279" y="2357"/>
                    </a:lnTo>
                    <a:lnTo>
                      <a:pt x="278" y="2324"/>
                    </a:lnTo>
                    <a:lnTo>
                      <a:pt x="276" y="2291"/>
                    </a:lnTo>
                    <a:lnTo>
                      <a:pt x="274" y="2260"/>
                    </a:lnTo>
                    <a:lnTo>
                      <a:pt x="272" y="2229"/>
                    </a:lnTo>
                    <a:lnTo>
                      <a:pt x="271" y="2200"/>
                    </a:lnTo>
                    <a:lnTo>
                      <a:pt x="269" y="2172"/>
                    </a:lnTo>
                    <a:lnTo>
                      <a:pt x="268" y="2146"/>
                    </a:lnTo>
                    <a:lnTo>
                      <a:pt x="268" y="2122"/>
                    </a:lnTo>
                    <a:lnTo>
                      <a:pt x="267" y="2099"/>
                    </a:lnTo>
                    <a:lnTo>
                      <a:pt x="265" y="2050"/>
                    </a:lnTo>
                    <a:lnTo>
                      <a:pt x="261" y="2001"/>
                    </a:lnTo>
                    <a:lnTo>
                      <a:pt x="256" y="1954"/>
                    </a:lnTo>
                    <a:lnTo>
                      <a:pt x="249" y="1908"/>
                    </a:lnTo>
                    <a:lnTo>
                      <a:pt x="242" y="1863"/>
                    </a:lnTo>
                    <a:lnTo>
                      <a:pt x="234" y="1818"/>
                    </a:lnTo>
                    <a:lnTo>
                      <a:pt x="224" y="1773"/>
                    </a:lnTo>
                    <a:lnTo>
                      <a:pt x="214" y="1729"/>
                    </a:lnTo>
                    <a:lnTo>
                      <a:pt x="204" y="1684"/>
                    </a:lnTo>
                    <a:lnTo>
                      <a:pt x="193" y="1640"/>
                    </a:lnTo>
                    <a:lnTo>
                      <a:pt x="182" y="1595"/>
                    </a:lnTo>
                    <a:lnTo>
                      <a:pt x="171" y="1550"/>
                    </a:lnTo>
                    <a:lnTo>
                      <a:pt x="160" y="1503"/>
                    </a:lnTo>
                    <a:lnTo>
                      <a:pt x="150" y="1457"/>
                    </a:lnTo>
                    <a:lnTo>
                      <a:pt x="140" y="1411"/>
                    </a:lnTo>
                    <a:lnTo>
                      <a:pt x="130" y="1362"/>
                    </a:lnTo>
                    <a:lnTo>
                      <a:pt x="127" y="1346"/>
                    </a:lnTo>
                    <a:lnTo>
                      <a:pt x="123" y="1326"/>
                    </a:lnTo>
                    <a:lnTo>
                      <a:pt x="118" y="1304"/>
                    </a:lnTo>
                    <a:lnTo>
                      <a:pt x="113" y="1278"/>
                    </a:lnTo>
                    <a:lnTo>
                      <a:pt x="108" y="1251"/>
                    </a:lnTo>
                    <a:lnTo>
                      <a:pt x="104" y="1223"/>
                    </a:lnTo>
                    <a:lnTo>
                      <a:pt x="99" y="1194"/>
                    </a:lnTo>
                    <a:lnTo>
                      <a:pt x="95" y="1165"/>
                    </a:lnTo>
                    <a:lnTo>
                      <a:pt x="93" y="1136"/>
                    </a:lnTo>
                    <a:lnTo>
                      <a:pt x="91" y="1107"/>
                    </a:lnTo>
                    <a:lnTo>
                      <a:pt x="91" y="1079"/>
                    </a:lnTo>
                    <a:lnTo>
                      <a:pt x="92" y="1052"/>
                    </a:lnTo>
                    <a:lnTo>
                      <a:pt x="94" y="1027"/>
                    </a:lnTo>
                    <a:lnTo>
                      <a:pt x="99" y="1005"/>
                    </a:lnTo>
                    <a:lnTo>
                      <a:pt x="107" y="986"/>
                    </a:lnTo>
                    <a:lnTo>
                      <a:pt x="117" y="970"/>
                    </a:lnTo>
                    <a:lnTo>
                      <a:pt x="133" y="973"/>
                    </a:lnTo>
                    <a:lnTo>
                      <a:pt x="148" y="979"/>
                    </a:lnTo>
                    <a:lnTo>
                      <a:pt x="163" y="986"/>
                    </a:lnTo>
                    <a:lnTo>
                      <a:pt x="179" y="996"/>
                    </a:lnTo>
                    <a:lnTo>
                      <a:pt x="196" y="1005"/>
                    </a:lnTo>
                    <a:lnTo>
                      <a:pt x="214" y="1013"/>
                    </a:lnTo>
                    <a:lnTo>
                      <a:pt x="234" y="1019"/>
                    </a:lnTo>
                    <a:lnTo>
                      <a:pt x="256" y="1021"/>
                    </a:lnTo>
                    <a:close/>
                    <a:moveTo>
                      <a:pt x="0" y="764"/>
                    </a:moveTo>
                    <a:lnTo>
                      <a:pt x="27" y="762"/>
                    </a:lnTo>
                    <a:lnTo>
                      <a:pt x="52" y="761"/>
                    </a:lnTo>
                    <a:lnTo>
                      <a:pt x="75" y="761"/>
                    </a:lnTo>
                    <a:lnTo>
                      <a:pt x="97" y="763"/>
                    </a:lnTo>
                    <a:lnTo>
                      <a:pt x="118" y="766"/>
                    </a:lnTo>
                    <a:lnTo>
                      <a:pt x="137" y="769"/>
                    </a:lnTo>
                    <a:lnTo>
                      <a:pt x="155" y="775"/>
                    </a:lnTo>
                    <a:lnTo>
                      <a:pt x="171" y="781"/>
                    </a:lnTo>
                    <a:lnTo>
                      <a:pt x="187" y="789"/>
                    </a:lnTo>
                    <a:lnTo>
                      <a:pt x="201" y="798"/>
                    </a:lnTo>
                    <a:lnTo>
                      <a:pt x="215" y="808"/>
                    </a:lnTo>
                    <a:lnTo>
                      <a:pt x="228" y="820"/>
                    </a:lnTo>
                    <a:lnTo>
                      <a:pt x="241" y="833"/>
                    </a:lnTo>
                    <a:lnTo>
                      <a:pt x="252" y="847"/>
                    </a:lnTo>
                    <a:lnTo>
                      <a:pt x="263" y="862"/>
                    </a:lnTo>
                    <a:lnTo>
                      <a:pt x="274" y="879"/>
                    </a:lnTo>
                    <a:lnTo>
                      <a:pt x="277" y="891"/>
                    </a:lnTo>
                    <a:lnTo>
                      <a:pt x="278" y="903"/>
                    </a:lnTo>
                    <a:lnTo>
                      <a:pt x="277" y="917"/>
                    </a:lnTo>
                    <a:lnTo>
                      <a:pt x="274" y="930"/>
                    </a:lnTo>
                    <a:lnTo>
                      <a:pt x="268" y="941"/>
                    </a:lnTo>
                    <a:lnTo>
                      <a:pt x="260" y="951"/>
                    </a:lnTo>
                    <a:lnTo>
                      <a:pt x="252" y="957"/>
                    </a:lnTo>
                    <a:lnTo>
                      <a:pt x="242" y="959"/>
                    </a:lnTo>
                    <a:lnTo>
                      <a:pt x="217" y="956"/>
                    </a:lnTo>
                    <a:lnTo>
                      <a:pt x="198" y="949"/>
                    </a:lnTo>
                    <a:lnTo>
                      <a:pt x="180" y="943"/>
                    </a:lnTo>
                    <a:lnTo>
                      <a:pt x="166" y="935"/>
                    </a:lnTo>
                    <a:lnTo>
                      <a:pt x="152" y="925"/>
                    </a:lnTo>
                    <a:lnTo>
                      <a:pt x="141" y="914"/>
                    </a:lnTo>
                    <a:lnTo>
                      <a:pt x="131" y="903"/>
                    </a:lnTo>
                    <a:lnTo>
                      <a:pt x="122" y="890"/>
                    </a:lnTo>
                    <a:lnTo>
                      <a:pt x="112" y="876"/>
                    </a:lnTo>
                    <a:lnTo>
                      <a:pt x="102" y="862"/>
                    </a:lnTo>
                    <a:lnTo>
                      <a:pt x="90" y="847"/>
                    </a:lnTo>
                    <a:lnTo>
                      <a:pt x="77" y="831"/>
                    </a:lnTo>
                    <a:lnTo>
                      <a:pt x="62" y="816"/>
                    </a:lnTo>
                    <a:lnTo>
                      <a:pt x="44" y="798"/>
                    </a:lnTo>
                    <a:lnTo>
                      <a:pt x="25" y="781"/>
                    </a:lnTo>
                    <a:lnTo>
                      <a:pt x="0" y="764"/>
                    </a:lnTo>
                    <a:close/>
                  </a:path>
                </a:pathLst>
              </a:custGeom>
              <a:solidFill>
                <a:srgbClr val="CBD8E5"/>
              </a:solidFill>
              <a:ln w="9525">
                <a:noFill/>
                <a:round/>
                <a:headEnd/>
                <a:tailEnd/>
              </a:ln>
            </p:spPr>
            <p:txBody>
              <a:bodyPr/>
              <a:lstStyle/>
              <a:p>
                <a:endParaRPr lang="es-ES"/>
              </a:p>
            </p:txBody>
          </p:sp>
          <p:sp>
            <p:nvSpPr>
              <p:cNvPr id="1019" name="Freeform 1023"/>
              <p:cNvSpPr>
                <a:spLocks noEditPoints="1"/>
              </p:cNvSpPr>
              <p:nvPr/>
            </p:nvSpPr>
            <p:spPr bwMode="auto">
              <a:xfrm>
                <a:off x="1728" y="2092"/>
                <a:ext cx="453" cy="684"/>
              </a:xfrm>
              <a:custGeom>
                <a:avLst/>
                <a:gdLst>
                  <a:gd name="T0" fmla="*/ 1866 w 2267"/>
                  <a:gd name="T1" fmla="*/ 2851 h 3422"/>
                  <a:gd name="T2" fmla="*/ 1964 w 2267"/>
                  <a:gd name="T3" fmla="*/ 3268 h 3422"/>
                  <a:gd name="T4" fmla="*/ 2238 w 2267"/>
                  <a:gd name="T5" fmla="*/ 3341 h 3422"/>
                  <a:gd name="T6" fmla="*/ 1895 w 2267"/>
                  <a:gd name="T7" fmla="*/ 3410 h 3422"/>
                  <a:gd name="T8" fmla="*/ 1156 w 2267"/>
                  <a:gd name="T9" fmla="*/ 3342 h 3422"/>
                  <a:gd name="T10" fmla="*/ 1087 w 2267"/>
                  <a:gd name="T11" fmla="*/ 2932 h 3422"/>
                  <a:gd name="T12" fmla="*/ 1014 w 2267"/>
                  <a:gd name="T13" fmla="*/ 2564 h 3422"/>
                  <a:gd name="T14" fmla="*/ 1139 w 2267"/>
                  <a:gd name="T15" fmla="*/ 2822 h 3422"/>
                  <a:gd name="T16" fmla="*/ 1476 w 2267"/>
                  <a:gd name="T17" fmla="*/ 2446 h 3422"/>
                  <a:gd name="T18" fmla="*/ 1356 w 2267"/>
                  <a:gd name="T19" fmla="*/ 2686 h 3422"/>
                  <a:gd name="T20" fmla="*/ 1244 w 2267"/>
                  <a:gd name="T21" fmla="*/ 3065 h 3422"/>
                  <a:gd name="T22" fmla="*/ 1408 w 2267"/>
                  <a:gd name="T23" fmla="*/ 3372 h 3422"/>
                  <a:gd name="T24" fmla="*/ 1348 w 2267"/>
                  <a:gd name="T25" fmla="*/ 3403 h 3422"/>
                  <a:gd name="T26" fmla="*/ 1463 w 2267"/>
                  <a:gd name="T27" fmla="*/ 1492 h 3422"/>
                  <a:gd name="T28" fmla="*/ 1570 w 2267"/>
                  <a:gd name="T29" fmla="*/ 1274 h 3422"/>
                  <a:gd name="T30" fmla="*/ 1118 w 2267"/>
                  <a:gd name="T31" fmla="*/ 943 h 3422"/>
                  <a:gd name="T32" fmla="*/ 1320 w 2267"/>
                  <a:gd name="T33" fmla="*/ 884 h 3422"/>
                  <a:gd name="T34" fmla="*/ 1291 w 2267"/>
                  <a:gd name="T35" fmla="*/ 1094 h 3422"/>
                  <a:gd name="T36" fmla="*/ 1159 w 2267"/>
                  <a:gd name="T37" fmla="*/ 1694 h 3422"/>
                  <a:gd name="T38" fmla="*/ 1113 w 2267"/>
                  <a:gd name="T39" fmla="*/ 2063 h 3422"/>
                  <a:gd name="T40" fmla="*/ 988 w 2267"/>
                  <a:gd name="T41" fmla="*/ 2399 h 3422"/>
                  <a:gd name="T42" fmla="*/ 955 w 2267"/>
                  <a:gd name="T43" fmla="*/ 2469 h 3422"/>
                  <a:gd name="T44" fmla="*/ 1161 w 2267"/>
                  <a:gd name="T45" fmla="*/ 1999 h 3422"/>
                  <a:gd name="T46" fmla="*/ 1253 w 2267"/>
                  <a:gd name="T47" fmla="*/ 1382 h 3422"/>
                  <a:gd name="T48" fmla="*/ 1369 w 2267"/>
                  <a:gd name="T49" fmla="*/ 1007 h 3422"/>
                  <a:gd name="T50" fmla="*/ 1490 w 2267"/>
                  <a:gd name="T51" fmla="*/ 636 h 3422"/>
                  <a:gd name="T52" fmla="*/ 1590 w 2267"/>
                  <a:gd name="T53" fmla="*/ 460 h 3422"/>
                  <a:gd name="T54" fmla="*/ 1421 w 2267"/>
                  <a:gd name="T55" fmla="*/ 544 h 3422"/>
                  <a:gd name="T56" fmla="*/ 1286 w 2267"/>
                  <a:gd name="T57" fmla="*/ 829 h 3422"/>
                  <a:gd name="T58" fmla="*/ 1308 w 2267"/>
                  <a:gd name="T59" fmla="*/ 517 h 3422"/>
                  <a:gd name="T60" fmla="*/ 1170 w 2267"/>
                  <a:gd name="T61" fmla="*/ 807 h 3422"/>
                  <a:gd name="T62" fmla="*/ 1333 w 2267"/>
                  <a:gd name="T63" fmla="*/ 586 h 3422"/>
                  <a:gd name="T64" fmla="*/ 1085 w 2267"/>
                  <a:gd name="T65" fmla="*/ 138 h 3422"/>
                  <a:gd name="T66" fmla="*/ 935 w 2267"/>
                  <a:gd name="T67" fmla="*/ 375 h 3422"/>
                  <a:gd name="T68" fmla="*/ 1109 w 2267"/>
                  <a:gd name="T69" fmla="*/ 502 h 3422"/>
                  <a:gd name="T70" fmla="*/ 1404 w 2267"/>
                  <a:gd name="T71" fmla="*/ 338 h 3422"/>
                  <a:gd name="T72" fmla="*/ 1181 w 2267"/>
                  <a:gd name="T73" fmla="*/ 530 h 3422"/>
                  <a:gd name="T74" fmla="*/ 1019 w 2267"/>
                  <a:gd name="T75" fmla="*/ 566 h 3422"/>
                  <a:gd name="T76" fmla="*/ 912 w 2267"/>
                  <a:gd name="T77" fmla="*/ 349 h 3422"/>
                  <a:gd name="T78" fmla="*/ 748 w 2267"/>
                  <a:gd name="T79" fmla="*/ 465 h 3422"/>
                  <a:gd name="T80" fmla="*/ 423 w 2267"/>
                  <a:gd name="T81" fmla="*/ 662 h 3422"/>
                  <a:gd name="T82" fmla="*/ 664 w 2267"/>
                  <a:gd name="T83" fmla="*/ 931 h 3422"/>
                  <a:gd name="T84" fmla="*/ 772 w 2267"/>
                  <a:gd name="T85" fmla="*/ 1416 h 3422"/>
                  <a:gd name="T86" fmla="*/ 777 w 2267"/>
                  <a:gd name="T87" fmla="*/ 1212 h 3422"/>
                  <a:gd name="T88" fmla="*/ 888 w 2267"/>
                  <a:gd name="T89" fmla="*/ 1568 h 3422"/>
                  <a:gd name="T90" fmla="*/ 814 w 2267"/>
                  <a:gd name="T91" fmla="*/ 1176 h 3422"/>
                  <a:gd name="T92" fmla="*/ 646 w 2267"/>
                  <a:gd name="T93" fmla="*/ 823 h 3422"/>
                  <a:gd name="T94" fmla="*/ 657 w 2267"/>
                  <a:gd name="T95" fmla="*/ 521 h 3422"/>
                  <a:gd name="T96" fmla="*/ 126 w 2267"/>
                  <a:gd name="T97" fmla="*/ 1688 h 3422"/>
                  <a:gd name="T98" fmla="*/ 248 w 2267"/>
                  <a:gd name="T99" fmla="*/ 2151 h 3422"/>
                  <a:gd name="T100" fmla="*/ 528 w 2267"/>
                  <a:gd name="T101" fmla="*/ 2212 h 3422"/>
                  <a:gd name="T102" fmla="*/ 194 w 2267"/>
                  <a:gd name="T103" fmla="*/ 2258 h 3422"/>
                  <a:gd name="T104" fmla="*/ 128 w 2267"/>
                  <a:gd name="T105" fmla="*/ 2493 h 3422"/>
                  <a:gd name="T106" fmla="*/ 74 w 2267"/>
                  <a:gd name="T107" fmla="*/ 2138 h 3422"/>
                  <a:gd name="T108" fmla="*/ 51 w 2267"/>
                  <a:gd name="T109" fmla="*/ 1607 h 3422"/>
                  <a:gd name="T110" fmla="*/ 947 w 2267"/>
                  <a:gd name="T111" fmla="*/ 2035 h 3422"/>
                  <a:gd name="T112" fmla="*/ 1025 w 2267"/>
                  <a:gd name="T113" fmla="*/ 1582 h 3422"/>
                  <a:gd name="T114" fmla="*/ 1043 w 2267"/>
                  <a:gd name="T115" fmla="*/ 1418 h 3422"/>
                  <a:gd name="T116" fmla="*/ 934 w 2267"/>
                  <a:gd name="T117" fmla="*/ 1888 h 3422"/>
                  <a:gd name="T118" fmla="*/ 783 w 2267"/>
                  <a:gd name="T119" fmla="*/ 2280 h 34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67"/>
                  <a:gd name="T181" fmla="*/ 0 h 3422"/>
                  <a:gd name="T182" fmla="*/ 2267 w 2267"/>
                  <a:gd name="T183" fmla="*/ 3422 h 34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67" h="3422">
                    <a:moveTo>
                      <a:pt x="1846" y="3299"/>
                    </a:moveTo>
                    <a:lnTo>
                      <a:pt x="1852" y="3264"/>
                    </a:lnTo>
                    <a:lnTo>
                      <a:pt x="1858" y="3229"/>
                    </a:lnTo>
                    <a:lnTo>
                      <a:pt x="1862" y="3196"/>
                    </a:lnTo>
                    <a:lnTo>
                      <a:pt x="1866" y="3163"/>
                    </a:lnTo>
                    <a:lnTo>
                      <a:pt x="1870" y="3131"/>
                    </a:lnTo>
                    <a:lnTo>
                      <a:pt x="1873" y="3100"/>
                    </a:lnTo>
                    <a:lnTo>
                      <a:pt x="1875" y="3069"/>
                    </a:lnTo>
                    <a:lnTo>
                      <a:pt x="1876" y="3037"/>
                    </a:lnTo>
                    <a:lnTo>
                      <a:pt x="1876" y="3007"/>
                    </a:lnTo>
                    <a:lnTo>
                      <a:pt x="1876" y="2977"/>
                    </a:lnTo>
                    <a:lnTo>
                      <a:pt x="1875" y="2946"/>
                    </a:lnTo>
                    <a:lnTo>
                      <a:pt x="1874" y="2914"/>
                    </a:lnTo>
                    <a:lnTo>
                      <a:pt x="1871" y="2883"/>
                    </a:lnTo>
                    <a:lnTo>
                      <a:pt x="1866" y="2851"/>
                    </a:lnTo>
                    <a:lnTo>
                      <a:pt x="1862" y="2818"/>
                    </a:lnTo>
                    <a:lnTo>
                      <a:pt x="1855" y="2784"/>
                    </a:lnTo>
                    <a:lnTo>
                      <a:pt x="1869" y="2812"/>
                    </a:lnTo>
                    <a:lnTo>
                      <a:pt x="1880" y="2844"/>
                    </a:lnTo>
                    <a:lnTo>
                      <a:pt x="1889" y="2879"/>
                    </a:lnTo>
                    <a:lnTo>
                      <a:pt x="1898" y="2918"/>
                    </a:lnTo>
                    <a:lnTo>
                      <a:pt x="1906" y="2960"/>
                    </a:lnTo>
                    <a:lnTo>
                      <a:pt x="1913" y="3002"/>
                    </a:lnTo>
                    <a:lnTo>
                      <a:pt x="1918" y="3045"/>
                    </a:lnTo>
                    <a:lnTo>
                      <a:pt x="1925" y="3087"/>
                    </a:lnTo>
                    <a:lnTo>
                      <a:pt x="1931" y="3129"/>
                    </a:lnTo>
                    <a:lnTo>
                      <a:pt x="1938" y="3169"/>
                    </a:lnTo>
                    <a:lnTo>
                      <a:pt x="1946" y="3205"/>
                    </a:lnTo>
                    <a:lnTo>
                      <a:pt x="1954" y="3238"/>
                    </a:lnTo>
                    <a:lnTo>
                      <a:pt x="1964" y="3268"/>
                    </a:lnTo>
                    <a:lnTo>
                      <a:pt x="1978" y="3292"/>
                    </a:lnTo>
                    <a:lnTo>
                      <a:pt x="1992" y="3310"/>
                    </a:lnTo>
                    <a:lnTo>
                      <a:pt x="2008" y="3321"/>
                    </a:lnTo>
                    <a:lnTo>
                      <a:pt x="2025" y="3325"/>
                    </a:lnTo>
                    <a:lnTo>
                      <a:pt x="2043" y="3327"/>
                    </a:lnTo>
                    <a:lnTo>
                      <a:pt x="2061" y="3330"/>
                    </a:lnTo>
                    <a:lnTo>
                      <a:pt x="2082" y="3332"/>
                    </a:lnTo>
                    <a:lnTo>
                      <a:pt x="2103" y="3333"/>
                    </a:lnTo>
                    <a:lnTo>
                      <a:pt x="2125" y="3336"/>
                    </a:lnTo>
                    <a:lnTo>
                      <a:pt x="2146" y="3337"/>
                    </a:lnTo>
                    <a:lnTo>
                      <a:pt x="2168" y="3338"/>
                    </a:lnTo>
                    <a:lnTo>
                      <a:pt x="2188" y="3338"/>
                    </a:lnTo>
                    <a:lnTo>
                      <a:pt x="2207" y="3339"/>
                    </a:lnTo>
                    <a:lnTo>
                      <a:pt x="2223" y="3339"/>
                    </a:lnTo>
                    <a:lnTo>
                      <a:pt x="2238" y="3341"/>
                    </a:lnTo>
                    <a:lnTo>
                      <a:pt x="2250" y="3341"/>
                    </a:lnTo>
                    <a:lnTo>
                      <a:pt x="2260" y="3341"/>
                    </a:lnTo>
                    <a:lnTo>
                      <a:pt x="2265" y="3341"/>
                    </a:lnTo>
                    <a:lnTo>
                      <a:pt x="2267" y="3341"/>
                    </a:lnTo>
                    <a:lnTo>
                      <a:pt x="2234" y="3348"/>
                    </a:lnTo>
                    <a:lnTo>
                      <a:pt x="2201" y="3355"/>
                    </a:lnTo>
                    <a:lnTo>
                      <a:pt x="2167" y="3363"/>
                    </a:lnTo>
                    <a:lnTo>
                      <a:pt x="2134" y="3370"/>
                    </a:lnTo>
                    <a:lnTo>
                      <a:pt x="2100" y="3377"/>
                    </a:lnTo>
                    <a:lnTo>
                      <a:pt x="2067" y="3383"/>
                    </a:lnTo>
                    <a:lnTo>
                      <a:pt x="2033" y="3391"/>
                    </a:lnTo>
                    <a:lnTo>
                      <a:pt x="1999" y="3395"/>
                    </a:lnTo>
                    <a:lnTo>
                      <a:pt x="1964" y="3401"/>
                    </a:lnTo>
                    <a:lnTo>
                      <a:pt x="1930" y="3406"/>
                    </a:lnTo>
                    <a:lnTo>
                      <a:pt x="1895" y="3410"/>
                    </a:lnTo>
                    <a:lnTo>
                      <a:pt x="1860" y="3414"/>
                    </a:lnTo>
                    <a:lnTo>
                      <a:pt x="1824" y="3417"/>
                    </a:lnTo>
                    <a:lnTo>
                      <a:pt x="1789" y="3420"/>
                    </a:lnTo>
                    <a:lnTo>
                      <a:pt x="1753" y="3421"/>
                    </a:lnTo>
                    <a:lnTo>
                      <a:pt x="1716" y="3421"/>
                    </a:lnTo>
                    <a:lnTo>
                      <a:pt x="1750" y="3409"/>
                    </a:lnTo>
                    <a:lnTo>
                      <a:pt x="1776" y="3397"/>
                    </a:lnTo>
                    <a:lnTo>
                      <a:pt x="1797" y="3384"/>
                    </a:lnTo>
                    <a:lnTo>
                      <a:pt x="1813" y="3371"/>
                    </a:lnTo>
                    <a:lnTo>
                      <a:pt x="1826" y="3358"/>
                    </a:lnTo>
                    <a:lnTo>
                      <a:pt x="1834" y="3341"/>
                    </a:lnTo>
                    <a:lnTo>
                      <a:pt x="1841" y="3321"/>
                    </a:lnTo>
                    <a:lnTo>
                      <a:pt x="1846" y="3299"/>
                    </a:lnTo>
                    <a:close/>
                    <a:moveTo>
                      <a:pt x="1159" y="3370"/>
                    </a:moveTo>
                    <a:lnTo>
                      <a:pt x="1156" y="3342"/>
                    </a:lnTo>
                    <a:lnTo>
                      <a:pt x="1152" y="3315"/>
                    </a:lnTo>
                    <a:lnTo>
                      <a:pt x="1149" y="3287"/>
                    </a:lnTo>
                    <a:lnTo>
                      <a:pt x="1145" y="3260"/>
                    </a:lnTo>
                    <a:lnTo>
                      <a:pt x="1141" y="3232"/>
                    </a:lnTo>
                    <a:lnTo>
                      <a:pt x="1137" y="3204"/>
                    </a:lnTo>
                    <a:lnTo>
                      <a:pt x="1133" y="3176"/>
                    </a:lnTo>
                    <a:lnTo>
                      <a:pt x="1128" y="3149"/>
                    </a:lnTo>
                    <a:lnTo>
                      <a:pt x="1124" y="3121"/>
                    </a:lnTo>
                    <a:lnTo>
                      <a:pt x="1118" y="3095"/>
                    </a:lnTo>
                    <a:lnTo>
                      <a:pt x="1114" y="3067"/>
                    </a:lnTo>
                    <a:lnTo>
                      <a:pt x="1108" y="3040"/>
                    </a:lnTo>
                    <a:lnTo>
                      <a:pt x="1104" y="3012"/>
                    </a:lnTo>
                    <a:lnTo>
                      <a:pt x="1098" y="2985"/>
                    </a:lnTo>
                    <a:lnTo>
                      <a:pt x="1093" y="2958"/>
                    </a:lnTo>
                    <a:lnTo>
                      <a:pt x="1087" y="2932"/>
                    </a:lnTo>
                    <a:lnTo>
                      <a:pt x="1083" y="2905"/>
                    </a:lnTo>
                    <a:lnTo>
                      <a:pt x="1077" y="2879"/>
                    </a:lnTo>
                    <a:lnTo>
                      <a:pt x="1072" y="2852"/>
                    </a:lnTo>
                    <a:lnTo>
                      <a:pt x="1066" y="2827"/>
                    </a:lnTo>
                    <a:lnTo>
                      <a:pt x="1061" y="2801"/>
                    </a:lnTo>
                    <a:lnTo>
                      <a:pt x="1057" y="2776"/>
                    </a:lnTo>
                    <a:lnTo>
                      <a:pt x="1051" y="2751"/>
                    </a:lnTo>
                    <a:lnTo>
                      <a:pt x="1045" y="2726"/>
                    </a:lnTo>
                    <a:lnTo>
                      <a:pt x="1041" y="2701"/>
                    </a:lnTo>
                    <a:lnTo>
                      <a:pt x="1036" y="2678"/>
                    </a:lnTo>
                    <a:lnTo>
                      <a:pt x="1031" y="2654"/>
                    </a:lnTo>
                    <a:lnTo>
                      <a:pt x="1027" y="2631"/>
                    </a:lnTo>
                    <a:lnTo>
                      <a:pt x="1021" y="2608"/>
                    </a:lnTo>
                    <a:lnTo>
                      <a:pt x="1017" y="2586"/>
                    </a:lnTo>
                    <a:lnTo>
                      <a:pt x="1014" y="2564"/>
                    </a:lnTo>
                    <a:lnTo>
                      <a:pt x="1009" y="2542"/>
                    </a:lnTo>
                    <a:lnTo>
                      <a:pt x="1019" y="2557"/>
                    </a:lnTo>
                    <a:lnTo>
                      <a:pt x="1030" y="2572"/>
                    </a:lnTo>
                    <a:lnTo>
                      <a:pt x="1039" y="2592"/>
                    </a:lnTo>
                    <a:lnTo>
                      <a:pt x="1048" y="2611"/>
                    </a:lnTo>
                    <a:lnTo>
                      <a:pt x="1058" y="2633"/>
                    </a:lnTo>
                    <a:lnTo>
                      <a:pt x="1065" y="2656"/>
                    </a:lnTo>
                    <a:lnTo>
                      <a:pt x="1074" y="2679"/>
                    </a:lnTo>
                    <a:lnTo>
                      <a:pt x="1083" y="2703"/>
                    </a:lnTo>
                    <a:lnTo>
                      <a:pt x="1092" y="2726"/>
                    </a:lnTo>
                    <a:lnTo>
                      <a:pt x="1101" y="2748"/>
                    </a:lnTo>
                    <a:lnTo>
                      <a:pt x="1109" y="2768"/>
                    </a:lnTo>
                    <a:lnTo>
                      <a:pt x="1119" y="2788"/>
                    </a:lnTo>
                    <a:lnTo>
                      <a:pt x="1129" y="2806"/>
                    </a:lnTo>
                    <a:lnTo>
                      <a:pt x="1139" y="2822"/>
                    </a:lnTo>
                    <a:lnTo>
                      <a:pt x="1150" y="2834"/>
                    </a:lnTo>
                    <a:lnTo>
                      <a:pt x="1161" y="2844"/>
                    </a:lnTo>
                    <a:lnTo>
                      <a:pt x="1180" y="2804"/>
                    </a:lnTo>
                    <a:lnTo>
                      <a:pt x="1200" y="2766"/>
                    </a:lnTo>
                    <a:lnTo>
                      <a:pt x="1223" y="2731"/>
                    </a:lnTo>
                    <a:lnTo>
                      <a:pt x="1246" y="2698"/>
                    </a:lnTo>
                    <a:lnTo>
                      <a:pt x="1271" y="2667"/>
                    </a:lnTo>
                    <a:lnTo>
                      <a:pt x="1297" y="2638"/>
                    </a:lnTo>
                    <a:lnTo>
                      <a:pt x="1323" y="2610"/>
                    </a:lnTo>
                    <a:lnTo>
                      <a:pt x="1350" y="2583"/>
                    </a:lnTo>
                    <a:lnTo>
                      <a:pt x="1376" y="2557"/>
                    </a:lnTo>
                    <a:lnTo>
                      <a:pt x="1402" y="2530"/>
                    </a:lnTo>
                    <a:lnTo>
                      <a:pt x="1428" y="2503"/>
                    </a:lnTo>
                    <a:lnTo>
                      <a:pt x="1453" y="2475"/>
                    </a:lnTo>
                    <a:lnTo>
                      <a:pt x="1476" y="2446"/>
                    </a:lnTo>
                    <a:lnTo>
                      <a:pt x="1497" y="2414"/>
                    </a:lnTo>
                    <a:lnTo>
                      <a:pt x="1517" y="2381"/>
                    </a:lnTo>
                    <a:lnTo>
                      <a:pt x="1535" y="2346"/>
                    </a:lnTo>
                    <a:lnTo>
                      <a:pt x="1535" y="2376"/>
                    </a:lnTo>
                    <a:lnTo>
                      <a:pt x="1530" y="2406"/>
                    </a:lnTo>
                    <a:lnTo>
                      <a:pt x="1523" y="2435"/>
                    </a:lnTo>
                    <a:lnTo>
                      <a:pt x="1510" y="2463"/>
                    </a:lnTo>
                    <a:lnTo>
                      <a:pt x="1496" y="2491"/>
                    </a:lnTo>
                    <a:lnTo>
                      <a:pt x="1480" y="2519"/>
                    </a:lnTo>
                    <a:lnTo>
                      <a:pt x="1461" y="2547"/>
                    </a:lnTo>
                    <a:lnTo>
                      <a:pt x="1440" y="2574"/>
                    </a:lnTo>
                    <a:lnTo>
                      <a:pt x="1419" y="2602"/>
                    </a:lnTo>
                    <a:lnTo>
                      <a:pt x="1398" y="2630"/>
                    </a:lnTo>
                    <a:lnTo>
                      <a:pt x="1377" y="2658"/>
                    </a:lnTo>
                    <a:lnTo>
                      <a:pt x="1356" y="2686"/>
                    </a:lnTo>
                    <a:lnTo>
                      <a:pt x="1337" y="2715"/>
                    </a:lnTo>
                    <a:lnTo>
                      <a:pt x="1320" y="2744"/>
                    </a:lnTo>
                    <a:lnTo>
                      <a:pt x="1304" y="2774"/>
                    </a:lnTo>
                    <a:lnTo>
                      <a:pt x="1292" y="2805"/>
                    </a:lnTo>
                    <a:lnTo>
                      <a:pt x="1283" y="2834"/>
                    </a:lnTo>
                    <a:lnTo>
                      <a:pt x="1276" y="2861"/>
                    </a:lnTo>
                    <a:lnTo>
                      <a:pt x="1269" y="2885"/>
                    </a:lnTo>
                    <a:lnTo>
                      <a:pt x="1264" y="2910"/>
                    </a:lnTo>
                    <a:lnTo>
                      <a:pt x="1259" y="2932"/>
                    </a:lnTo>
                    <a:lnTo>
                      <a:pt x="1255" y="2953"/>
                    </a:lnTo>
                    <a:lnTo>
                      <a:pt x="1250" y="2975"/>
                    </a:lnTo>
                    <a:lnTo>
                      <a:pt x="1248" y="2997"/>
                    </a:lnTo>
                    <a:lnTo>
                      <a:pt x="1246" y="3019"/>
                    </a:lnTo>
                    <a:lnTo>
                      <a:pt x="1245" y="3041"/>
                    </a:lnTo>
                    <a:lnTo>
                      <a:pt x="1244" y="3065"/>
                    </a:lnTo>
                    <a:lnTo>
                      <a:pt x="1244" y="3090"/>
                    </a:lnTo>
                    <a:lnTo>
                      <a:pt x="1245" y="3117"/>
                    </a:lnTo>
                    <a:lnTo>
                      <a:pt x="1246" y="3146"/>
                    </a:lnTo>
                    <a:lnTo>
                      <a:pt x="1248" y="3177"/>
                    </a:lnTo>
                    <a:lnTo>
                      <a:pt x="1250" y="3212"/>
                    </a:lnTo>
                    <a:lnTo>
                      <a:pt x="1256" y="3236"/>
                    </a:lnTo>
                    <a:lnTo>
                      <a:pt x="1264" y="3259"/>
                    </a:lnTo>
                    <a:lnTo>
                      <a:pt x="1274" y="3279"/>
                    </a:lnTo>
                    <a:lnTo>
                      <a:pt x="1286" y="3297"/>
                    </a:lnTo>
                    <a:lnTo>
                      <a:pt x="1301" y="3313"/>
                    </a:lnTo>
                    <a:lnTo>
                      <a:pt x="1319" y="3327"/>
                    </a:lnTo>
                    <a:lnTo>
                      <a:pt x="1337" y="3341"/>
                    </a:lnTo>
                    <a:lnTo>
                      <a:pt x="1360" y="3353"/>
                    </a:lnTo>
                    <a:lnTo>
                      <a:pt x="1383" y="3364"/>
                    </a:lnTo>
                    <a:lnTo>
                      <a:pt x="1408" y="3372"/>
                    </a:lnTo>
                    <a:lnTo>
                      <a:pt x="1434" y="3382"/>
                    </a:lnTo>
                    <a:lnTo>
                      <a:pt x="1463" y="3391"/>
                    </a:lnTo>
                    <a:lnTo>
                      <a:pt x="1494" y="3398"/>
                    </a:lnTo>
                    <a:lnTo>
                      <a:pt x="1525" y="3406"/>
                    </a:lnTo>
                    <a:lnTo>
                      <a:pt x="1558" y="3414"/>
                    </a:lnTo>
                    <a:lnTo>
                      <a:pt x="1592" y="3422"/>
                    </a:lnTo>
                    <a:lnTo>
                      <a:pt x="1572" y="3422"/>
                    </a:lnTo>
                    <a:lnTo>
                      <a:pt x="1550" y="3421"/>
                    </a:lnTo>
                    <a:lnTo>
                      <a:pt x="1525" y="3420"/>
                    </a:lnTo>
                    <a:lnTo>
                      <a:pt x="1498" y="3419"/>
                    </a:lnTo>
                    <a:lnTo>
                      <a:pt x="1471" y="3416"/>
                    </a:lnTo>
                    <a:lnTo>
                      <a:pt x="1441" y="3414"/>
                    </a:lnTo>
                    <a:lnTo>
                      <a:pt x="1410" y="3410"/>
                    </a:lnTo>
                    <a:lnTo>
                      <a:pt x="1379" y="3406"/>
                    </a:lnTo>
                    <a:lnTo>
                      <a:pt x="1348" y="3403"/>
                    </a:lnTo>
                    <a:lnTo>
                      <a:pt x="1318" y="3399"/>
                    </a:lnTo>
                    <a:lnTo>
                      <a:pt x="1288" y="3395"/>
                    </a:lnTo>
                    <a:lnTo>
                      <a:pt x="1258" y="3391"/>
                    </a:lnTo>
                    <a:lnTo>
                      <a:pt x="1231" y="3386"/>
                    </a:lnTo>
                    <a:lnTo>
                      <a:pt x="1204" y="3381"/>
                    </a:lnTo>
                    <a:lnTo>
                      <a:pt x="1181" y="3375"/>
                    </a:lnTo>
                    <a:lnTo>
                      <a:pt x="1159" y="3370"/>
                    </a:lnTo>
                    <a:close/>
                    <a:moveTo>
                      <a:pt x="1244" y="1707"/>
                    </a:moveTo>
                    <a:lnTo>
                      <a:pt x="1267" y="1685"/>
                    </a:lnTo>
                    <a:lnTo>
                      <a:pt x="1293" y="1660"/>
                    </a:lnTo>
                    <a:lnTo>
                      <a:pt x="1323" y="1634"/>
                    </a:lnTo>
                    <a:lnTo>
                      <a:pt x="1356" y="1603"/>
                    </a:lnTo>
                    <a:lnTo>
                      <a:pt x="1390" y="1569"/>
                    </a:lnTo>
                    <a:lnTo>
                      <a:pt x="1426" y="1533"/>
                    </a:lnTo>
                    <a:lnTo>
                      <a:pt x="1463" y="1492"/>
                    </a:lnTo>
                    <a:lnTo>
                      <a:pt x="1501" y="1449"/>
                    </a:lnTo>
                    <a:lnTo>
                      <a:pt x="1538" y="1402"/>
                    </a:lnTo>
                    <a:lnTo>
                      <a:pt x="1575" y="1351"/>
                    </a:lnTo>
                    <a:lnTo>
                      <a:pt x="1612" y="1295"/>
                    </a:lnTo>
                    <a:lnTo>
                      <a:pt x="1646" y="1237"/>
                    </a:lnTo>
                    <a:lnTo>
                      <a:pt x="1680" y="1172"/>
                    </a:lnTo>
                    <a:lnTo>
                      <a:pt x="1710" y="1104"/>
                    </a:lnTo>
                    <a:lnTo>
                      <a:pt x="1739" y="1032"/>
                    </a:lnTo>
                    <a:lnTo>
                      <a:pt x="1763" y="954"/>
                    </a:lnTo>
                    <a:lnTo>
                      <a:pt x="1731" y="1015"/>
                    </a:lnTo>
                    <a:lnTo>
                      <a:pt x="1699" y="1074"/>
                    </a:lnTo>
                    <a:lnTo>
                      <a:pt x="1667" y="1127"/>
                    </a:lnTo>
                    <a:lnTo>
                      <a:pt x="1635" y="1179"/>
                    </a:lnTo>
                    <a:lnTo>
                      <a:pt x="1602" y="1228"/>
                    </a:lnTo>
                    <a:lnTo>
                      <a:pt x="1570" y="1274"/>
                    </a:lnTo>
                    <a:lnTo>
                      <a:pt x="1537" y="1321"/>
                    </a:lnTo>
                    <a:lnTo>
                      <a:pt x="1505" y="1363"/>
                    </a:lnTo>
                    <a:lnTo>
                      <a:pt x="1472" y="1406"/>
                    </a:lnTo>
                    <a:lnTo>
                      <a:pt x="1439" y="1449"/>
                    </a:lnTo>
                    <a:lnTo>
                      <a:pt x="1407" y="1490"/>
                    </a:lnTo>
                    <a:lnTo>
                      <a:pt x="1374" y="1531"/>
                    </a:lnTo>
                    <a:lnTo>
                      <a:pt x="1342" y="1574"/>
                    </a:lnTo>
                    <a:lnTo>
                      <a:pt x="1309" y="1617"/>
                    </a:lnTo>
                    <a:lnTo>
                      <a:pt x="1276" y="1660"/>
                    </a:lnTo>
                    <a:lnTo>
                      <a:pt x="1244" y="1707"/>
                    </a:lnTo>
                    <a:close/>
                    <a:moveTo>
                      <a:pt x="1093" y="867"/>
                    </a:moveTo>
                    <a:lnTo>
                      <a:pt x="1095" y="887"/>
                    </a:lnTo>
                    <a:lnTo>
                      <a:pt x="1101" y="907"/>
                    </a:lnTo>
                    <a:lnTo>
                      <a:pt x="1108" y="926"/>
                    </a:lnTo>
                    <a:lnTo>
                      <a:pt x="1118" y="943"/>
                    </a:lnTo>
                    <a:lnTo>
                      <a:pt x="1131" y="957"/>
                    </a:lnTo>
                    <a:lnTo>
                      <a:pt x="1147" y="968"/>
                    </a:lnTo>
                    <a:lnTo>
                      <a:pt x="1166" y="975"/>
                    </a:lnTo>
                    <a:lnTo>
                      <a:pt x="1188" y="976"/>
                    </a:lnTo>
                    <a:lnTo>
                      <a:pt x="1203" y="971"/>
                    </a:lnTo>
                    <a:lnTo>
                      <a:pt x="1218" y="965"/>
                    </a:lnTo>
                    <a:lnTo>
                      <a:pt x="1232" y="959"/>
                    </a:lnTo>
                    <a:lnTo>
                      <a:pt x="1245" y="953"/>
                    </a:lnTo>
                    <a:lnTo>
                      <a:pt x="1257" y="946"/>
                    </a:lnTo>
                    <a:lnTo>
                      <a:pt x="1268" y="937"/>
                    </a:lnTo>
                    <a:lnTo>
                      <a:pt x="1279" y="929"/>
                    </a:lnTo>
                    <a:lnTo>
                      <a:pt x="1290" y="919"/>
                    </a:lnTo>
                    <a:lnTo>
                      <a:pt x="1300" y="908"/>
                    </a:lnTo>
                    <a:lnTo>
                      <a:pt x="1310" y="897"/>
                    </a:lnTo>
                    <a:lnTo>
                      <a:pt x="1320" y="884"/>
                    </a:lnTo>
                    <a:lnTo>
                      <a:pt x="1330" y="870"/>
                    </a:lnTo>
                    <a:lnTo>
                      <a:pt x="1340" y="856"/>
                    </a:lnTo>
                    <a:lnTo>
                      <a:pt x="1350" y="840"/>
                    </a:lnTo>
                    <a:lnTo>
                      <a:pt x="1360" y="821"/>
                    </a:lnTo>
                    <a:lnTo>
                      <a:pt x="1371" y="803"/>
                    </a:lnTo>
                    <a:lnTo>
                      <a:pt x="1369" y="826"/>
                    </a:lnTo>
                    <a:lnTo>
                      <a:pt x="1366" y="851"/>
                    </a:lnTo>
                    <a:lnTo>
                      <a:pt x="1361" y="875"/>
                    </a:lnTo>
                    <a:lnTo>
                      <a:pt x="1355" y="901"/>
                    </a:lnTo>
                    <a:lnTo>
                      <a:pt x="1347" y="927"/>
                    </a:lnTo>
                    <a:lnTo>
                      <a:pt x="1337" y="955"/>
                    </a:lnTo>
                    <a:lnTo>
                      <a:pt x="1328" y="986"/>
                    </a:lnTo>
                    <a:lnTo>
                      <a:pt x="1317" y="1020"/>
                    </a:lnTo>
                    <a:lnTo>
                      <a:pt x="1304" y="1055"/>
                    </a:lnTo>
                    <a:lnTo>
                      <a:pt x="1291" y="1094"/>
                    </a:lnTo>
                    <a:lnTo>
                      <a:pt x="1278" y="1138"/>
                    </a:lnTo>
                    <a:lnTo>
                      <a:pt x="1264" y="1184"/>
                    </a:lnTo>
                    <a:lnTo>
                      <a:pt x="1249" y="1235"/>
                    </a:lnTo>
                    <a:lnTo>
                      <a:pt x="1235" y="1291"/>
                    </a:lnTo>
                    <a:lnTo>
                      <a:pt x="1220" y="1352"/>
                    </a:lnTo>
                    <a:lnTo>
                      <a:pt x="1205" y="1419"/>
                    </a:lnTo>
                    <a:lnTo>
                      <a:pt x="1199" y="1453"/>
                    </a:lnTo>
                    <a:lnTo>
                      <a:pt x="1192" y="1486"/>
                    </a:lnTo>
                    <a:lnTo>
                      <a:pt x="1185" y="1519"/>
                    </a:lnTo>
                    <a:lnTo>
                      <a:pt x="1181" y="1550"/>
                    </a:lnTo>
                    <a:lnTo>
                      <a:pt x="1176" y="1581"/>
                    </a:lnTo>
                    <a:lnTo>
                      <a:pt x="1171" y="1610"/>
                    </a:lnTo>
                    <a:lnTo>
                      <a:pt x="1167" y="1640"/>
                    </a:lnTo>
                    <a:lnTo>
                      <a:pt x="1163" y="1668"/>
                    </a:lnTo>
                    <a:lnTo>
                      <a:pt x="1159" y="1694"/>
                    </a:lnTo>
                    <a:lnTo>
                      <a:pt x="1157" y="1721"/>
                    </a:lnTo>
                    <a:lnTo>
                      <a:pt x="1153" y="1748"/>
                    </a:lnTo>
                    <a:lnTo>
                      <a:pt x="1150" y="1774"/>
                    </a:lnTo>
                    <a:lnTo>
                      <a:pt x="1148" y="1799"/>
                    </a:lnTo>
                    <a:lnTo>
                      <a:pt x="1145" y="1825"/>
                    </a:lnTo>
                    <a:lnTo>
                      <a:pt x="1142" y="1849"/>
                    </a:lnTo>
                    <a:lnTo>
                      <a:pt x="1139" y="1873"/>
                    </a:lnTo>
                    <a:lnTo>
                      <a:pt x="1137" y="1898"/>
                    </a:lnTo>
                    <a:lnTo>
                      <a:pt x="1134" y="1921"/>
                    </a:lnTo>
                    <a:lnTo>
                      <a:pt x="1131" y="1945"/>
                    </a:lnTo>
                    <a:lnTo>
                      <a:pt x="1128" y="1968"/>
                    </a:lnTo>
                    <a:lnTo>
                      <a:pt x="1125" y="1993"/>
                    </a:lnTo>
                    <a:lnTo>
                      <a:pt x="1122" y="2016"/>
                    </a:lnTo>
                    <a:lnTo>
                      <a:pt x="1117" y="2039"/>
                    </a:lnTo>
                    <a:lnTo>
                      <a:pt x="1113" y="2063"/>
                    </a:lnTo>
                    <a:lnTo>
                      <a:pt x="1108" y="2087"/>
                    </a:lnTo>
                    <a:lnTo>
                      <a:pt x="1103" y="2111"/>
                    </a:lnTo>
                    <a:lnTo>
                      <a:pt x="1098" y="2135"/>
                    </a:lnTo>
                    <a:lnTo>
                      <a:pt x="1092" y="2160"/>
                    </a:lnTo>
                    <a:lnTo>
                      <a:pt x="1085" y="2185"/>
                    </a:lnTo>
                    <a:lnTo>
                      <a:pt x="1079" y="2209"/>
                    </a:lnTo>
                    <a:lnTo>
                      <a:pt x="1071" y="2235"/>
                    </a:lnTo>
                    <a:lnTo>
                      <a:pt x="1062" y="2262"/>
                    </a:lnTo>
                    <a:lnTo>
                      <a:pt x="1050" y="2286"/>
                    </a:lnTo>
                    <a:lnTo>
                      <a:pt x="1039" y="2309"/>
                    </a:lnTo>
                    <a:lnTo>
                      <a:pt x="1029" y="2331"/>
                    </a:lnTo>
                    <a:lnTo>
                      <a:pt x="1019" y="2351"/>
                    </a:lnTo>
                    <a:lnTo>
                      <a:pt x="1009" y="2369"/>
                    </a:lnTo>
                    <a:lnTo>
                      <a:pt x="999" y="2385"/>
                    </a:lnTo>
                    <a:lnTo>
                      <a:pt x="988" y="2399"/>
                    </a:lnTo>
                    <a:lnTo>
                      <a:pt x="978" y="2412"/>
                    </a:lnTo>
                    <a:lnTo>
                      <a:pt x="966" y="2421"/>
                    </a:lnTo>
                    <a:lnTo>
                      <a:pt x="953" y="2430"/>
                    </a:lnTo>
                    <a:lnTo>
                      <a:pt x="939" y="2436"/>
                    </a:lnTo>
                    <a:lnTo>
                      <a:pt x="923" y="2441"/>
                    </a:lnTo>
                    <a:lnTo>
                      <a:pt x="906" y="2442"/>
                    </a:lnTo>
                    <a:lnTo>
                      <a:pt x="887" y="2442"/>
                    </a:lnTo>
                    <a:lnTo>
                      <a:pt x="865" y="2438"/>
                    </a:lnTo>
                    <a:lnTo>
                      <a:pt x="841" y="2434"/>
                    </a:lnTo>
                    <a:lnTo>
                      <a:pt x="858" y="2443"/>
                    </a:lnTo>
                    <a:lnTo>
                      <a:pt x="877" y="2452"/>
                    </a:lnTo>
                    <a:lnTo>
                      <a:pt x="897" y="2459"/>
                    </a:lnTo>
                    <a:lnTo>
                      <a:pt x="917" y="2464"/>
                    </a:lnTo>
                    <a:lnTo>
                      <a:pt x="936" y="2468"/>
                    </a:lnTo>
                    <a:lnTo>
                      <a:pt x="955" y="2469"/>
                    </a:lnTo>
                    <a:lnTo>
                      <a:pt x="973" y="2469"/>
                    </a:lnTo>
                    <a:lnTo>
                      <a:pt x="988" y="2468"/>
                    </a:lnTo>
                    <a:lnTo>
                      <a:pt x="1007" y="2442"/>
                    </a:lnTo>
                    <a:lnTo>
                      <a:pt x="1025" y="2415"/>
                    </a:lnTo>
                    <a:lnTo>
                      <a:pt x="1041" y="2386"/>
                    </a:lnTo>
                    <a:lnTo>
                      <a:pt x="1058" y="2353"/>
                    </a:lnTo>
                    <a:lnTo>
                      <a:pt x="1072" y="2320"/>
                    </a:lnTo>
                    <a:lnTo>
                      <a:pt x="1086" y="2284"/>
                    </a:lnTo>
                    <a:lnTo>
                      <a:pt x="1099" y="2247"/>
                    </a:lnTo>
                    <a:lnTo>
                      <a:pt x="1112" y="2208"/>
                    </a:lnTo>
                    <a:lnTo>
                      <a:pt x="1123" y="2168"/>
                    </a:lnTo>
                    <a:lnTo>
                      <a:pt x="1134" y="2128"/>
                    </a:lnTo>
                    <a:lnTo>
                      <a:pt x="1144" y="2085"/>
                    </a:lnTo>
                    <a:lnTo>
                      <a:pt x="1152" y="2043"/>
                    </a:lnTo>
                    <a:lnTo>
                      <a:pt x="1161" y="1999"/>
                    </a:lnTo>
                    <a:lnTo>
                      <a:pt x="1170" y="1955"/>
                    </a:lnTo>
                    <a:lnTo>
                      <a:pt x="1178" y="1911"/>
                    </a:lnTo>
                    <a:lnTo>
                      <a:pt x="1184" y="1866"/>
                    </a:lnTo>
                    <a:lnTo>
                      <a:pt x="1192" y="1822"/>
                    </a:lnTo>
                    <a:lnTo>
                      <a:pt x="1198" y="1778"/>
                    </a:lnTo>
                    <a:lnTo>
                      <a:pt x="1204" y="1735"/>
                    </a:lnTo>
                    <a:lnTo>
                      <a:pt x="1210" y="1691"/>
                    </a:lnTo>
                    <a:lnTo>
                      <a:pt x="1215" y="1648"/>
                    </a:lnTo>
                    <a:lnTo>
                      <a:pt x="1221" y="1606"/>
                    </a:lnTo>
                    <a:lnTo>
                      <a:pt x="1226" y="1565"/>
                    </a:lnTo>
                    <a:lnTo>
                      <a:pt x="1232" y="1525"/>
                    </a:lnTo>
                    <a:lnTo>
                      <a:pt x="1237" y="1487"/>
                    </a:lnTo>
                    <a:lnTo>
                      <a:pt x="1242" y="1450"/>
                    </a:lnTo>
                    <a:lnTo>
                      <a:pt x="1247" y="1414"/>
                    </a:lnTo>
                    <a:lnTo>
                      <a:pt x="1253" y="1382"/>
                    </a:lnTo>
                    <a:lnTo>
                      <a:pt x="1257" y="1350"/>
                    </a:lnTo>
                    <a:lnTo>
                      <a:pt x="1263" y="1321"/>
                    </a:lnTo>
                    <a:lnTo>
                      <a:pt x="1269" y="1293"/>
                    </a:lnTo>
                    <a:lnTo>
                      <a:pt x="1275" y="1268"/>
                    </a:lnTo>
                    <a:lnTo>
                      <a:pt x="1281" y="1244"/>
                    </a:lnTo>
                    <a:lnTo>
                      <a:pt x="1289" y="1220"/>
                    </a:lnTo>
                    <a:lnTo>
                      <a:pt x="1297" y="1195"/>
                    </a:lnTo>
                    <a:lnTo>
                      <a:pt x="1304" y="1171"/>
                    </a:lnTo>
                    <a:lnTo>
                      <a:pt x="1313" y="1148"/>
                    </a:lnTo>
                    <a:lnTo>
                      <a:pt x="1322" y="1123"/>
                    </a:lnTo>
                    <a:lnTo>
                      <a:pt x="1331" y="1100"/>
                    </a:lnTo>
                    <a:lnTo>
                      <a:pt x="1341" y="1076"/>
                    </a:lnTo>
                    <a:lnTo>
                      <a:pt x="1350" y="1053"/>
                    </a:lnTo>
                    <a:lnTo>
                      <a:pt x="1360" y="1030"/>
                    </a:lnTo>
                    <a:lnTo>
                      <a:pt x="1369" y="1007"/>
                    </a:lnTo>
                    <a:lnTo>
                      <a:pt x="1379" y="982"/>
                    </a:lnTo>
                    <a:lnTo>
                      <a:pt x="1389" y="959"/>
                    </a:lnTo>
                    <a:lnTo>
                      <a:pt x="1398" y="935"/>
                    </a:lnTo>
                    <a:lnTo>
                      <a:pt x="1408" y="912"/>
                    </a:lnTo>
                    <a:lnTo>
                      <a:pt x="1418" y="887"/>
                    </a:lnTo>
                    <a:lnTo>
                      <a:pt x="1427" y="863"/>
                    </a:lnTo>
                    <a:lnTo>
                      <a:pt x="1436" y="840"/>
                    </a:lnTo>
                    <a:lnTo>
                      <a:pt x="1444" y="815"/>
                    </a:lnTo>
                    <a:lnTo>
                      <a:pt x="1452" y="790"/>
                    </a:lnTo>
                    <a:lnTo>
                      <a:pt x="1460" y="765"/>
                    </a:lnTo>
                    <a:lnTo>
                      <a:pt x="1466" y="740"/>
                    </a:lnTo>
                    <a:lnTo>
                      <a:pt x="1473" y="714"/>
                    </a:lnTo>
                    <a:lnTo>
                      <a:pt x="1480" y="689"/>
                    </a:lnTo>
                    <a:lnTo>
                      <a:pt x="1485" y="663"/>
                    </a:lnTo>
                    <a:lnTo>
                      <a:pt x="1490" y="636"/>
                    </a:lnTo>
                    <a:lnTo>
                      <a:pt x="1494" y="610"/>
                    </a:lnTo>
                    <a:lnTo>
                      <a:pt x="1497" y="582"/>
                    </a:lnTo>
                    <a:lnTo>
                      <a:pt x="1499" y="555"/>
                    </a:lnTo>
                    <a:lnTo>
                      <a:pt x="1501" y="527"/>
                    </a:lnTo>
                    <a:lnTo>
                      <a:pt x="1501" y="498"/>
                    </a:lnTo>
                    <a:lnTo>
                      <a:pt x="1501" y="468"/>
                    </a:lnTo>
                    <a:lnTo>
                      <a:pt x="1517" y="468"/>
                    </a:lnTo>
                    <a:lnTo>
                      <a:pt x="1531" y="468"/>
                    </a:lnTo>
                    <a:lnTo>
                      <a:pt x="1543" y="470"/>
                    </a:lnTo>
                    <a:lnTo>
                      <a:pt x="1553" y="470"/>
                    </a:lnTo>
                    <a:lnTo>
                      <a:pt x="1564" y="471"/>
                    </a:lnTo>
                    <a:lnTo>
                      <a:pt x="1574" y="472"/>
                    </a:lnTo>
                    <a:lnTo>
                      <a:pt x="1585" y="472"/>
                    </a:lnTo>
                    <a:lnTo>
                      <a:pt x="1599" y="472"/>
                    </a:lnTo>
                    <a:lnTo>
                      <a:pt x="1590" y="460"/>
                    </a:lnTo>
                    <a:lnTo>
                      <a:pt x="1579" y="451"/>
                    </a:lnTo>
                    <a:lnTo>
                      <a:pt x="1566" y="445"/>
                    </a:lnTo>
                    <a:lnTo>
                      <a:pt x="1552" y="439"/>
                    </a:lnTo>
                    <a:lnTo>
                      <a:pt x="1538" y="431"/>
                    </a:lnTo>
                    <a:lnTo>
                      <a:pt x="1525" y="420"/>
                    </a:lnTo>
                    <a:lnTo>
                      <a:pt x="1515" y="403"/>
                    </a:lnTo>
                    <a:lnTo>
                      <a:pt x="1506" y="380"/>
                    </a:lnTo>
                    <a:lnTo>
                      <a:pt x="1490" y="398"/>
                    </a:lnTo>
                    <a:lnTo>
                      <a:pt x="1474" y="417"/>
                    </a:lnTo>
                    <a:lnTo>
                      <a:pt x="1462" y="438"/>
                    </a:lnTo>
                    <a:lnTo>
                      <a:pt x="1451" y="457"/>
                    </a:lnTo>
                    <a:lnTo>
                      <a:pt x="1442" y="478"/>
                    </a:lnTo>
                    <a:lnTo>
                      <a:pt x="1434" y="500"/>
                    </a:lnTo>
                    <a:lnTo>
                      <a:pt x="1428" y="522"/>
                    </a:lnTo>
                    <a:lnTo>
                      <a:pt x="1421" y="544"/>
                    </a:lnTo>
                    <a:lnTo>
                      <a:pt x="1416" y="567"/>
                    </a:lnTo>
                    <a:lnTo>
                      <a:pt x="1411" y="590"/>
                    </a:lnTo>
                    <a:lnTo>
                      <a:pt x="1406" y="613"/>
                    </a:lnTo>
                    <a:lnTo>
                      <a:pt x="1401" y="636"/>
                    </a:lnTo>
                    <a:lnTo>
                      <a:pt x="1396" y="661"/>
                    </a:lnTo>
                    <a:lnTo>
                      <a:pt x="1389" y="685"/>
                    </a:lnTo>
                    <a:lnTo>
                      <a:pt x="1382" y="709"/>
                    </a:lnTo>
                    <a:lnTo>
                      <a:pt x="1374" y="735"/>
                    </a:lnTo>
                    <a:lnTo>
                      <a:pt x="1367" y="746"/>
                    </a:lnTo>
                    <a:lnTo>
                      <a:pt x="1360" y="758"/>
                    </a:lnTo>
                    <a:lnTo>
                      <a:pt x="1348" y="772"/>
                    </a:lnTo>
                    <a:lnTo>
                      <a:pt x="1335" y="786"/>
                    </a:lnTo>
                    <a:lnTo>
                      <a:pt x="1320" y="801"/>
                    </a:lnTo>
                    <a:lnTo>
                      <a:pt x="1303" y="814"/>
                    </a:lnTo>
                    <a:lnTo>
                      <a:pt x="1286" y="829"/>
                    </a:lnTo>
                    <a:lnTo>
                      <a:pt x="1266" y="841"/>
                    </a:lnTo>
                    <a:lnTo>
                      <a:pt x="1246" y="853"/>
                    </a:lnTo>
                    <a:lnTo>
                      <a:pt x="1224" y="863"/>
                    </a:lnTo>
                    <a:lnTo>
                      <a:pt x="1203" y="871"/>
                    </a:lnTo>
                    <a:lnTo>
                      <a:pt x="1181" y="876"/>
                    </a:lnTo>
                    <a:lnTo>
                      <a:pt x="1158" y="880"/>
                    </a:lnTo>
                    <a:lnTo>
                      <a:pt x="1136" y="879"/>
                    </a:lnTo>
                    <a:lnTo>
                      <a:pt x="1114" y="875"/>
                    </a:lnTo>
                    <a:lnTo>
                      <a:pt x="1093" y="867"/>
                    </a:lnTo>
                    <a:close/>
                    <a:moveTo>
                      <a:pt x="1407" y="449"/>
                    </a:moveTo>
                    <a:lnTo>
                      <a:pt x="1389" y="457"/>
                    </a:lnTo>
                    <a:lnTo>
                      <a:pt x="1371" y="470"/>
                    </a:lnTo>
                    <a:lnTo>
                      <a:pt x="1351" y="483"/>
                    </a:lnTo>
                    <a:lnTo>
                      <a:pt x="1330" y="499"/>
                    </a:lnTo>
                    <a:lnTo>
                      <a:pt x="1308" y="517"/>
                    </a:lnTo>
                    <a:lnTo>
                      <a:pt x="1287" y="537"/>
                    </a:lnTo>
                    <a:lnTo>
                      <a:pt x="1266" y="557"/>
                    </a:lnTo>
                    <a:lnTo>
                      <a:pt x="1245" y="579"/>
                    </a:lnTo>
                    <a:lnTo>
                      <a:pt x="1225" y="601"/>
                    </a:lnTo>
                    <a:lnTo>
                      <a:pt x="1206" y="625"/>
                    </a:lnTo>
                    <a:lnTo>
                      <a:pt x="1190" y="649"/>
                    </a:lnTo>
                    <a:lnTo>
                      <a:pt x="1176" y="672"/>
                    </a:lnTo>
                    <a:lnTo>
                      <a:pt x="1162" y="695"/>
                    </a:lnTo>
                    <a:lnTo>
                      <a:pt x="1153" y="717"/>
                    </a:lnTo>
                    <a:lnTo>
                      <a:pt x="1147" y="739"/>
                    </a:lnTo>
                    <a:lnTo>
                      <a:pt x="1144" y="759"/>
                    </a:lnTo>
                    <a:lnTo>
                      <a:pt x="1146" y="775"/>
                    </a:lnTo>
                    <a:lnTo>
                      <a:pt x="1150" y="789"/>
                    </a:lnTo>
                    <a:lnTo>
                      <a:pt x="1159" y="800"/>
                    </a:lnTo>
                    <a:lnTo>
                      <a:pt x="1170" y="807"/>
                    </a:lnTo>
                    <a:lnTo>
                      <a:pt x="1184" y="811"/>
                    </a:lnTo>
                    <a:lnTo>
                      <a:pt x="1201" y="809"/>
                    </a:lnTo>
                    <a:lnTo>
                      <a:pt x="1221" y="803"/>
                    </a:lnTo>
                    <a:lnTo>
                      <a:pt x="1243" y="791"/>
                    </a:lnTo>
                    <a:lnTo>
                      <a:pt x="1263" y="775"/>
                    </a:lnTo>
                    <a:lnTo>
                      <a:pt x="1279" y="761"/>
                    </a:lnTo>
                    <a:lnTo>
                      <a:pt x="1291" y="744"/>
                    </a:lnTo>
                    <a:lnTo>
                      <a:pt x="1300" y="728"/>
                    </a:lnTo>
                    <a:lnTo>
                      <a:pt x="1307" y="711"/>
                    </a:lnTo>
                    <a:lnTo>
                      <a:pt x="1312" y="692"/>
                    </a:lnTo>
                    <a:lnTo>
                      <a:pt x="1315" y="673"/>
                    </a:lnTo>
                    <a:lnTo>
                      <a:pt x="1319" y="653"/>
                    </a:lnTo>
                    <a:lnTo>
                      <a:pt x="1323" y="633"/>
                    </a:lnTo>
                    <a:lnTo>
                      <a:pt x="1328" y="611"/>
                    </a:lnTo>
                    <a:lnTo>
                      <a:pt x="1333" y="586"/>
                    </a:lnTo>
                    <a:lnTo>
                      <a:pt x="1341" y="562"/>
                    </a:lnTo>
                    <a:lnTo>
                      <a:pt x="1352" y="537"/>
                    </a:lnTo>
                    <a:lnTo>
                      <a:pt x="1366" y="509"/>
                    </a:lnTo>
                    <a:lnTo>
                      <a:pt x="1384" y="479"/>
                    </a:lnTo>
                    <a:lnTo>
                      <a:pt x="1407" y="449"/>
                    </a:lnTo>
                    <a:close/>
                    <a:moveTo>
                      <a:pt x="1023" y="0"/>
                    </a:moveTo>
                    <a:lnTo>
                      <a:pt x="1033" y="25"/>
                    </a:lnTo>
                    <a:lnTo>
                      <a:pt x="1041" y="47"/>
                    </a:lnTo>
                    <a:lnTo>
                      <a:pt x="1050" y="64"/>
                    </a:lnTo>
                    <a:lnTo>
                      <a:pt x="1058" y="80"/>
                    </a:lnTo>
                    <a:lnTo>
                      <a:pt x="1068" y="93"/>
                    </a:lnTo>
                    <a:lnTo>
                      <a:pt x="1079" y="106"/>
                    </a:lnTo>
                    <a:lnTo>
                      <a:pt x="1093" y="119"/>
                    </a:lnTo>
                    <a:lnTo>
                      <a:pt x="1110" y="131"/>
                    </a:lnTo>
                    <a:lnTo>
                      <a:pt x="1085" y="138"/>
                    </a:lnTo>
                    <a:lnTo>
                      <a:pt x="1064" y="140"/>
                    </a:lnTo>
                    <a:lnTo>
                      <a:pt x="1047" y="136"/>
                    </a:lnTo>
                    <a:lnTo>
                      <a:pt x="1031" y="130"/>
                    </a:lnTo>
                    <a:lnTo>
                      <a:pt x="1018" y="127"/>
                    </a:lnTo>
                    <a:lnTo>
                      <a:pt x="1007" y="129"/>
                    </a:lnTo>
                    <a:lnTo>
                      <a:pt x="996" y="138"/>
                    </a:lnTo>
                    <a:lnTo>
                      <a:pt x="986" y="158"/>
                    </a:lnTo>
                    <a:lnTo>
                      <a:pt x="976" y="192"/>
                    </a:lnTo>
                    <a:lnTo>
                      <a:pt x="967" y="224"/>
                    </a:lnTo>
                    <a:lnTo>
                      <a:pt x="958" y="253"/>
                    </a:lnTo>
                    <a:lnTo>
                      <a:pt x="952" y="281"/>
                    </a:lnTo>
                    <a:lnTo>
                      <a:pt x="945" y="306"/>
                    </a:lnTo>
                    <a:lnTo>
                      <a:pt x="941" y="331"/>
                    </a:lnTo>
                    <a:lnTo>
                      <a:pt x="938" y="354"/>
                    </a:lnTo>
                    <a:lnTo>
                      <a:pt x="935" y="375"/>
                    </a:lnTo>
                    <a:lnTo>
                      <a:pt x="934" y="394"/>
                    </a:lnTo>
                    <a:lnTo>
                      <a:pt x="934" y="412"/>
                    </a:lnTo>
                    <a:lnTo>
                      <a:pt x="936" y="429"/>
                    </a:lnTo>
                    <a:lnTo>
                      <a:pt x="940" y="445"/>
                    </a:lnTo>
                    <a:lnTo>
                      <a:pt x="945" y="461"/>
                    </a:lnTo>
                    <a:lnTo>
                      <a:pt x="953" y="476"/>
                    </a:lnTo>
                    <a:lnTo>
                      <a:pt x="962" y="489"/>
                    </a:lnTo>
                    <a:lnTo>
                      <a:pt x="973" y="502"/>
                    </a:lnTo>
                    <a:lnTo>
                      <a:pt x="1003" y="522"/>
                    </a:lnTo>
                    <a:lnTo>
                      <a:pt x="1028" y="534"/>
                    </a:lnTo>
                    <a:lnTo>
                      <a:pt x="1050" y="539"/>
                    </a:lnTo>
                    <a:lnTo>
                      <a:pt x="1068" y="538"/>
                    </a:lnTo>
                    <a:lnTo>
                      <a:pt x="1083" y="530"/>
                    </a:lnTo>
                    <a:lnTo>
                      <a:pt x="1097" y="518"/>
                    </a:lnTo>
                    <a:lnTo>
                      <a:pt x="1109" y="502"/>
                    </a:lnTo>
                    <a:lnTo>
                      <a:pt x="1123" y="483"/>
                    </a:lnTo>
                    <a:lnTo>
                      <a:pt x="1129" y="476"/>
                    </a:lnTo>
                    <a:lnTo>
                      <a:pt x="1140" y="467"/>
                    </a:lnTo>
                    <a:lnTo>
                      <a:pt x="1155" y="456"/>
                    </a:lnTo>
                    <a:lnTo>
                      <a:pt x="1172" y="445"/>
                    </a:lnTo>
                    <a:lnTo>
                      <a:pt x="1193" y="433"/>
                    </a:lnTo>
                    <a:lnTo>
                      <a:pt x="1216" y="420"/>
                    </a:lnTo>
                    <a:lnTo>
                      <a:pt x="1239" y="408"/>
                    </a:lnTo>
                    <a:lnTo>
                      <a:pt x="1265" y="394"/>
                    </a:lnTo>
                    <a:lnTo>
                      <a:pt x="1290" y="382"/>
                    </a:lnTo>
                    <a:lnTo>
                      <a:pt x="1315" y="370"/>
                    </a:lnTo>
                    <a:lnTo>
                      <a:pt x="1341" y="360"/>
                    </a:lnTo>
                    <a:lnTo>
                      <a:pt x="1364" y="350"/>
                    </a:lnTo>
                    <a:lnTo>
                      <a:pt x="1385" y="343"/>
                    </a:lnTo>
                    <a:lnTo>
                      <a:pt x="1404" y="338"/>
                    </a:lnTo>
                    <a:lnTo>
                      <a:pt x="1420" y="334"/>
                    </a:lnTo>
                    <a:lnTo>
                      <a:pt x="1432" y="334"/>
                    </a:lnTo>
                    <a:lnTo>
                      <a:pt x="1410" y="347"/>
                    </a:lnTo>
                    <a:lnTo>
                      <a:pt x="1389" y="358"/>
                    </a:lnTo>
                    <a:lnTo>
                      <a:pt x="1368" y="370"/>
                    </a:lnTo>
                    <a:lnTo>
                      <a:pt x="1348" y="382"/>
                    </a:lnTo>
                    <a:lnTo>
                      <a:pt x="1328" y="395"/>
                    </a:lnTo>
                    <a:lnTo>
                      <a:pt x="1309" y="409"/>
                    </a:lnTo>
                    <a:lnTo>
                      <a:pt x="1289" y="422"/>
                    </a:lnTo>
                    <a:lnTo>
                      <a:pt x="1270" y="437"/>
                    </a:lnTo>
                    <a:lnTo>
                      <a:pt x="1252" y="454"/>
                    </a:lnTo>
                    <a:lnTo>
                      <a:pt x="1233" y="471"/>
                    </a:lnTo>
                    <a:lnTo>
                      <a:pt x="1215" y="489"/>
                    </a:lnTo>
                    <a:lnTo>
                      <a:pt x="1198" y="509"/>
                    </a:lnTo>
                    <a:lnTo>
                      <a:pt x="1181" y="530"/>
                    </a:lnTo>
                    <a:lnTo>
                      <a:pt x="1164" y="554"/>
                    </a:lnTo>
                    <a:lnTo>
                      <a:pt x="1148" y="579"/>
                    </a:lnTo>
                    <a:lnTo>
                      <a:pt x="1133" y="606"/>
                    </a:lnTo>
                    <a:lnTo>
                      <a:pt x="1125" y="623"/>
                    </a:lnTo>
                    <a:lnTo>
                      <a:pt x="1116" y="635"/>
                    </a:lnTo>
                    <a:lnTo>
                      <a:pt x="1107" y="644"/>
                    </a:lnTo>
                    <a:lnTo>
                      <a:pt x="1098" y="646"/>
                    </a:lnTo>
                    <a:lnTo>
                      <a:pt x="1088" y="645"/>
                    </a:lnTo>
                    <a:lnTo>
                      <a:pt x="1079" y="640"/>
                    </a:lnTo>
                    <a:lnTo>
                      <a:pt x="1069" y="629"/>
                    </a:lnTo>
                    <a:lnTo>
                      <a:pt x="1060" y="616"/>
                    </a:lnTo>
                    <a:lnTo>
                      <a:pt x="1053" y="604"/>
                    </a:lnTo>
                    <a:lnTo>
                      <a:pt x="1044" y="590"/>
                    </a:lnTo>
                    <a:lnTo>
                      <a:pt x="1032" y="578"/>
                    </a:lnTo>
                    <a:lnTo>
                      <a:pt x="1019" y="566"/>
                    </a:lnTo>
                    <a:lnTo>
                      <a:pt x="1005" y="555"/>
                    </a:lnTo>
                    <a:lnTo>
                      <a:pt x="988" y="543"/>
                    </a:lnTo>
                    <a:lnTo>
                      <a:pt x="973" y="530"/>
                    </a:lnTo>
                    <a:lnTo>
                      <a:pt x="956" y="518"/>
                    </a:lnTo>
                    <a:lnTo>
                      <a:pt x="941" y="507"/>
                    </a:lnTo>
                    <a:lnTo>
                      <a:pt x="925" y="495"/>
                    </a:lnTo>
                    <a:lnTo>
                      <a:pt x="912" y="483"/>
                    </a:lnTo>
                    <a:lnTo>
                      <a:pt x="900" y="470"/>
                    </a:lnTo>
                    <a:lnTo>
                      <a:pt x="891" y="457"/>
                    </a:lnTo>
                    <a:lnTo>
                      <a:pt x="885" y="444"/>
                    </a:lnTo>
                    <a:lnTo>
                      <a:pt x="881" y="431"/>
                    </a:lnTo>
                    <a:lnTo>
                      <a:pt x="881" y="417"/>
                    </a:lnTo>
                    <a:lnTo>
                      <a:pt x="892" y="399"/>
                    </a:lnTo>
                    <a:lnTo>
                      <a:pt x="903" y="376"/>
                    </a:lnTo>
                    <a:lnTo>
                      <a:pt x="912" y="349"/>
                    </a:lnTo>
                    <a:lnTo>
                      <a:pt x="921" y="321"/>
                    </a:lnTo>
                    <a:lnTo>
                      <a:pt x="929" y="291"/>
                    </a:lnTo>
                    <a:lnTo>
                      <a:pt x="936" y="258"/>
                    </a:lnTo>
                    <a:lnTo>
                      <a:pt x="943" y="225"/>
                    </a:lnTo>
                    <a:lnTo>
                      <a:pt x="951" y="192"/>
                    </a:lnTo>
                    <a:lnTo>
                      <a:pt x="957" y="159"/>
                    </a:lnTo>
                    <a:lnTo>
                      <a:pt x="965" y="129"/>
                    </a:lnTo>
                    <a:lnTo>
                      <a:pt x="973" y="98"/>
                    </a:lnTo>
                    <a:lnTo>
                      <a:pt x="980" y="71"/>
                    </a:lnTo>
                    <a:lnTo>
                      <a:pt x="989" y="47"/>
                    </a:lnTo>
                    <a:lnTo>
                      <a:pt x="1000" y="26"/>
                    </a:lnTo>
                    <a:lnTo>
                      <a:pt x="1011" y="11"/>
                    </a:lnTo>
                    <a:lnTo>
                      <a:pt x="1023" y="0"/>
                    </a:lnTo>
                    <a:close/>
                    <a:moveTo>
                      <a:pt x="770" y="461"/>
                    </a:moveTo>
                    <a:lnTo>
                      <a:pt x="748" y="465"/>
                    </a:lnTo>
                    <a:lnTo>
                      <a:pt x="727" y="468"/>
                    </a:lnTo>
                    <a:lnTo>
                      <a:pt x="708" y="472"/>
                    </a:lnTo>
                    <a:lnTo>
                      <a:pt x="690" y="476"/>
                    </a:lnTo>
                    <a:lnTo>
                      <a:pt x="673" y="479"/>
                    </a:lnTo>
                    <a:lnTo>
                      <a:pt x="655" y="485"/>
                    </a:lnTo>
                    <a:lnTo>
                      <a:pt x="639" y="492"/>
                    </a:lnTo>
                    <a:lnTo>
                      <a:pt x="621" y="500"/>
                    </a:lnTo>
                    <a:lnTo>
                      <a:pt x="604" y="511"/>
                    </a:lnTo>
                    <a:lnTo>
                      <a:pt x="585" y="523"/>
                    </a:lnTo>
                    <a:lnTo>
                      <a:pt x="564" y="538"/>
                    </a:lnTo>
                    <a:lnTo>
                      <a:pt x="541" y="556"/>
                    </a:lnTo>
                    <a:lnTo>
                      <a:pt x="516" y="577"/>
                    </a:lnTo>
                    <a:lnTo>
                      <a:pt x="488" y="601"/>
                    </a:lnTo>
                    <a:lnTo>
                      <a:pt x="457" y="629"/>
                    </a:lnTo>
                    <a:lnTo>
                      <a:pt x="423" y="662"/>
                    </a:lnTo>
                    <a:lnTo>
                      <a:pt x="442" y="658"/>
                    </a:lnTo>
                    <a:lnTo>
                      <a:pt x="460" y="661"/>
                    </a:lnTo>
                    <a:lnTo>
                      <a:pt x="480" y="668"/>
                    </a:lnTo>
                    <a:lnTo>
                      <a:pt x="498" y="679"/>
                    </a:lnTo>
                    <a:lnTo>
                      <a:pt x="517" y="695"/>
                    </a:lnTo>
                    <a:lnTo>
                      <a:pt x="534" y="713"/>
                    </a:lnTo>
                    <a:lnTo>
                      <a:pt x="552" y="734"/>
                    </a:lnTo>
                    <a:lnTo>
                      <a:pt x="568" y="757"/>
                    </a:lnTo>
                    <a:lnTo>
                      <a:pt x="585" y="783"/>
                    </a:lnTo>
                    <a:lnTo>
                      <a:pt x="600" y="808"/>
                    </a:lnTo>
                    <a:lnTo>
                      <a:pt x="615" y="834"/>
                    </a:lnTo>
                    <a:lnTo>
                      <a:pt x="629" y="859"/>
                    </a:lnTo>
                    <a:lnTo>
                      <a:pt x="641" y="885"/>
                    </a:lnTo>
                    <a:lnTo>
                      <a:pt x="653" y="909"/>
                    </a:lnTo>
                    <a:lnTo>
                      <a:pt x="664" y="931"/>
                    </a:lnTo>
                    <a:lnTo>
                      <a:pt x="673" y="951"/>
                    </a:lnTo>
                    <a:lnTo>
                      <a:pt x="680" y="964"/>
                    </a:lnTo>
                    <a:lnTo>
                      <a:pt x="687" y="982"/>
                    </a:lnTo>
                    <a:lnTo>
                      <a:pt x="695" y="1005"/>
                    </a:lnTo>
                    <a:lnTo>
                      <a:pt x="704" y="1032"/>
                    </a:lnTo>
                    <a:lnTo>
                      <a:pt x="713" y="1063"/>
                    </a:lnTo>
                    <a:lnTo>
                      <a:pt x="722" y="1097"/>
                    </a:lnTo>
                    <a:lnTo>
                      <a:pt x="730" y="1133"/>
                    </a:lnTo>
                    <a:lnTo>
                      <a:pt x="739" y="1171"/>
                    </a:lnTo>
                    <a:lnTo>
                      <a:pt x="747" y="1211"/>
                    </a:lnTo>
                    <a:lnTo>
                      <a:pt x="755" y="1252"/>
                    </a:lnTo>
                    <a:lnTo>
                      <a:pt x="761" y="1294"/>
                    </a:lnTo>
                    <a:lnTo>
                      <a:pt x="766" y="1335"/>
                    </a:lnTo>
                    <a:lnTo>
                      <a:pt x="770" y="1375"/>
                    </a:lnTo>
                    <a:lnTo>
                      <a:pt x="772" y="1416"/>
                    </a:lnTo>
                    <a:lnTo>
                      <a:pt x="773" y="1453"/>
                    </a:lnTo>
                    <a:lnTo>
                      <a:pt x="772" y="1490"/>
                    </a:lnTo>
                    <a:lnTo>
                      <a:pt x="782" y="1461"/>
                    </a:lnTo>
                    <a:lnTo>
                      <a:pt x="790" y="1434"/>
                    </a:lnTo>
                    <a:lnTo>
                      <a:pt x="794" y="1406"/>
                    </a:lnTo>
                    <a:lnTo>
                      <a:pt x="795" y="1380"/>
                    </a:lnTo>
                    <a:lnTo>
                      <a:pt x="796" y="1355"/>
                    </a:lnTo>
                    <a:lnTo>
                      <a:pt x="794" y="1332"/>
                    </a:lnTo>
                    <a:lnTo>
                      <a:pt x="792" y="1310"/>
                    </a:lnTo>
                    <a:lnTo>
                      <a:pt x="789" y="1289"/>
                    </a:lnTo>
                    <a:lnTo>
                      <a:pt x="785" y="1270"/>
                    </a:lnTo>
                    <a:lnTo>
                      <a:pt x="782" y="1252"/>
                    </a:lnTo>
                    <a:lnTo>
                      <a:pt x="779" y="1237"/>
                    </a:lnTo>
                    <a:lnTo>
                      <a:pt x="778" y="1223"/>
                    </a:lnTo>
                    <a:lnTo>
                      <a:pt x="777" y="1212"/>
                    </a:lnTo>
                    <a:lnTo>
                      <a:pt x="779" y="1204"/>
                    </a:lnTo>
                    <a:lnTo>
                      <a:pt x="782" y="1198"/>
                    </a:lnTo>
                    <a:lnTo>
                      <a:pt x="789" y="1194"/>
                    </a:lnTo>
                    <a:lnTo>
                      <a:pt x="810" y="1224"/>
                    </a:lnTo>
                    <a:lnTo>
                      <a:pt x="827" y="1256"/>
                    </a:lnTo>
                    <a:lnTo>
                      <a:pt x="841" y="1288"/>
                    </a:lnTo>
                    <a:lnTo>
                      <a:pt x="850" y="1319"/>
                    </a:lnTo>
                    <a:lnTo>
                      <a:pt x="858" y="1352"/>
                    </a:lnTo>
                    <a:lnTo>
                      <a:pt x="865" y="1384"/>
                    </a:lnTo>
                    <a:lnTo>
                      <a:pt x="869" y="1417"/>
                    </a:lnTo>
                    <a:lnTo>
                      <a:pt x="873" y="1447"/>
                    </a:lnTo>
                    <a:lnTo>
                      <a:pt x="876" y="1479"/>
                    </a:lnTo>
                    <a:lnTo>
                      <a:pt x="879" y="1509"/>
                    </a:lnTo>
                    <a:lnTo>
                      <a:pt x="882" y="1539"/>
                    </a:lnTo>
                    <a:lnTo>
                      <a:pt x="888" y="1568"/>
                    </a:lnTo>
                    <a:lnTo>
                      <a:pt x="896" y="1595"/>
                    </a:lnTo>
                    <a:lnTo>
                      <a:pt x="906" y="1621"/>
                    </a:lnTo>
                    <a:lnTo>
                      <a:pt x="918" y="1646"/>
                    </a:lnTo>
                    <a:lnTo>
                      <a:pt x="934" y="1669"/>
                    </a:lnTo>
                    <a:lnTo>
                      <a:pt x="941" y="1629"/>
                    </a:lnTo>
                    <a:lnTo>
                      <a:pt x="943" y="1585"/>
                    </a:lnTo>
                    <a:lnTo>
                      <a:pt x="939" y="1540"/>
                    </a:lnTo>
                    <a:lnTo>
                      <a:pt x="931" y="1494"/>
                    </a:lnTo>
                    <a:lnTo>
                      <a:pt x="920" y="1446"/>
                    </a:lnTo>
                    <a:lnTo>
                      <a:pt x="906" y="1399"/>
                    </a:lnTo>
                    <a:lnTo>
                      <a:pt x="889" y="1351"/>
                    </a:lnTo>
                    <a:lnTo>
                      <a:pt x="870" y="1305"/>
                    </a:lnTo>
                    <a:lnTo>
                      <a:pt x="852" y="1260"/>
                    </a:lnTo>
                    <a:lnTo>
                      <a:pt x="833" y="1216"/>
                    </a:lnTo>
                    <a:lnTo>
                      <a:pt x="814" y="1176"/>
                    </a:lnTo>
                    <a:lnTo>
                      <a:pt x="798" y="1139"/>
                    </a:lnTo>
                    <a:lnTo>
                      <a:pt x="782" y="1106"/>
                    </a:lnTo>
                    <a:lnTo>
                      <a:pt x="770" y="1077"/>
                    </a:lnTo>
                    <a:lnTo>
                      <a:pt x="761" y="1054"/>
                    </a:lnTo>
                    <a:lnTo>
                      <a:pt x="756" y="1036"/>
                    </a:lnTo>
                    <a:lnTo>
                      <a:pt x="754" y="1022"/>
                    </a:lnTo>
                    <a:lnTo>
                      <a:pt x="749" y="1005"/>
                    </a:lnTo>
                    <a:lnTo>
                      <a:pt x="740" y="988"/>
                    </a:lnTo>
                    <a:lnTo>
                      <a:pt x="730" y="969"/>
                    </a:lnTo>
                    <a:lnTo>
                      <a:pt x="718" y="947"/>
                    </a:lnTo>
                    <a:lnTo>
                      <a:pt x="704" y="925"/>
                    </a:lnTo>
                    <a:lnTo>
                      <a:pt x="690" y="901"/>
                    </a:lnTo>
                    <a:lnTo>
                      <a:pt x="675" y="875"/>
                    </a:lnTo>
                    <a:lnTo>
                      <a:pt x="660" y="849"/>
                    </a:lnTo>
                    <a:lnTo>
                      <a:pt x="646" y="823"/>
                    </a:lnTo>
                    <a:lnTo>
                      <a:pt x="631" y="796"/>
                    </a:lnTo>
                    <a:lnTo>
                      <a:pt x="619" y="768"/>
                    </a:lnTo>
                    <a:lnTo>
                      <a:pt x="609" y="740"/>
                    </a:lnTo>
                    <a:lnTo>
                      <a:pt x="600" y="713"/>
                    </a:lnTo>
                    <a:lnTo>
                      <a:pt x="596" y="685"/>
                    </a:lnTo>
                    <a:lnTo>
                      <a:pt x="594" y="657"/>
                    </a:lnTo>
                    <a:lnTo>
                      <a:pt x="597" y="634"/>
                    </a:lnTo>
                    <a:lnTo>
                      <a:pt x="600" y="614"/>
                    </a:lnTo>
                    <a:lnTo>
                      <a:pt x="606" y="596"/>
                    </a:lnTo>
                    <a:lnTo>
                      <a:pt x="611" y="579"/>
                    </a:lnTo>
                    <a:lnTo>
                      <a:pt x="618" y="565"/>
                    </a:lnTo>
                    <a:lnTo>
                      <a:pt x="626" y="552"/>
                    </a:lnTo>
                    <a:lnTo>
                      <a:pt x="635" y="540"/>
                    </a:lnTo>
                    <a:lnTo>
                      <a:pt x="646" y="529"/>
                    </a:lnTo>
                    <a:lnTo>
                      <a:pt x="657" y="521"/>
                    </a:lnTo>
                    <a:lnTo>
                      <a:pt x="669" y="511"/>
                    </a:lnTo>
                    <a:lnTo>
                      <a:pt x="683" y="502"/>
                    </a:lnTo>
                    <a:lnTo>
                      <a:pt x="697" y="495"/>
                    </a:lnTo>
                    <a:lnTo>
                      <a:pt x="714" y="487"/>
                    </a:lnTo>
                    <a:lnTo>
                      <a:pt x="731" y="478"/>
                    </a:lnTo>
                    <a:lnTo>
                      <a:pt x="750" y="470"/>
                    </a:lnTo>
                    <a:lnTo>
                      <a:pt x="770" y="461"/>
                    </a:lnTo>
                    <a:close/>
                    <a:moveTo>
                      <a:pt x="0" y="1312"/>
                    </a:moveTo>
                    <a:lnTo>
                      <a:pt x="16" y="1375"/>
                    </a:lnTo>
                    <a:lnTo>
                      <a:pt x="33" y="1434"/>
                    </a:lnTo>
                    <a:lnTo>
                      <a:pt x="52" y="1490"/>
                    </a:lnTo>
                    <a:lnTo>
                      <a:pt x="70" y="1543"/>
                    </a:lnTo>
                    <a:lnTo>
                      <a:pt x="88" y="1593"/>
                    </a:lnTo>
                    <a:lnTo>
                      <a:pt x="107" y="1642"/>
                    </a:lnTo>
                    <a:lnTo>
                      <a:pt x="126" y="1688"/>
                    </a:lnTo>
                    <a:lnTo>
                      <a:pt x="142" y="1733"/>
                    </a:lnTo>
                    <a:lnTo>
                      <a:pt x="159" y="1777"/>
                    </a:lnTo>
                    <a:lnTo>
                      <a:pt x="173" y="1820"/>
                    </a:lnTo>
                    <a:lnTo>
                      <a:pt x="186" y="1862"/>
                    </a:lnTo>
                    <a:lnTo>
                      <a:pt x="197" y="1905"/>
                    </a:lnTo>
                    <a:lnTo>
                      <a:pt x="206" y="1948"/>
                    </a:lnTo>
                    <a:lnTo>
                      <a:pt x="211" y="1990"/>
                    </a:lnTo>
                    <a:lnTo>
                      <a:pt x="214" y="2034"/>
                    </a:lnTo>
                    <a:lnTo>
                      <a:pt x="214" y="2079"/>
                    </a:lnTo>
                    <a:lnTo>
                      <a:pt x="211" y="2100"/>
                    </a:lnTo>
                    <a:lnTo>
                      <a:pt x="213" y="2117"/>
                    </a:lnTo>
                    <a:lnTo>
                      <a:pt x="217" y="2130"/>
                    </a:lnTo>
                    <a:lnTo>
                      <a:pt x="225" y="2140"/>
                    </a:lnTo>
                    <a:lnTo>
                      <a:pt x="235" y="2147"/>
                    </a:lnTo>
                    <a:lnTo>
                      <a:pt x="248" y="2151"/>
                    </a:lnTo>
                    <a:lnTo>
                      <a:pt x="262" y="2153"/>
                    </a:lnTo>
                    <a:lnTo>
                      <a:pt x="278" y="2155"/>
                    </a:lnTo>
                    <a:lnTo>
                      <a:pt x="295" y="2155"/>
                    </a:lnTo>
                    <a:lnTo>
                      <a:pt x="313" y="2152"/>
                    </a:lnTo>
                    <a:lnTo>
                      <a:pt x="332" y="2151"/>
                    </a:lnTo>
                    <a:lnTo>
                      <a:pt x="350" y="2149"/>
                    </a:lnTo>
                    <a:lnTo>
                      <a:pt x="369" y="2147"/>
                    </a:lnTo>
                    <a:lnTo>
                      <a:pt x="387" y="2147"/>
                    </a:lnTo>
                    <a:lnTo>
                      <a:pt x="404" y="2147"/>
                    </a:lnTo>
                    <a:lnTo>
                      <a:pt x="420" y="2150"/>
                    </a:lnTo>
                    <a:lnTo>
                      <a:pt x="447" y="2157"/>
                    </a:lnTo>
                    <a:lnTo>
                      <a:pt x="470" y="2168"/>
                    </a:lnTo>
                    <a:lnTo>
                      <a:pt x="491" y="2181"/>
                    </a:lnTo>
                    <a:lnTo>
                      <a:pt x="510" y="2196"/>
                    </a:lnTo>
                    <a:lnTo>
                      <a:pt x="528" y="2212"/>
                    </a:lnTo>
                    <a:lnTo>
                      <a:pt x="546" y="2228"/>
                    </a:lnTo>
                    <a:lnTo>
                      <a:pt x="566" y="2244"/>
                    </a:lnTo>
                    <a:lnTo>
                      <a:pt x="588" y="2258"/>
                    </a:lnTo>
                    <a:lnTo>
                      <a:pt x="563" y="2257"/>
                    </a:lnTo>
                    <a:lnTo>
                      <a:pt x="534" y="2253"/>
                    </a:lnTo>
                    <a:lnTo>
                      <a:pt x="502" y="2248"/>
                    </a:lnTo>
                    <a:lnTo>
                      <a:pt x="468" y="2244"/>
                    </a:lnTo>
                    <a:lnTo>
                      <a:pt x="432" y="2238"/>
                    </a:lnTo>
                    <a:lnTo>
                      <a:pt x="394" y="2233"/>
                    </a:lnTo>
                    <a:lnTo>
                      <a:pt x="357" y="2229"/>
                    </a:lnTo>
                    <a:lnTo>
                      <a:pt x="321" y="2228"/>
                    </a:lnTo>
                    <a:lnTo>
                      <a:pt x="285" y="2229"/>
                    </a:lnTo>
                    <a:lnTo>
                      <a:pt x="251" y="2235"/>
                    </a:lnTo>
                    <a:lnTo>
                      <a:pt x="220" y="2245"/>
                    </a:lnTo>
                    <a:lnTo>
                      <a:pt x="194" y="2258"/>
                    </a:lnTo>
                    <a:lnTo>
                      <a:pt x="171" y="2279"/>
                    </a:lnTo>
                    <a:lnTo>
                      <a:pt x="152" y="2306"/>
                    </a:lnTo>
                    <a:lnTo>
                      <a:pt x="140" y="2340"/>
                    </a:lnTo>
                    <a:lnTo>
                      <a:pt x="134" y="2381"/>
                    </a:lnTo>
                    <a:lnTo>
                      <a:pt x="140" y="2398"/>
                    </a:lnTo>
                    <a:lnTo>
                      <a:pt x="145" y="2414"/>
                    </a:lnTo>
                    <a:lnTo>
                      <a:pt x="152" y="2431"/>
                    </a:lnTo>
                    <a:lnTo>
                      <a:pt x="159" y="2448"/>
                    </a:lnTo>
                    <a:lnTo>
                      <a:pt x="165" y="2466"/>
                    </a:lnTo>
                    <a:lnTo>
                      <a:pt x="173" y="2485"/>
                    </a:lnTo>
                    <a:lnTo>
                      <a:pt x="181" y="2504"/>
                    </a:lnTo>
                    <a:lnTo>
                      <a:pt x="189" y="2525"/>
                    </a:lnTo>
                    <a:lnTo>
                      <a:pt x="168" y="2514"/>
                    </a:lnTo>
                    <a:lnTo>
                      <a:pt x="148" y="2503"/>
                    </a:lnTo>
                    <a:lnTo>
                      <a:pt x="128" y="2493"/>
                    </a:lnTo>
                    <a:lnTo>
                      <a:pt x="110" y="2481"/>
                    </a:lnTo>
                    <a:lnTo>
                      <a:pt x="95" y="2468"/>
                    </a:lnTo>
                    <a:lnTo>
                      <a:pt x="81" y="2452"/>
                    </a:lnTo>
                    <a:lnTo>
                      <a:pt x="72" y="2432"/>
                    </a:lnTo>
                    <a:lnTo>
                      <a:pt x="67" y="2409"/>
                    </a:lnTo>
                    <a:lnTo>
                      <a:pt x="65" y="2392"/>
                    </a:lnTo>
                    <a:lnTo>
                      <a:pt x="64" y="2371"/>
                    </a:lnTo>
                    <a:lnTo>
                      <a:pt x="63" y="2347"/>
                    </a:lnTo>
                    <a:lnTo>
                      <a:pt x="63" y="2322"/>
                    </a:lnTo>
                    <a:lnTo>
                      <a:pt x="64" y="2294"/>
                    </a:lnTo>
                    <a:lnTo>
                      <a:pt x="65" y="2264"/>
                    </a:lnTo>
                    <a:lnTo>
                      <a:pt x="67" y="2233"/>
                    </a:lnTo>
                    <a:lnTo>
                      <a:pt x="69" y="2201"/>
                    </a:lnTo>
                    <a:lnTo>
                      <a:pt x="72" y="2169"/>
                    </a:lnTo>
                    <a:lnTo>
                      <a:pt x="74" y="2138"/>
                    </a:lnTo>
                    <a:lnTo>
                      <a:pt x="77" y="2106"/>
                    </a:lnTo>
                    <a:lnTo>
                      <a:pt x="80" y="2076"/>
                    </a:lnTo>
                    <a:lnTo>
                      <a:pt x="84" y="2046"/>
                    </a:lnTo>
                    <a:lnTo>
                      <a:pt x="87" y="2018"/>
                    </a:lnTo>
                    <a:lnTo>
                      <a:pt x="90" y="1993"/>
                    </a:lnTo>
                    <a:lnTo>
                      <a:pt x="94" y="1970"/>
                    </a:lnTo>
                    <a:lnTo>
                      <a:pt x="92" y="1940"/>
                    </a:lnTo>
                    <a:lnTo>
                      <a:pt x="90" y="1908"/>
                    </a:lnTo>
                    <a:lnTo>
                      <a:pt x="87" y="1871"/>
                    </a:lnTo>
                    <a:lnTo>
                      <a:pt x="84" y="1832"/>
                    </a:lnTo>
                    <a:lnTo>
                      <a:pt x="78" y="1789"/>
                    </a:lnTo>
                    <a:lnTo>
                      <a:pt x="72" y="1746"/>
                    </a:lnTo>
                    <a:lnTo>
                      <a:pt x="65" y="1701"/>
                    </a:lnTo>
                    <a:lnTo>
                      <a:pt x="58" y="1653"/>
                    </a:lnTo>
                    <a:lnTo>
                      <a:pt x="51" y="1607"/>
                    </a:lnTo>
                    <a:lnTo>
                      <a:pt x="43" y="1561"/>
                    </a:lnTo>
                    <a:lnTo>
                      <a:pt x="35" y="1514"/>
                    </a:lnTo>
                    <a:lnTo>
                      <a:pt x="27" y="1469"/>
                    </a:lnTo>
                    <a:lnTo>
                      <a:pt x="20" y="1425"/>
                    </a:lnTo>
                    <a:lnTo>
                      <a:pt x="12" y="1385"/>
                    </a:lnTo>
                    <a:lnTo>
                      <a:pt x="5" y="1347"/>
                    </a:lnTo>
                    <a:lnTo>
                      <a:pt x="0" y="1312"/>
                    </a:lnTo>
                    <a:close/>
                    <a:moveTo>
                      <a:pt x="844" y="2279"/>
                    </a:moveTo>
                    <a:lnTo>
                      <a:pt x="864" y="2241"/>
                    </a:lnTo>
                    <a:lnTo>
                      <a:pt x="881" y="2206"/>
                    </a:lnTo>
                    <a:lnTo>
                      <a:pt x="897" y="2169"/>
                    </a:lnTo>
                    <a:lnTo>
                      <a:pt x="911" y="2135"/>
                    </a:lnTo>
                    <a:lnTo>
                      <a:pt x="924" y="2101"/>
                    </a:lnTo>
                    <a:lnTo>
                      <a:pt x="936" y="2068"/>
                    </a:lnTo>
                    <a:lnTo>
                      <a:pt x="947" y="2035"/>
                    </a:lnTo>
                    <a:lnTo>
                      <a:pt x="956" y="2003"/>
                    </a:lnTo>
                    <a:lnTo>
                      <a:pt x="965" y="1971"/>
                    </a:lnTo>
                    <a:lnTo>
                      <a:pt x="973" y="1940"/>
                    </a:lnTo>
                    <a:lnTo>
                      <a:pt x="979" y="1909"/>
                    </a:lnTo>
                    <a:lnTo>
                      <a:pt x="985" y="1878"/>
                    </a:lnTo>
                    <a:lnTo>
                      <a:pt x="990" y="1849"/>
                    </a:lnTo>
                    <a:lnTo>
                      <a:pt x="996" y="1819"/>
                    </a:lnTo>
                    <a:lnTo>
                      <a:pt x="999" y="1789"/>
                    </a:lnTo>
                    <a:lnTo>
                      <a:pt x="1004" y="1759"/>
                    </a:lnTo>
                    <a:lnTo>
                      <a:pt x="1007" y="1730"/>
                    </a:lnTo>
                    <a:lnTo>
                      <a:pt x="1010" y="1701"/>
                    </a:lnTo>
                    <a:lnTo>
                      <a:pt x="1015" y="1671"/>
                    </a:lnTo>
                    <a:lnTo>
                      <a:pt x="1018" y="1642"/>
                    </a:lnTo>
                    <a:lnTo>
                      <a:pt x="1021" y="1612"/>
                    </a:lnTo>
                    <a:lnTo>
                      <a:pt x="1025" y="1582"/>
                    </a:lnTo>
                    <a:lnTo>
                      <a:pt x="1029" y="1552"/>
                    </a:lnTo>
                    <a:lnTo>
                      <a:pt x="1033" y="1522"/>
                    </a:lnTo>
                    <a:lnTo>
                      <a:pt x="1038" y="1491"/>
                    </a:lnTo>
                    <a:lnTo>
                      <a:pt x="1043" y="1459"/>
                    </a:lnTo>
                    <a:lnTo>
                      <a:pt x="1050" y="1429"/>
                    </a:lnTo>
                    <a:lnTo>
                      <a:pt x="1057" y="1396"/>
                    </a:lnTo>
                    <a:lnTo>
                      <a:pt x="1064" y="1363"/>
                    </a:lnTo>
                    <a:lnTo>
                      <a:pt x="1073" y="1330"/>
                    </a:lnTo>
                    <a:lnTo>
                      <a:pt x="1083" y="1296"/>
                    </a:lnTo>
                    <a:lnTo>
                      <a:pt x="1094" y="1262"/>
                    </a:lnTo>
                    <a:lnTo>
                      <a:pt x="1082" y="1294"/>
                    </a:lnTo>
                    <a:lnTo>
                      <a:pt x="1072" y="1324"/>
                    </a:lnTo>
                    <a:lnTo>
                      <a:pt x="1061" y="1356"/>
                    </a:lnTo>
                    <a:lnTo>
                      <a:pt x="1052" y="1386"/>
                    </a:lnTo>
                    <a:lnTo>
                      <a:pt x="1043" y="1418"/>
                    </a:lnTo>
                    <a:lnTo>
                      <a:pt x="1036" y="1449"/>
                    </a:lnTo>
                    <a:lnTo>
                      <a:pt x="1028" y="1480"/>
                    </a:lnTo>
                    <a:lnTo>
                      <a:pt x="1020" y="1512"/>
                    </a:lnTo>
                    <a:lnTo>
                      <a:pt x="1014" y="1542"/>
                    </a:lnTo>
                    <a:lnTo>
                      <a:pt x="1007" y="1574"/>
                    </a:lnTo>
                    <a:lnTo>
                      <a:pt x="1000" y="1604"/>
                    </a:lnTo>
                    <a:lnTo>
                      <a:pt x="994" y="1636"/>
                    </a:lnTo>
                    <a:lnTo>
                      <a:pt x="987" y="1668"/>
                    </a:lnTo>
                    <a:lnTo>
                      <a:pt x="980" y="1698"/>
                    </a:lnTo>
                    <a:lnTo>
                      <a:pt x="974" y="1730"/>
                    </a:lnTo>
                    <a:lnTo>
                      <a:pt x="967" y="1761"/>
                    </a:lnTo>
                    <a:lnTo>
                      <a:pt x="960" y="1793"/>
                    </a:lnTo>
                    <a:lnTo>
                      <a:pt x="952" y="1825"/>
                    </a:lnTo>
                    <a:lnTo>
                      <a:pt x="943" y="1856"/>
                    </a:lnTo>
                    <a:lnTo>
                      <a:pt x="934" y="1888"/>
                    </a:lnTo>
                    <a:lnTo>
                      <a:pt x="924" y="1920"/>
                    </a:lnTo>
                    <a:lnTo>
                      <a:pt x="914" y="1951"/>
                    </a:lnTo>
                    <a:lnTo>
                      <a:pt x="902" y="1983"/>
                    </a:lnTo>
                    <a:lnTo>
                      <a:pt x="890" y="2015"/>
                    </a:lnTo>
                    <a:lnTo>
                      <a:pt x="877" y="2048"/>
                    </a:lnTo>
                    <a:lnTo>
                      <a:pt x="863" y="2079"/>
                    </a:lnTo>
                    <a:lnTo>
                      <a:pt x="846" y="2112"/>
                    </a:lnTo>
                    <a:lnTo>
                      <a:pt x="830" y="2144"/>
                    </a:lnTo>
                    <a:lnTo>
                      <a:pt x="811" y="2177"/>
                    </a:lnTo>
                    <a:lnTo>
                      <a:pt x="791" y="2209"/>
                    </a:lnTo>
                    <a:lnTo>
                      <a:pt x="770" y="2242"/>
                    </a:lnTo>
                    <a:lnTo>
                      <a:pt x="747" y="2275"/>
                    </a:lnTo>
                    <a:lnTo>
                      <a:pt x="759" y="2278"/>
                    </a:lnTo>
                    <a:lnTo>
                      <a:pt x="770" y="2279"/>
                    </a:lnTo>
                    <a:lnTo>
                      <a:pt x="783" y="2280"/>
                    </a:lnTo>
                    <a:lnTo>
                      <a:pt x="795" y="2280"/>
                    </a:lnTo>
                    <a:lnTo>
                      <a:pt x="808" y="2280"/>
                    </a:lnTo>
                    <a:lnTo>
                      <a:pt x="820" y="2280"/>
                    </a:lnTo>
                    <a:lnTo>
                      <a:pt x="832" y="2280"/>
                    </a:lnTo>
                    <a:lnTo>
                      <a:pt x="844" y="2279"/>
                    </a:lnTo>
                    <a:close/>
                  </a:path>
                </a:pathLst>
              </a:custGeom>
              <a:solidFill>
                <a:srgbClr val="CBD8E5"/>
              </a:solidFill>
              <a:ln w="9525">
                <a:noFill/>
                <a:round/>
                <a:headEnd/>
                <a:tailEnd/>
              </a:ln>
            </p:spPr>
            <p:txBody>
              <a:bodyPr/>
              <a:lstStyle/>
              <a:p>
                <a:endParaRPr lang="es-ES"/>
              </a:p>
            </p:txBody>
          </p:sp>
          <p:sp>
            <p:nvSpPr>
              <p:cNvPr id="1020" name="Freeform 1024"/>
              <p:cNvSpPr>
                <a:spLocks noEditPoints="1"/>
              </p:cNvSpPr>
              <p:nvPr/>
            </p:nvSpPr>
            <p:spPr bwMode="auto">
              <a:xfrm>
                <a:off x="1758" y="2542"/>
                <a:ext cx="406" cy="942"/>
              </a:xfrm>
              <a:custGeom>
                <a:avLst/>
                <a:gdLst>
                  <a:gd name="T0" fmla="*/ 1776 w 2031"/>
                  <a:gd name="T1" fmla="*/ 4163 h 4711"/>
                  <a:gd name="T2" fmla="*/ 1909 w 2031"/>
                  <a:gd name="T3" fmla="*/ 4238 h 4711"/>
                  <a:gd name="T4" fmla="*/ 2031 w 2031"/>
                  <a:gd name="T5" fmla="*/ 4213 h 4711"/>
                  <a:gd name="T6" fmla="*/ 1863 w 2031"/>
                  <a:gd name="T7" fmla="*/ 4140 h 4711"/>
                  <a:gd name="T8" fmla="*/ 1828 w 2031"/>
                  <a:gd name="T9" fmla="*/ 4124 h 4711"/>
                  <a:gd name="T10" fmla="*/ 1706 w 2031"/>
                  <a:gd name="T11" fmla="*/ 3996 h 4711"/>
                  <a:gd name="T12" fmla="*/ 1693 w 2031"/>
                  <a:gd name="T13" fmla="*/ 3829 h 4711"/>
                  <a:gd name="T14" fmla="*/ 1646 w 2031"/>
                  <a:gd name="T15" fmla="*/ 3884 h 4711"/>
                  <a:gd name="T16" fmla="*/ 1639 w 2031"/>
                  <a:gd name="T17" fmla="*/ 4069 h 4711"/>
                  <a:gd name="T18" fmla="*/ 1541 w 2031"/>
                  <a:gd name="T19" fmla="*/ 4162 h 4711"/>
                  <a:gd name="T20" fmla="*/ 1648 w 2031"/>
                  <a:gd name="T21" fmla="*/ 4187 h 4711"/>
                  <a:gd name="T22" fmla="*/ 1649 w 2031"/>
                  <a:gd name="T23" fmla="*/ 4384 h 4711"/>
                  <a:gd name="T24" fmla="*/ 1539 w 2031"/>
                  <a:gd name="T25" fmla="*/ 4438 h 4711"/>
                  <a:gd name="T26" fmla="*/ 1602 w 2031"/>
                  <a:gd name="T27" fmla="*/ 4479 h 4711"/>
                  <a:gd name="T28" fmla="*/ 1577 w 2031"/>
                  <a:gd name="T29" fmla="*/ 4645 h 4711"/>
                  <a:gd name="T30" fmla="*/ 1617 w 2031"/>
                  <a:gd name="T31" fmla="*/ 4640 h 4711"/>
                  <a:gd name="T32" fmla="*/ 1670 w 2031"/>
                  <a:gd name="T33" fmla="*/ 4427 h 4711"/>
                  <a:gd name="T34" fmla="*/ 1687 w 2031"/>
                  <a:gd name="T35" fmla="*/ 4196 h 4711"/>
                  <a:gd name="T36" fmla="*/ 1679 w 2031"/>
                  <a:gd name="T37" fmla="*/ 4004 h 4711"/>
                  <a:gd name="T38" fmla="*/ 923 w 2031"/>
                  <a:gd name="T39" fmla="*/ 3734 h 4711"/>
                  <a:gd name="T40" fmla="*/ 919 w 2031"/>
                  <a:gd name="T41" fmla="*/ 3929 h 4711"/>
                  <a:gd name="T42" fmla="*/ 915 w 2031"/>
                  <a:gd name="T43" fmla="*/ 4080 h 4711"/>
                  <a:gd name="T44" fmla="*/ 1059 w 2031"/>
                  <a:gd name="T45" fmla="*/ 4087 h 4711"/>
                  <a:gd name="T46" fmla="*/ 1083 w 2031"/>
                  <a:gd name="T47" fmla="*/ 4115 h 4711"/>
                  <a:gd name="T48" fmla="*/ 1238 w 2031"/>
                  <a:gd name="T49" fmla="*/ 4155 h 4711"/>
                  <a:gd name="T50" fmla="*/ 1268 w 2031"/>
                  <a:gd name="T51" fmla="*/ 4154 h 4711"/>
                  <a:gd name="T52" fmla="*/ 1456 w 2031"/>
                  <a:gd name="T53" fmla="*/ 4181 h 4711"/>
                  <a:gd name="T54" fmla="*/ 1473 w 2031"/>
                  <a:gd name="T55" fmla="*/ 3990 h 4711"/>
                  <a:gd name="T56" fmla="*/ 1454 w 2031"/>
                  <a:gd name="T57" fmla="*/ 3888 h 4711"/>
                  <a:gd name="T58" fmla="*/ 1288 w 2031"/>
                  <a:gd name="T59" fmla="*/ 3852 h 4711"/>
                  <a:gd name="T60" fmla="*/ 1149 w 2031"/>
                  <a:gd name="T61" fmla="*/ 3862 h 4711"/>
                  <a:gd name="T62" fmla="*/ 991 w 2031"/>
                  <a:gd name="T63" fmla="*/ 3802 h 4711"/>
                  <a:gd name="T64" fmla="*/ 948 w 2031"/>
                  <a:gd name="T65" fmla="*/ 3618 h 4711"/>
                  <a:gd name="T66" fmla="*/ 1168 w 2031"/>
                  <a:gd name="T67" fmla="*/ 2291 h 4711"/>
                  <a:gd name="T68" fmla="*/ 1277 w 2031"/>
                  <a:gd name="T69" fmla="*/ 2700 h 4711"/>
                  <a:gd name="T70" fmla="*/ 1457 w 2031"/>
                  <a:gd name="T71" fmla="*/ 3117 h 4711"/>
                  <a:gd name="T72" fmla="*/ 1575 w 2031"/>
                  <a:gd name="T73" fmla="*/ 3508 h 4711"/>
                  <a:gd name="T74" fmla="*/ 1620 w 2031"/>
                  <a:gd name="T75" fmla="*/ 3787 h 4711"/>
                  <a:gd name="T76" fmla="*/ 1698 w 2031"/>
                  <a:gd name="T77" fmla="*/ 3559 h 4711"/>
                  <a:gd name="T78" fmla="*/ 1646 w 2031"/>
                  <a:gd name="T79" fmla="*/ 3281 h 4711"/>
                  <a:gd name="T80" fmla="*/ 1368 w 2031"/>
                  <a:gd name="T81" fmla="*/ 2776 h 4711"/>
                  <a:gd name="T82" fmla="*/ 1205 w 2031"/>
                  <a:gd name="T83" fmla="*/ 2341 h 4711"/>
                  <a:gd name="T84" fmla="*/ 962 w 2031"/>
                  <a:gd name="T85" fmla="*/ 992 h 4711"/>
                  <a:gd name="T86" fmla="*/ 700 w 2031"/>
                  <a:gd name="T87" fmla="*/ 604 h 4711"/>
                  <a:gd name="T88" fmla="*/ 684 w 2031"/>
                  <a:gd name="T89" fmla="*/ 786 h 4711"/>
                  <a:gd name="T90" fmla="*/ 861 w 2031"/>
                  <a:gd name="T91" fmla="*/ 978 h 4711"/>
                  <a:gd name="T92" fmla="*/ 327 w 2031"/>
                  <a:gd name="T93" fmla="*/ 18 h 4711"/>
                  <a:gd name="T94" fmla="*/ 292 w 2031"/>
                  <a:gd name="T95" fmla="*/ 286 h 4711"/>
                  <a:gd name="T96" fmla="*/ 337 w 2031"/>
                  <a:gd name="T97" fmla="*/ 645 h 4711"/>
                  <a:gd name="T98" fmla="*/ 432 w 2031"/>
                  <a:gd name="T99" fmla="*/ 990 h 4711"/>
                  <a:gd name="T100" fmla="*/ 772 w 2031"/>
                  <a:gd name="T101" fmla="*/ 1524 h 4711"/>
                  <a:gd name="T102" fmla="*/ 579 w 2031"/>
                  <a:gd name="T103" fmla="*/ 1420 h 4711"/>
                  <a:gd name="T104" fmla="*/ 272 w 2031"/>
                  <a:gd name="T105" fmla="*/ 1043 h 4711"/>
                  <a:gd name="T106" fmla="*/ 143 w 2031"/>
                  <a:gd name="T107" fmla="*/ 617 h 4711"/>
                  <a:gd name="T108" fmla="*/ 67 w 2031"/>
                  <a:gd name="T109" fmla="*/ 313 h 4711"/>
                  <a:gd name="T110" fmla="*/ 6 w 2031"/>
                  <a:gd name="T111" fmla="*/ 80 h 4711"/>
                  <a:gd name="T112" fmla="*/ 238 w 2031"/>
                  <a:gd name="T113" fmla="*/ 4 h 4711"/>
                  <a:gd name="T114" fmla="*/ 1543 w 2031"/>
                  <a:gd name="T115" fmla="*/ 4578 h 4711"/>
                  <a:gd name="T116" fmla="*/ 1506 w 2031"/>
                  <a:gd name="T117" fmla="*/ 4689 h 4711"/>
                  <a:gd name="T118" fmla="*/ 1467 w 2031"/>
                  <a:gd name="T119" fmla="*/ 4589 h 4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31"/>
                  <a:gd name="T181" fmla="*/ 0 h 4711"/>
                  <a:gd name="T182" fmla="*/ 2031 w 2031"/>
                  <a:gd name="T183" fmla="*/ 4711 h 4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31" h="4711">
                    <a:moveTo>
                      <a:pt x="1679" y="4004"/>
                    </a:moveTo>
                    <a:lnTo>
                      <a:pt x="1687" y="4020"/>
                    </a:lnTo>
                    <a:lnTo>
                      <a:pt x="1694" y="4037"/>
                    </a:lnTo>
                    <a:lnTo>
                      <a:pt x="1703" y="4053"/>
                    </a:lnTo>
                    <a:lnTo>
                      <a:pt x="1712" y="4070"/>
                    </a:lnTo>
                    <a:lnTo>
                      <a:pt x="1721" y="4087"/>
                    </a:lnTo>
                    <a:lnTo>
                      <a:pt x="1731" y="4103"/>
                    </a:lnTo>
                    <a:lnTo>
                      <a:pt x="1742" y="4119"/>
                    </a:lnTo>
                    <a:lnTo>
                      <a:pt x="1753" y="4135"/>
                    </a:lnTo>
                    <a:lnTo>
                      <a:pt x="1764" y="4149"/>
                    </a:lnTo>
                    <a:lnTo>
                      <a:pt x="1776" y="4163"/>
                    </a:lnTo>
                    <a:lnTo>
                      <a:pt x="1788" y="4176"/>
                    </a:lnTo>
                    <a:lnTo>
                      <a:pt x="1800" y="4188"/>
                    </a:lnTo>
                    <a:lnTo>
                      <a:pt x="1812" y="4198"/>
                    </a:lnTo>
                    <a:lnTo>
                      <a:pt x="1825" y="4207"/>
                    </a:lnTo>
                    <a:lnTo>
                      <a:pt x="1839" y="4214"/>
                    </a:lnTo>
                    <a:lnTo>
                      <a:pt x="1852" y="4220"/>
                    </a:lnTo>
                    <a:lnTo>
                      <a:pt x="1863" y="4225"/>
                    </a:lnTo>
                    <a:lnTo>
                      <a:pt x="1874" y="4230"/>
                    </a:lnTo>
                    <a:lnTo>
                      <a:pt x="1885" y="4233"/>
                    </a:lnTo>
                    <a:lnTo>
                      <a:pt x="1897" y="4236"/>
                    </a:lnTo>
                    <a:lnTo>
                      <a:pt x="1909" y="4238"/>
                    </a:lnTo>
                    <a:lnTo>
                      <a:pt x="1922" y="4239"/>
                    </a:lnTo>
                    <a:lnTo>
                      <a:pt x="1934" y="4241"/>
                    </a:lnTo>
                    <a:lnTo>
                      <a:pt x="1947" y="4241"/>
                    </a:lnTo>
                    <a:lnTo>
                      <a:pt x="1959" y="4239"/>
                    </a:lnTo>
                    <a:lnTo>
                      <a:pt x="1971" y="4238"/>
                    </a:lnTo>
                    <a:lnTo>
                      <a:pt x="1982" y="4236"/>
                    </a:lnTo>
                    <a:lnTo>
                      <a:pt x="1994" y="4233"/>
                    </a:lnTo>
                    <a:lnTo>
                      <a:pt x="2004" y="4230"/>
                    </a:lnTo>
                    <a:lnTo>
                      <a:pt x="2014" y="4225"/>
                    </a:lnTo>
                    <a:lnTo>
                      <a:pt x="2023" y="4219"/>
                    </a:lnTo>
                    <a:lnTo>
                      <a:pt x="2031" y="4213"/>
                    </a:lnTo>
                    <a:lnTo>
                      <a:pt x="2012" y="4213"/>
                    </a:lnTo>
                    <a:lnTo>
                      <a:pt x="1992" y="4211"/>
                    </a:lnTo>
                    <a:lnTo>
                      <a:pt x="1972" y="4209"/>
                    </a:lnTo>
                    <a:lnTo>
                      <a:pt x="1953" y="4204"/>
                    </a:lnTo>
                    <a:lnTo>
                      <a:pt x="1933" y="4198"/>
                    </a:lnTo>
                    <a:lnTo>
                      <a:pt x="1916" y="4191"/>
                    </a:lnTo>
                    <a:lnTo>
                      <a:pt x="1897" y="4180"/>
                    </a:lnTo>
                    <a:lnTo>
                      <a:pt x="1879" y="4166"/>
                    </a:lnTo>
                    <a:lnTo>
                      <a:pt x="1871" y="4158"/>
                    </a:lnTo>
                    <a:lnTo>
                      <a:pt x="1865" y="4149"/>
                    </a:lnTo>
                    <a:lnTo>
                      <a:pt x="1863" y="4140"/>
                    </a:lnTo>
                    <a:lnTo>
                      <a:pt x="1862" y="4129"/>
                    </a:lnTo>
                    <a:lnTo>
                      <a:pt x="1864" y="4118"/>
                    </a:lnTo>
                    <a:lnTo>
                      <a:pt x="1867" y="4106"/>
                    </a:lnTo>
                    <a:lnTo>
                      <a:pt x="1874" y="4092"/>
                    </a:lnTo>
                    <a:lnTo>
                      <a:pt x="1882" y="4078"/>
                    </a:lnTo>
                    <a:lnTo>
                      <a:pt x="1875" y="4078"/>
                    </a:lnTo>
                    <a:lnTo>
                      <a:pt x="1868" y="4084"/>
                    </a:lnTo>
                    <a:lnTo>
                      <a:pt x="1861" y="4093"/>
                    </a:lnTo>
                    <a:lnTo>
                      <a:pt x="1851" y="4104"/>
                    </a:lnTo>
                    <a:lnTo>
                      <a:pt x="1841" y="4115"/>
                    </a:lnTo>
                    <a:lnTo>
                      <a:pt x="1828" y="4124"/>
                    </a:lnTo>
                    <a:lnTo>
                      <a:pt x="1813" y="4126"/>
                    </a:lnTo>
                    <a:lnTo>
                      <a:pt x="1797" y="4121"/>
                    </a:lnTo>
                    <a:lnTo>
                      <a:pt x="1784" y="4109"/>
                    </a:lnTo>
                    <a:lnTo>
                      <a:pt x="1771" y="4097"/>
                    </a:lnTo>
                    <a:lnTo>
                      <a:pt x="1760" y="4084"/>
                    </a:lnTo>
                    <a:lnTo>
                      <a:pt x="1749" y="4069"/>
                    </a:lnTo>
                    <a:lnTo>
                      <a:pt x="1739" y="4056"/>
                    </a:lnTo>
                    <a:lnTo>
                      <a:pt x="1730" y="4040"/>
                    </a:lnTo>
                    <a:lnTo>
                      <a:pt x="1721" y="4025"/>
                    </a:lnTo>
                    <a:lnTo>
                      <a:pt x="1713" y="4011"/>
                    </a:lnTo>
                    <a:lnTo>
                      <a:pt x="1706" y="3996"/>
                    </a:lnTo>
                    <a:lnTo>
                      <a:pt x="1700" y="3980"/>
                    </a:lnTo>
                    <a:lnTo>
                      <a:pt x="1694" y="3967"/>
                    </a:lnTo>
                    <a:lnTo>
                      <a:pt x="1690" y="3952"/>
                    </a:lnTo>
                    <a:lnTo>
                      <a:pt x="1685" y="3939"/>
                    </a:lnTo>
                    <a:lnTo>
                      <a:pt x="1683" y="3925"/>
                    </a:lnTo>
                    <a:lnTo>
                      <a:pt x="1681" y="3913"/>
                    </a:lnTo>
                    <a:lnTo>
                      <a:pt x="1680" y="3902"/>
                    </a:lnTo>
                    <a:lnTo>
                      <a:pt x="1681" y="3884"/>
                    </a:lnTo>
                    <a:lnTo>
                      <a:pt x="1684" y="3864"/>
                    </a:lnTo>
                    <a:lnTo>
                      <a:pt x="1688" y="3847"/>
                    </a:lnTo>
                    <a:lnTo>
                      <a:pt x="1693" y="3829"/>
                    </a:lnTo>
                    <a:lnTo>
                      <a:pt x="1700" y="3811"/>
                    </a:lnTo>
                    <a:lnTo>
                      <a:pt x="1706" y="3793"/>
                    </a:lnTo>
                    <a:lnTo>
                      <a:pt x="1714" y="3774"/>
                    </a:lnTo>
                    <a:lnTo>
                      <a:pt x="1722" y="3755"/>
                    </a:lnTo>
                    <a:lnTo>
                      <a:pt x="1711" y="3761"/>
                    </a:lnTo>
                    <a:lnTo>
                      <a:pt x="1700" y="3772"/>
                    </a:lnTo>
                    <a:lnTo>
                      <a:pt x="1688" y="3789"/>
                    </a:lnTo>
                    <a:lnTo>
                      <a:pt x="1676" y="3808"/>
                    </a:lnTo>
                    <a:lnTo>
                      <a:pt x="1665" y="3832"/>
                    </a:lnTo>
                    <a:lnTo>
                      <a:pt x="1655" y="3857"/>
                    </a:lnTo>
                    <a:lnTo>
                      <a:pt x="1646" y="3884"/>
                    </a:lnTo>
                    <a:lnTo>
                      <a:pt x="1639" y="3912"/>
                    </a:lnTo>
                    <a:lnTo>
                      <a:pt x="1629" y="3918"/>
                    </a:lnTo>
                    <a:lnTo>
                      <a:pt x="1624" y="3928"/>
                    </a:lnTo>
                    <a:lnTo>
                      <a:pt x="1620" y="3941"/>
                    </a:lnTo>
                    <a:lnTo>
                      <a:pt x="1619" y="3956"/>
                    </a:lnTo>
                    <a:lnTo>
                      <a:pt x="1622" y="3973"/>
                    </a:lnTo>
                    <a:lnTo>
                      <a:pt x="1624" y="3991"/>
                    </a:lnTo>
                    <a:lnTo>
                      <a:pt x="1627" y="4011"/>
                    </a:lnTo>
                    <a:lnTo>
                      <a:pt x="1631" y="4030"/>
                    </a:lnTo>
                    <a:lnTo>
                      <a:pt x="1636" y="4050"/>
                    </a:lnTo>
                    <a:lnTo>
                      <a:pt x="1639" y="4069"/>
                    </a:lnTo>
                    <a:lnTo>
                      <a:pt x="1641" y="4087"/>
                    </a:lnTo>
                    <a:lnTo>
                      <a:pt x="1642" y="4106"/>
                    </a:lnTo>
                    <a:lnTo>
                      <a:pt x="1641" y="4120"/>
                    </a:lnTo>
                    <a:lnTo>
                      <a:pt x="1638" y="4134"/>
                    </a:lnTo>
                    <a:lnTo>
                      <a:pt x="1631" y="4144"/>
                    </a:lnTo>
                    <a:lnTo>
                      <a:pt x="1622" y="4152"/>
                    </a:lnTo>
                    <a:lnTo>
                      <a:pt x="1601" y="4149"/>
                    </a:lnTo>
                    <a:lnTo>
                      <a:pt x="1583" y="4151"/>
                    </a:lnTo>
                    <a:lnTo>
                      <a:pt x="1568" y="4153"/>
                    </a:lnTo>
                    <a:lnTo>
                      <a:pt x="1553" y="4157"/>
                    </a:lnTo>
                    <a:lnTo>
                      <a:pt x="1541" y="4162"/>
                    </a:lnTo>
                    <a:lnTo>
                      <a:pt x="1531" y="4169"/>
                    </a:lnTo>
                    <a:lnTo>
                      <a:pt x="1524" y="4176"/>
                    </a:lnTo>
                    <a:lnTo>
                      <a:pt x="1516" y="4183"/>
                    </a:lnTo>
                    <a:lnTo>
                      <a:pt x="1528" y="4180"/>
                    </a:lnTo>
                    <a:lnTo>
                      <a:pt x="1544" y="4176"/>
                    </a:lnTo>
                    <a:lnTo>
                      <a:pt x="1563" y="4172"/>
                    </a:lnTo>
                    <a:lnTo>
                      <a:pt x="1584" y="4169"/>
                    </a:lnTo>
                    <a:lnTo>
                      <a:pt x="1603" y="4169"/>
                    </a:lnTo>
                    <a:lnTo>
                      <a:pt x="1622" y="4170"/>
                    </a:lnTo>
                    <a:lnTo>
                      <a:pt x="1637" y="4176"/>
                    </a:lnTo>
                    <a:lnTo>
                      <a:pt x="1648" y="4187"/>
                    </a:lnTo>
                    <a:lnTo>
                      <a:pt x="1652" y="4200"/>
                    </a:lnTo>
                    <a:lnTo>
                      <a:pt x="1656" y="4215"/>
                    </a:lnTo>
                    <a:lnTo>
                      <a:pt x="1658" y="4232"/>
                    </a:lnTo>
                    <a:lnTo>
                      <a:pt x="1660" y="4252"/>
                    </a:lnTo>
                    <a:lnTo>
                      <a:pt x="1660" y="4271"/>
                    </a:lnTo>
                    <a:lnTo>
                      <a:pt x="1660" y="4291"/>
                    </a:lnTo>
                    <a:lnTo>
                      <a:pt x="1659" y="4311"/>
                    </a:lnTo>
                    <a:lnTo>
                      <a:pt x="1658" y="4331"/>
                    </a:lnTo>
                    <a:lnTo>
                      <a:pt x="1656" y="4350"/>
                    </a:lnTo>
                    <a:lnTo>
                      <a:pt x="1652" y="4369"/>
                    </a:lnTo>
                    <a:lnTo>
                      <a:pt x="1649" y="4384"/>
                    </a:lnTo>
                    <a:lnTo>
                      <a:pt x="1645" y="4398"/>
                    </a:lnTo>
                    <a:lnTo>
                      <a:pt x="1640" y="4410"/>
                    </a:lnTo>
                    <a:lnTo>
                      <a:pt x="1635" y="4418"/>
                    </a:lnTo>
                    <a:lnTo>
                      <a:pt x="1629" y="4423"/>
                    </a:lnTo>
                    <a:lnTo>
                      <a:pt x="1624" y="4425"/>
                    </a:lnTo>
                    <a:lnTo>
                      <a:pt x="1613" y="4425"/>
                    </a:lnTo>
                    <a:lnTo>
                      <a:pt x="1600" y="4425"/>
                    </a:lnTo>
                    <a:lnTo>
                      <a:pt x="1585" y="4425"/>
                    </a:lnTo>
                    <a:lnTo>
                      <a:pt x="1570" y="4426"/>
                    </a:lnTo>
                    <a:lnTo>
                      <a:pt x="1554" y="4431"/>
                    </a:lnTo>
                    <a:lnTo>
                      <a:pt x="1539" y="4438"/>
                    </a:lnTo>
                    <a:lnTo>
                      <a:pt x="1525" y="4449"/>
                    </a:lnTo>
                    <a:lnTo>
                      <a:pt x="1511" y="4466"/>
                    </a:lnTo>
                    <a:lnTo>
                      <a:pt x="1522" y="4459"/>
                    </a:lnTo>
                    <a:lnTo>
                      <a:pt x="1537" y="4453"/>
                    </a:lnTo>
                    <a:lnTo>
                      <a:pt x="1550" y="4450"/>
                    </a:lnTo>
                    <a:lnTo>
                      <a:pt x="1564" y="4448"/>
                    </a:lnTo>
                    <a:lnTo>
                      <a:pt x="1577" y="4449"/>
                    </a:lnTo>
                    <a:lnTo>
                      <a:pt x="1589" y="4453"/>
                    </a:lnTo>
                    <a:lnTo>
                      <a:pt x="1597" y="4457"/>
                    </a:lnTo>
                    <a:lnTo>
                      <a:pt x="1602" y="4466"/>
                    </a:lnTo>
                    <a:lnTo>
                      <a:pt x="1602" y="4479"/>
                    </a:lnTo>
                    <a:lnTo>
                      <a:pt x="1603" y="4494"/>
                    </a:lnTo>
                    <a:lnTo>
                      <a:pt x="1603" y="4509"/>
                    </a:lnTo>
                    <a:lnTo>
                      <a:pt x="1603" y="4523"/>
                    </a:lnTo>
                    <a:lnTo>
                      <a:pt x="1603" y="4538"/>
                    </a:lnTo>
                    <a:lnTo>
                      <a:pt x="1602" y="4552"/>
                    </a:lnTo>
                    <a:lnTo>
                      <a:pt x="1598" y="4566"/>
                    </a:lnTo>
                    <a:lnTo>
                      <a:pt x="1595" y="4578"/>
                    </a:lnTo>
                    <a:lnTo>
                      <a:pt x="1594" y="4596"/>
                    </a:lnTo>
                    <a:lnTo>
                      <a:pt x="1591" y="4613"/>
                    </a:lnTo>
                    <a:lnTo>
                      <a:pt x="1585" y="4629"/>
                    </a:lnTo>
                    <a:lnTo>
                      <a:pt x="1577" y="4645"/>
                    </a:lnTo>
                    <a:lnTo>
                      <a:pt x="1568" y="4661"/>
                    </a:lnTo>
                    <a:lnTo>
                      <a:pt x="1553" y="4677"/>
                    </a:lnTo>
                    <a:lnTo>
                      <a:pt x="1537" y="4694"/>
                    </a:lnTo>
                    <a:lnTo>
                      <a:pt x="1516" y="4711"/>
                    </a:lnTo>
                    <a:lnTo>
                      <a:pt x="1536" y="4705"/>
                    </a:lnTo>
                    <a:lnTo>
                      <a:pt x="1553" y="4697"/>
                    </a:lnTo>
                    <a:lnTo>
                      <a:pt x="1569" y="4689"/>
                    </a:lnTo>
                    <a:lnTo>
                      <a:pt x="1583" y="4678"/>
                    </a:lnTo>
                    <a:lnTo>
                      <a:pt x="1596" y="4667"/>
                    </a:lnTo>
                    <a:lnTo>
                      <a:pt x="1607" y="4653"/>
                    </a:lnTo>
                    <a:lnTo>
                      <a:pt x="1617" y="4640"/>
                    </a:lnTo>
                    <a:lnTo>
                      <a:pt x="1626" y="4624"/>
                    </a:lnTo>
                    <a:lnTo>
                      <a:pt x="1634" y="4607"/>
                    </a:lnTo>
                    <a:lnTo>
                      <a:pt x="1639" y="4590"/>
                    </a:lnTo>
                    <a:lnTo>
                      <a:pt x="1645" y="4572"/>
                    </a:lnTo>
                    <a:lnTo>
                      <a:pt x="1649" y="4551"/>
                    </a:lnTo>
                    <a:lnTo>
                      <a:pt x="1652" y="4532"/>
                    </a:lnTo>
                    <a:lnTo>
                      <a:pt x="1656" y="4510"/>
                    </a:lnTo>
                    <a:lnTo>
                      <a:pt x="1658" y="4488"/>
                    </a:lnTo>
                    <a:lnTo>
                      <a:pt x="1659" y="4465"/>
                    </a:lnTo>
                    <a:lnTo>
                      <a:pt x="1665" y="4448"/>
                    </a:lnTo>
                    <a:lnTo>
                      <a:pt x="1670" y="4427"/>
                    </a:lnTo>
                    <a:lnTo>
                      <a:pt x="1674" y="4406"/>
                    </a:lnTo>
                    <a:lnTo>
                      <a:pt x="1680" y="4383"/>
                    </a:lnTo>
                    <a:lnTo>
                      <a:pt x="1683" y="4360"/>
                    </a:lnTo>
                    <a:lnTo>
                      <a:pt x="1687" y="4338"/>
                    </a:lnTo>
                    <a:lnTo>
                      <a:pt x="1689" y="4316"/>
                    </a:lnTo>
                    <a:lnTo>
                      <a:pt x="1690" y="4295"/>
                    </a:lnTo>
                    <a:lnTo>
                      <a:pt x="1690" y="4276"/>
                    </a:lnTo>
                    <a:lnTo>
                      <a:pt x="1690" y="4255"/>
                    </a:lnTo>
                    <a:lnTo>
                      <a:pt x="1689" y="4236"/>
                    </a:lnTo>
                    <a:lnTo>
                      <a:pt x="1688" y="4215"/>
                    </a:lnTo>
                    <a:lnTo>
                      <a:pt x="1687" y="4196"/>
                    </a:lnTo>
                    <a:lnTo>
                      <a:pt x="1684" y="4175"/>
                    </a:lnTo>
                    <a:lnTo>
                      <a:pt x="1683" y="4155"/>
                    </a:lnTo>
                    <a:lnTo>
                      <a:pt x="1681" y="4136"/>
                    </a:lnTo>
                    <a:lnTo>
                      <a:pt x="1680" y="4118"/>
                    </a:lnTo>
                    <a:lnTo>
                      <a:pt x="1678" y="4099"/>
                    </a:lnTo>
                    <a:lnTo>
                      <a:pt x="1677" y="4081"/>
                    </a:lnTo>
                    <a:lnTo>
                      <a:pt x="1677" y="4064"/>
                    </a:lnTo>
                    <a:lnTo>
                      <a:pt x="1676" y="4047"/>
                    </a:lnTo>
                    <a:lnTo>
                      <a:pt x="1677" y="4032"/>
                    </a:lnTo>
                    <a:lnTo>
                      <a:pt x="1677" y="4018"/>
                    </a:lnTo>
                    <a:lnTo>
                      <a:pt x="1679" y="4004"/>
                    </a:lnTo>
                    <a:close/>
                    <a:moveTo>
                      <a:pt x="940" y="3476"/>
                    </a:moveTo>
                    <a:lnTo>
                      <a:pt x="932" y="3502"/>
                    </a:lnTo>
                    <a:lnTo>
                      <a:pt x="925" y="3528"/>
                    </a:lnTo>
                    <a:lnTo>
                      <a:pt x="921" y="3555"/>
                    </a:lnTo>
                    <a:lnTo>
                      <a:pt x="919" y="3582"/>
                    </a:lnTo>
                    <a:lnTo>
                      <a:pt x="916" y="3608"/>
                    </a:lnTo>
                    <a:lnTo>
                      <a:pt x="916" y="3634"/>
                    </a:lnTo>
                    <a:lnTo>
                      <a:pt x="918" y="3660"/>
                    </a:lnTo>
                    <a:lnTo>
                      <a:pt x="919" y="3685"/>
                    </a:lnTo>
                    <a:lnTo>
                      <a:pt x="921" y="3710"/>
                    </a:lnTo>
                    <a:lnTo>
                      <a:pt x="923" y="3734"/>
                    </a:lnTo>
                    <a:lnTo>
                      <a:pt x="926" y="3757"/>
                    </a:lnTo>
                    <a:lnTo>
                      <a:pt x="929" y="3779"/>
                    </a:lnTo>
                    <a:lnTo>
                      <a:pt x="932" y="3801"/>
                    </a:lnTo>
                    <a:lnTo>
                      <a:pt x="934" y="3821"/>
                    </a:lnTo>
                    <a:lnTo>
                      <a:pt x="936" y="3840"/>
                    </a:lnTo>
                    <a:lnTo>
                      <a:pt x="937" y="3857"/>
                    </a:lnTo>
                    <a:lnTo>
                      <a:pt x="934" y="3871"/>
                    </a:lnTo>
                    <a:lnTo>
                      <a:pt x="930" y="3884"/>
                    </a:lnTo>
                    <a:lnTo>
                      <a:pt x="926" y="3899"/>
                    </a:lnTo>
                    <a:lnTo>
                      <a:pt x="923" y="3914"/>
                    </a:lnTo>
                    <a:lnTo>
                      <a:pt x="919" y="3929"/>
                    </a:lnTo>
                    <a:lnTo>
                      <a:pt x="915" y="3945"/>
                    </a:lnTo>
                    <a:lnTo>
                      <a:pt x="913" y="3959"/>
                    </a:lnTo>
                    <a:lnTo>
                      <a:pt x="910" y="3975"/>
                    </a:lnTo>
                    <a:lnTo>
                      <a:pt x="909" y="3990"/>
                    </a:lnTo>
                    <a:lnTo>
                      <a:pt x="907" y="4004"/>
                    </a:lnTo>
                    <a:lnTo>
                      <a:pt x="905" y="4019"/>
                    </a:lnTo>
                    <a:lnTo>
                      <a:pt x="905" y="4032"/>
                    </a:lnTo>
                    <a:lnTo>
                      <a:pt x="907" y="4046"/>
                    </a:lnTo>
                    <a:lnTo>
                      <a:pt x="909" y="4058"/>
                    </a:lnTo>
                    <a:lnTo>
                      <a:pt x="911" y="4069"/>
                    </a:lnTo>
                    <a:lnTo>
                      <a:pt x="915" y="4080"/>
                    </a:lnTo>
                    <a:lnTo>
                      <a:pt x="920" y="4091"/>
                    </a:lnTo>
                    <a:lnTo>
                      <a:pt x="926" y="4102"/>
                    </a:lnTo>
                    <a:lnTo>
                      <a:pt x="936" y="4113"/>
                    </a:lnTo>
                    <a:lnTo>
                      <a:pt x="949" y="4123"/>
                    </a:lnTo>
                    <a:lnTo>
                      <a:pt x="966" y="4131"/>
                    </a:lnTo>
                    <a:lnTo>
                      <a:pt x="986" y="4135"/>
                    </a:lnTo>
                    <a:lnTo>
                      <a:pt x="1011" y="4135"/>
                    </a:lnTo>
                    <a:lnTo>
                      <a:pt x="1040" y="4129"/>
                    </a:lnTo>
                    <a:lnTo>
                      <a:pt x="1048" y="4121"/>
                    </a:lnTo>
                    <a:lnTo>
                      <a:pt x="1054" y="4107"/>
                    </a:lnTo>
                    <a:lnTo>
                      <a:pt x="1059" y="4087"/>
                    </a:lnTo>
                    <a:lnTo>
                      <a:pt x="1063" y="4065"/>
                    </a:lnTo>
                    <a:lnTo>
                      <a:pt x="1067" y="4045"/>
                    </a:lnTo>
                    <a:lnTo>
                      <a:pt x="1071" y="4026"/>
                    </a:lnTo>
                    <a:lnTo>
                      <a:pt x="1074" y="4015"/>
                    </a:lnTo>
                    <a:lnTo>
                      <a:pt x="1078" y="4012"/>
                    </a:lnTo>
                    <a:lnTo>
                      <a:pt x="1081" y="4026"/>
                    </a:lnTo>
                    <a:lnTo>
                      <a:pt x="1082" y="4043"/>
                    </a:lnTo>
                    <a:lnTo>
                      <a:pt x="1082" y="4062"/>
                    </a:lnTo>
                    <a:lnTo>
                      <a:pt x="1082" y="4080"/>
                    </a:lnTo>
                    <a:lnTo>
                      <a:pt x="1083" y="4098"/>
                    </a:lnTo>
                    <a:lnTo>
                      <a:pt x="1083" y="4115"/>
                    </a:lnTo>
                    <a:lnTo>
                      <a:pt x="1085" y="4131"/>
                    </a:lnTo>
                    <a:lnTo>
                      <a:pt x="1088" y="4146"/>
                    </a:lnTo>
                    <a:lnTo>
                      <a:pt x="1104" y="4166"/>
                    </a:lnTo>
                    <a:lnTo>
                      <a:pt x="1122" y="4181"/>
                    </a:lnTo>
                    <a:lnTo>
                      <a:pt x="1143" y="4191"/>
                    </a:lnTo>
                    <a:lnTo>
                      <a:pt x="1167" y="4196"/>
                    </a:lnTo>
                    <a:lnTo>
                      <a:pt x="1189" y="4197"/>
                    </a:lnTo>
                    <a:lnTo>
                      <a:pt x="1208" y="4193"/>
                    </a:lnTo>
                    <a:lnTo>
                      <a:pt x="1225" y="4185"/>
                    </a:lnTo>
                    <a:lnTo>
                      <a:pt x="1236" y="4172"/>
                    </a:lnTo>
                    <a:lnTo>
                      <a:pt x="1238" y="4155"/>
                    </a:lnTo>
                    <a:lnTo>
                      <a:pt x="1241" y="4135"/>
                    </a:lnTo>
                    <a:lnTo>
                      <a:pt x="1245" y="4114"/>
                    </a:lnTo>
                    <a:lnTo>
                      <a:pt x="1248" y="4093"/>
                    </a:lnTo>
                    <a:lnTo>
                      <a:pt x="1252" y="4075"/>
                    </a:lnTo>
                    <a:lnTo>
                      <a:pt x="1258" y="4059"/>
                    </a:lnTo>
                    <a:lnTo>
                      <a:pt x="1263" y="4050"/>
                    </a:lnTo>
                    <a:lnTo>
                      <a:pt x="1270" y="4046"/>
                    </a:lnTo>
                    <a:lnTo>
                      <a:pt x="1269" y="4070"/>
                    </a:lnTo>
                    <a:lnTo>
                      <a:pt x="1267" y="4098"/>
                    </a:lnTo>
                    <a:lnTo>
                      <a:pt x="1266" y="4126"/>
                    </a:lnTo>
                    <a:lnTo>
                      <a:pt x="1268" y="4154"/>
                    </a:lnTo>
                    <a:lnTo>
                      <a:pt x="1272" y="4180"/>
                    </a:lnTo>
                    <a:lnTo>
                      <a:pt x="1283" y="4200"/>
                    </a:lnTo>
                    <a:lnTo>
                      <a:pt x="1302" y="4214"/>
                    </a:lnTo>
                    <a:lnTo>
                      <a:pt x="1328" y="4220"/>
                    </a:lnTo>
                    <a:lnTo>
                      <a:pt x="1358" y="4222"/>
                    </a:lnTo>
                    <a:lnTo>
                      <a:pt x="1382" y="4221"/>
                    </a:lnTo>
                    <a:lnTo>
                      <a:pt x="1403" y="4218"/>
                    </a:lnTo>
                    <a:lnTo>
                      <a:pt x="1421" y="4211"/>
                    </a:lnTo>
                    <a:lnTo>
                      <a:pt x="1435" y="4203"/>
                    </a:lnTo>
                    <a:lnTo>
                      <a:pt x="1446" y="4193"/>
                    </a:lnTo>
                    <a:lnTo>
                      <a:pt x="1456" y="4181"/>
                    </a:lnTo>
                    <a:lnTo>
                      <a:pt x="1463" y="4169"/>
                    </a:lnTo>
                    <a:lnTo>
                      <a:pt x="1461" y="4142"/>
                    </a:lnTo>
                    <a:lnTo>
                      <a:pt x="1460" y="4118"/>
                    </a:lnTo>
                    <a:lnTo>
                      <a:pt x="1460" y="4096"/>
                    </a:lnTo>
                    <a:lnTo>
                      <a:pt x="1460" y="4076"/>
                    </a:lnTo>
                    <a:lnTo>
                      <a:pt x="1462" y="4058"/>
                    </a:lnTo>
                    <a:lnTo>
                      <a:pt x="1463" y="4042"/>
                    </a:lnTo>
                    <a:lnTo>
                      <a:pt x="1465" y="4028"/>
                    </a:lnTo>
                    <a:lnTo>
                      <a:pt x="1467" y="4014"/>
                    </a:lnTo>
                    <a:lnTo>
                      <a:pt x="1471" y="4002"/>
                    </a:lnTo>
                    <a:lnTo>
                      <a:pt x="1473" y="3990"/>
                    </a:lnTo>
                    <a:lnTo>
                      <a:pt x="1475" y="3979"/>
                    </a:lnTo>
                    <a:lnTo>
                      <a:pt x="1477" y="3969"/>
                    </a:lnTo>
                    <a:lnTo>
                      <a:pt x="1479" y="3959"/>
                    </a:lnTo>
                    <a:lnTo>
                      <a:pt x="1481" y="3948"/>
                    </a:lnTo>
                    <a:lnTo>
                      <a:pt x="1482" y="3939"/>
                    </a:lnTo>
                    <a:lnTo>
                      <a:pt x="1482" y="3928"/>
                    </a:lnTo>
                    <a:lnTo>
                      <a:pt x="1471" y="3923"/>
                    </a:lnTo>
                    <a:lnTo>
                      <a:pt x="1463" y="3916"/>
                    </a:lnTo>
                    <a:lnTo>
                      <a:pt x="1459" y="3908"/>
                    </a:lnTo>
                    <a:lnTo>
                      <a:pt x="1455" y="3899"/>
                    </a:lnTo>
                    <a:lnTo>
                      <a:pt x="1454" y="3888"/>
                    </a:lnTo>
                    <a:lnTo>
                      <a:pt x="1454" y="3874"/>
                    </a:lnTo>
                    <a:lnTo>
                      <a:pt x="1454" y="3860"/>
                    </a:lnTo>
                    <a:lnTo>
                      <a:pt x="1454" y="3844"/>
                    </a:lnTo>
                    <a:lnTo>
                      <a:pt x="1436" y="3861"/>
                    </a:lnTo>
                    <a:lnTo>
                      <a:pt x="1416" y="3874"/>
                    </a:lnTo>
                    <a:lnTo>
                      <a:pt x="1393" y="3881"/>
                    </a:lnTo>
                    <a:lnTo>
                      <a:pt x="1371" y="3884"/>
                    </a:lnTo>
                    <a:lnTo>
                      <a:pt x="1348" y="3883"/>
                    </a:lnTo>
                    <a:lnTo>
                      <a:pt x="1326" y="3877"/>
                    </a:lnTo>
                    <a:lnTo>
                      <a:pt x="1305" y="3867"/>
                    </a:lnTo>
                    <a:lnTo>
                      <a:pt x="1288" y="3852"/>
                    </a:lnTo>
                    <a:lnTo>
                      <a:pt x="1281" y="3858"/>
                    </a:lnTo>
                    <a:lnTo>
                      <a:pt x="1273" y="3863"/>
                    </a:lnTo>
                    <a:lnTo>
                      <a:pt x="1263" y="3868"/>
                    </a:lnTo>
                    <a:lnTo>
                      <a:pt x="1251" y="3871"/>
                    </a:lnTo>
                    <a:lnTo>
                      <a:pt x="1238" y="3873"/>
                    </a:lnTo>
                    <a:lnTo>
                      <a:pt x="1225" y="3874"/>
                    </a:lnTo>
                    <a:lnTo>
                      <a:pt x="1210" y="3874"/>
                    </a:lnTo>
                    <a:lnTo>
                      <a:pt x="1195" y="3873"/>
                    </a:lnTo>
                    <a:lnTo>
                      <a:pt x="1180" y="3871"/>
                    </a:lnTo>
                    <a:lnTo>
                      <a:pt x="1164" y="3867"/>
                    </a:lnTo>
                    <a:lnTo>
                      <a:pt x="1149" y="3862"/>
                    </a:lnTo>
                    <a:lnTo>
                      <a:pt x="1135" y="3857"/>
                    </a:lnTo>
                    <a:lnTo>
                      <a:pt x="1121" y="3850"/>
                    </a:lnTo>
                    <a:lnTo>
                      <a:pt x="1109" y="3841"/>
                    </a:lnTo>
                    <a:lnTo>
                      <a:pt x="1098" y="3833"/>
                    </a:lnTo>
                    <a:lnTo>
                      <a:pt x="1088" y="3822"/>
                    </a:lnTo>
                    <a:lnTo>
                      <a:pt x="1078" y="3827"/>
                    </a:lnTo>
                    <a:lnTo>
                      <a:pt x="1063" y="3830"/>
                    </a:lnTo>
                    <a:lnTo>
                      <a:pt x="1045" y="3829"/>
                    </a:lnTo>
                    <a:lnTo>
                      <a:pt x="1027" y="3824"/>
                    </a:lnTo>
                    <a:lnTo>
                      <a:pt x="1008" y="3816"/>
                    </a:lnTo>
                    <a:lnTo>
                      <a:pt x="991" y="3802"/>
                    </a:lnTo>
                    <a:lnTo>
                      <a:pt x="978" y="3783"/>
                    </a:lnTo>
                    <a:lnTo>
                      <a:pt x="970" y="3760"/>
                    </a:lnTo>
                    <a:lnTo>
                      <a:pt x="969" y="3743"/>
                    </a:lnTo>
                    <a:lnTo>
                      <a:pt x="966" y="3728"/>
                    </a:lnTo>
                    <a:lnTo>
                      <a:pt x="964" y="3715"/>
                    </a:lnTo>
                    <a:lnTo>
                      <a:pt x="960" y="3700"/>
                    </a:lnTo>
                    <a:lnTo>
                      <a:pt x="957" y="3687"/>
                    </a:lnTo>
                    <a:lnTo>
                      <a:pt x="954" y="3672"/>
                    </a:lnTo>
                    <a:lnTo>
                      <a:pt x="952" y="3657"/>
                    </a:lnTo>
                    <a:lnTo>
                      <a:pt x="951" y="3640"/>
                    </a:lnTo>
                    <a:lnTo>
                      <a:pt x="948" y="3618"/>
                    </a:lnTo>
                    <a:lnTo>
                      <a:pt x="945" y="3601"/>
                    </a:lnTo>
                    <a:lnTo>
                      <a:pt x="942" y="3588"/>
                    </a:lnTo>
                    <a:lnTo>
                      <a:pt x="938" y="3576"/>
                    </a:lnTo>
                    <a:lnTo>
                      <a:pt x="936" y="3560"/>
                    </a:lnTo>
                    <a:lnTo>
                      <a:pt x="935" y="3541"/>
                    </a:lnTo>
                    <a:lnTo>
                      <a:pt x="936" y="3513"/>
                    </a:lnTo>
                    <a:lnTo>
                      <a:pt x="940" y="3476"/>
                    </a:lnTo>
                    <a:close/>
                    <a:moveTo>
                      <a:pt x="1135" y="2148"/>
                    </a:moveTo>
                    <a:lnTo>
                      <a:pt x="1147" y="2199"/>
                    </a:lnTo>
                    <a:lnTo>
                      <a:pt x="1157" y="2248"/>
                    </a:lnTo>
                    <a:lnTo>
                      <a:pt x="1168" y="2291"/>
                    </a:lnTo>
                    <a:lnTo>
                      <a:pt x="1176" y="2334"/>
                    </a:lnTo>
                    <a:lnTo>
                      <a:pt x="1186" y="2373"/>
                    </a:lnTo>
                    <a:lnTo>
                      <a:pt x="1195" y="2411"/>
                    </a:lnTo>
                    <a:lnTo>
                      <a:pt x="1204" y="2447"/>
                    </a:lnTo>
                    <a:lnTo>
                      <a:pt x="1213" y="2483"/>
                    </a:lnTo>
                    <a:lnTo>
                      <a:pt x="1222" y="2518"/>
                    </a:lnTo>
                    <a:lnTo>
                      <a:pt x="1232" y="2552"/>
                    </a:lnTo>
                    <a:lnTo>
                      <a:pt x="1241" y="2587"/>
                    </a:lnTo>
                    <a:lnTo>
                      <a:pt x="1252" y="2624"/>
                    </a:lnTo>
                    <a:lnTo>
                      <a:pt x="1263" y="2661"/>
                    </a:lnTo>
                    <a:lnTo>
                      <a:pt x="1277" y="2700"/>
                    </a:lnTo>
                    <a:lnTo>
                      <a:pt x="1290" y="2742"/>
                    </a:lnTo>
                    <a:lnTo>
                      <a:pt x="1305" y="2786"/>
                    </a:lnTo>
                    <a:lnTo>
                      <a:pt x="1319" y="2822"/>
                    </a:lnTo>
                    <a:lnTo>
                      <a:pt x="1333" y="2860"/>
                    </a:lnTo>
                    <a:lnTo>
                      <a:pt x="1348" y="2896"/>
                    </a:lnTo>
                    <a:lnTo>
                      <a:pt x="1365" y="2933"/>
                    </a:lnTo>
                    <a:lnTo>
                      <a:pt x="1382" y="2970"/>
                    </a:lnTo>
                    <a:lnTo>
                      <a:pt x="1401" y="3006"/>
                    </a:lnTo>
                    <a:lnTo>
                      <a:pt x="1420" y="3043"/>
                    </a:lnTo>
                    <a:lnTo>
                      <a:pt x="1439" y="3079"/>
                    </a:lnTo>
                    <a:lnTo>
                      <a:pt x="1457" y="3117"/>
                    </a:lnTo>
                    <a:lnTo>
                      <a:pt x="1475" y="3153"/>
                    </a:lnTo>
                    <a:lnTo>
                      <a:pt x="1493" y="3190"/>
                    </a:lnTo>
                    <a:lnTo>
                      <a:pt x="1509" y="3226"/>
                    </a:lnTo>
                    <a:lnTo>
                      <a:pt x="1524" y="3263"/>
                    </a:lnTo>
                    <a:lnTo>
                      <a:pt x="1538" y="3299"/>
                    </a:lnTo>
                    <a:lnTo>
                      <a:pt x="1550" y="3337"/>
                    </a:lnTo>
                    <a:lnTo>
                      <a:pt x="1560" y="3374"/>
                    </a:lnTo>
                    <a:lnTo>
                      <a:pt x="1564" y="3404"/>
                    </a:lnTo>
                    <a:lnTo>
                      <a:pt x="1569" y="3437"/>
                    </a:lnTo>
                    <a:lnTo>
                      <a:pt x="1572" y="3472"/>
                    </a:lnTo>
                    <a:lnTo>
                      <a:pt x="1575" y="3508"/>
                    </a:lnTo>
                    <a:lnTo>
                      <a:pt x="1579" y="3545"/>
                    </a:lnTo>
                    <a:lnTo>
                      <a:pt x="1581" y="3582"/>
                    </a:lnTo>
                    <a:lnTo>
                      <a:pt x="1584" y="3617"/>
                    </a:lnTo>
                    <a:lnTo>
                      <a:pt x="1586" y="3651"/>
                    </a:lnTo>
                    <a:lnTo>
                      <a:pt x="1590" y="3683"/>
                    </a:lnTo>
                    <a:lnTo>
                      <a:pt x="1593" y="3712"/>
                    </a:lnTo>
                    <a:lnTo>
                      <a:pt x="1597" y="3738"/>
                    </a:lnTo>
                    <a:lnTo>
                      <a:pt x="1602" y="3759"/>
                    </a:lnTo>
                    <a:lnTo>
                      <a:pt x="1607" y="3774"/>
                    </a:lnTo>
                    <a:lnTo>
                      <a:pt x="1614" y="3783"/>
                    </a:lnTo>
                    <a:lnTo>
                      <a:pt x="1620" y="3787"/>
                    </a:lnTo>
                    <a:lnTo>
                      <a:pt x="1629" y="3782"/>
                    </a:lnTo>
                    <a:lnTo>
                      <a:pt x="1634" y="3745"/>
                    </a:lnTo>
                    <a:lnTo>
                      <a:pt x="1639" y="3713"/>
                    </a:lnTo>
                    <a:lnTo>
                      <a:pt x="1645" y="3685"/>
                    </a:lnTo>
                    <a:lnTo>
                      <a:pt x="1652" y="3660"/>
                    </a:lnTo>
                    <a:lnTo>
                      <a:pt x="1659" y="3639"/>
                    </a:lnTo>
                    <a:lnTo>
                      <a:pt x="1667" y="3620"/>
                    </a:lnTo>
                    <a:lnTo>
                      <a:pt x="1676" y="3603"/>
                    </a:lnTo>
                    <a:lnTo>
                      <a:pt x="1683" y="3587"/>
                    </a:lnTo>
                    <a:lnTo>
                      <a:pt x="1691" y="3572"/>
                    </a:lnTo>
                    <a:lnTo>
                      <a:pt x="1698" y="3559"/>
                    </a:lnTo>
                    <a:lnTo>
                      <a:pt x="1704" y="3547"/>
                    </a:lnTo>
                    <a:lnTo>
                      <a:pt x="1710" y="3533"/>
                    </a:lnTo>
                    <a:lnTo>
                      <a:pt x="1714" y="3520"/>
                    </a:lnTo>
                    <a:lnTo>
                      <a:pt x="1717" y="3505"/>
                    </a:lnTo>
                    <a:lnTo>
                      <a:pt x="1720" y="3489"/>
                    </a:lnTo>
                    <a:lnTo>
                      <a:pt x="1720" y="3472"/>
                    </a:lnTo>
                    <a:lnTo>
                      <a:pt x="1713" y="3441"/>
                    </a:lnTo>
                    <a:lnTo>
                      <a:pt x="1702" y="3405"/>
                    </a:lnTo>
                    <a:lnTo>
                      <a:pt x="1687" y="3366"/>
                    </a:lnTo>
                    <a:lnTo>
                      <a:pt x="1668" y="3325"/>
                    </a:lnTo>
                    <a:lnTo>
                      <a:pt x="1646" y="3281"/>
                    </a:lnTo>
                    <a:lnTo>
                      <a:pt x="1620" y="3235"/>
                    </a:lnTo>
                    <a:lnTo>
                      <a:pt x="1595" y="3187"/>
                    </a:lnTo>
                    <a:lnTo>
                      <a:pt x="1568" y="3139"/>
                    </a:lnTo>
                    <a:lnTo>
                      <a:pt x="1539" y="3090"/>
                    </a:lnTo>
                    <a:lnTo>
                      <a:pt x="1510" y="3041"/>
                    </a:lnTo>
                    <a:lnTo>
                      <a:pt x="1482" y="2993"/>
                    </a:lnTo>
                    <a:lnTo>
                      <a:pt x="1455" y="2945"/>
                    </a:lnTo>
                    <a:lnTo>
                      <a:pt x="1430" y="2900"/>
                    </a:lnTo>
                    <a:lnTo>
                      <a:pt x="1406" y="2856"/>
                    </a:lnTo>
                    <a:lnTo>
                      <a:pt x="1386" y="2815"/>
                    </a:lnTo>
                    <a:lnTo>
                      <a:pt x="1368" y="2776"/>
                    </a:lnTo>
                    <a:lnTo>
                      <a:pt x="1355" y="2737"/>
                    </a:lnTo>
                    <a:lnTo>
                      <a:pt x="1341" y="2699"/>
                    </a:lnTo>
                    <a:lnTo>
                      <a:pt x="1326" y="2660"/>
                    </a:lnTo>
                    <a:lnTo>
                      <a:pt x="1312" y="2620"/>
                    </a:lnTo>
                    <a:lnTo>
                      <a:pt x="1297" y="2581"/>
                    </a:lnTo>
                    <a:lnTo>
                      <a:pt x="1281" y="2541"/>
                    </a:lnTo>
                    <a:lnTo>
                      <a:pt x="1267" y="2501"/>
                    </a:lnTo>
                    <a:lnTo>
                      <a:pt x="1251" y="2461"/>
                    </a:lnTo>
                    <a:lnTo>
                      <a:pt x="1236" y="2420"/>
                    </a:lnTo>
                    <a:lnTo>
                      <a:pt x="1221" y="2381"/>
                    </a:lnTo>
                    <a:lnTo>
                      <a:pt x="1205" y="2341"/>
                    </a:lnTo>
                    <a:lnTo>
                      <a:pt x="1191" y="2302"/>
                    </a:lnTo>
                    <a:lnTo>
                      <a:pt x="1175" y="2263"/>
                    </a:lnTo>
                    <a:lnTo>
                      <a:pt x="1162" y="2224"/>
                    </a:lnTo>
                    <a:lnTo>
                      <a:pt x="1148" y="2185"/>
                    </a:lnTo>
                    <a:lnTo>
                      <a:pt x="1135" y="2148"/>
                    </a:lnTo>
                    <a:close/>
                    <a:moveTo>
                      <a:pt x="1005" y="1238"/>
                    </a:moveTo>
                    <a:lnTo>
                      <a:pt x="999" y="1187"/>
                    </a:lnTo>
                    <a:lnTo>
                      <a:pt x="991" y="1136"/>
                    </a:lnTo>
                    <a:lnTo>
                      <a:pt x="983" y="1087"/>
                    </a:lnTo>
                    <a:lnTo>
                      <a:pt x="973" y="1038"/>
                    </a:lnTo>
                    <a:lnTo>
                      <a:pt x="962" y="992"/>
                    </a:lnTo>
                    <a:lnTo>
                      <a:pt x="947" y="947"/>
                    </a:lnTo>
                    <a:lnTo>
                      <a:pt x="933" y="903"/>
                    </a:lnTo>
                    <a:lnTo>
                      <a:pt x="915" y="862"/>
                    </a:lnTo>
                    <a:lnTo>
                      <a:pt x="897" y="822"/>
                    </a:lnTo>
                    <a:lnTo>
                      <a:pt x="876" y="784"/>
                    </a:lnTo>
                    <a:lnTo>
                      <a:pt x="851" y="747"/>
                    </a:lnTo>
                    <a:lnTo>
                      <a:pt x="826" y="713"/>
                    </a:lnTo>
                    <a:lnTo>
                      <a:pt x="799" y="683"/>
                    </a:lnTo>
                    <a:lnTo>
                      <a:pt x="769" y="654"/>
                    </a:lnTo>
                    <a:lnTo>
                      <a:pt x="736" y="627"/>
                    </a:lnTo>
                    <a:lnTo>
                      <a:pt x="700" y="604"/>
                    </a:lnTo>
                    <a:lnTo>
                      <a:pt x="686" y="599"/>
                    </a:lnTo>
                    <a:lnTo>
                      <a:pt x="676" y="600"/>
                    </a:lnTo>
                    <a:lnTo>
                      <a:pt x="667" y="607"/>
                    </a:lnTo>
                    <a:lnTo>
                      <a:pt x="662" y="621"/>
                    </a:lnTo>
                    <a:lnTo>
                      <a:pt x="660" y="638"/>
                    </a:lnTo>
                    <a:lnTo>
                      <a:pt x="659" y="659"/>
                    </a:lnTo>
                    <a:lnTo>
                      <a:pt x="661" y="683"/>
                    </a:lnTo>
                    <a:lnTo>
                      <a:pt x="664" y="707"/>
                    </a:lnTo>
                    <a:lnTo>
                      <a:pt x="669" y="734"/>
                    </a:lnTo>
                    <a:lnTo>
                      <a:pt x="675" y="761"/>
                    </a:lnTo>
                    <a:lnTo>
                      <a:pt x="684" y="786"/>
                    </a:lnTo>
                    <a:lnTo>
                      <a:pt x="693" y="810"/>
                    </a:lnTo>
                    <a:lnTo>
                      <a:pt x="703" y="830"/>
                    </a:lnTo>
                    <a:lnTo>
                      <a:pt x="714" y="849"/>
                    </a:lnTo>
                    <a:lnTo>
                      <a:pt x="725" y="862"/>
                    </a:lnTo>
                    <a:lnTo>
                      <a:pt x="737" y="870"/>
                    </a:lnTo>
                    <a:lnTo>
                      <a:pt x="761" y="888"/>
                    </a:lnTo>
                    <a:lnTo>
                      <a:pt x="783" y="905"/>
                    </a:lnTo>
                    <a:lnTo>
                      <a:pt x="804" y="922"/>
                    </a:lnTo>
                    <a:lnTo>
                      <a:pt x="824" y="940"/>
                    </a:lnTo>
                    <a:lnTo>
                      <a:pt x="843" y="958"/>
                    </a:lnTo>
                    <a:lnTo>
                      <a:pt x="861" y="978"/>
                    </a:lnTo>
                    <a:lnTo>
                      <a:pt x="878" y="998"/>
                    </a:lnTo>
                    <a:lnTo>
                      <a:pt x="894" y="1020"/>
                    </a:lnTo>
                    <a:lnTo>
                      <a:pt x="910" y="1042"/>
                    </a:lnTo>
                    <a:lnTo>
                      <a:pt x="924" y="1066"/>
                    </a:lnTo>
                    <a:lnTo>
                      <a:pt x="938" y="1091"/>
                    </a:lnTo>
                    <a:lnTo>
                      <a:pt x="953" y="1118"/>
                    </a:lnTo>
                    <a:lnTo>
                      <a:pt x="966" y="1146"/>
                    </a:lnTo>
                    <a:lnTo>
                      <a:pt x="979" y="1175"/>
                    </a:lnTo>
                    <a:lnTo>
                      <a:pt x="992" y="1205"/>
                    </a:lnTo>
                    <a:lnTo>
                      <a:pt x="1005" y="1238"/>
                    </a:lnTo>
                    <a:close/>
                    <a:moveTo>
                      <a:pt x="327" y="18"/>
                    </a:moveTo>
                    <a:lnTo>
                      <a:pt x="319" y="35"/>
                    </a:lnTo>
                    <a:lnTo>
                      <a:pt x="313" y="53"/>
                    </a:lnTo>
                    <a:lnTo>
                      <a:pt x="307" y="74"/>
                    </a:lnTo>
                    <a:lnTo>
                      <a:pt x="303" y="96"/>
                    </a:lnTo>
                    <a:lnTo>
                      <a:pt x="298" y="119"/>
                    </a:lnTo>
                    <a:lnTo>
                      <a:pt x="295" y="144"/>
                    </a:lnTo>
                    <a:lnTo>
                      <a:pt x="293" y="170"/>
                    </a:lnTo>
                    <a:lnTo>
                      <a:pt x="292" y="197"/>
                    </a:lnTo>
                    <a:lnTo>
                      <a:pt x="291" y="226"/>
                    </a:lnTo>
                    <a:lnTo>
                      <a:pt x="291" y="256"/>
                    </a:lnTo>
                    <a:lnTo>
                      <a:pt x="292" y="286"/>
                    </a:lnTo>
                    <a:lnTo>
                      <a:pt x="294" y="316"/>
                    </a:lnTo>
                    <a:lnTo>
                      <a:pt x="295" y="348"/>
                    </a:lnTo>
                    <a:lnTo>
                      <a:pt x="298" y="381"/>
                    </a:lnTo>
                    <a:lnTo>
                      <a:pt x="302" y="414"/>
                    </a:lnTo>
                    <a:lnTo>
                      <a:pt x="305" y="447"/>
                    </a:lnTo>
                    <a:lnTo>
                      <a:pt x="309" y="480"/>
                    </a:lnTo>
                    <a:lnTo>
                      <a:pt x="314" y="512"/>
                    </a:lnTo>
                    <a:lnTo>
                      <a:pt x="319" y="547"/>
                    </a:lnTo>
                    <a:lnTo>
                      <a:pt x="325" y="579"/>
                    </a:lnTo>
                    <a:lnTo>
                      <a:pt x="330" y="612"/>
                    </a:lnTo>
                    <a:lnTo>
                      <a:pt x="337" y="645"/>
                    </a:lnTo>
                    <a:lnTo>
                      <a:pt x="344" y="677"/>
                    </a:lnTo>
                    <a:lnTo>
                      <a:pt x="350" y="709"/>
                    </a:lnTo>
                    <a:lnTo>
                      <a:pt x="357" y="739"/>
                    </a:lnTo>
                    <a:lnTo>
                      <a:pt x="364" y="769"/>
                    </a:lnTo>
                    <a:lnTo>
                      <a:pt x="372" y="799"/>
                    </a:lnTo>
                    <a:lnTo>
                      <a:pt x="379" y="827"/>
                    </a:lnTo>
                    <a:lnTo>
                      <a:pt x="386" y="855"/>
                    </a:lnTo>
                    <a:lnTo>
                      <a:pt x="394" y="880"/>
                    </a:lnTo>
                    <a:lnTo>
                      <a:pt x="402" y="905"/>
                    </a:lnTo>
                    <a:lnTo>
                      <a:pt x="410" y="928"/>
                    </a:lnTo>
                    <a:lnTo>
                      <a:pt x="432" y="990"/>
                    </a:lnTo>
                    <a:lnTo>
                      <a:pt x="458" y="1049"/>
                    </a:lnTo>
                    <a:lnTo>
                      <a:pt x="487" y="1107"/>
                    </a:lnTo>
                    <a:lnTo>
                      <a:pt x="518" y="1161"/>
                    </a:lnTo>
                    <a:lnTo>
                      <a:pt x="551" y="1214"/>
                    </a:lnTo>
                    <a:lnTo>
                      <a:pt x="585" y="1264"/>
                    </a:lnTo>
                    <a:lnTo>
                      <a:pt x="618" y="1311"/>
                    </a:lnTo>
                    <a:lnTo>
                      <a:pt x="652" y="1357"/>
                    </a:lnTo>
                    <a:lnTo>
                      <a:pt x="685" y="1401"/>
                    </a:lnTo>
                    <a:lnTo>
                      <a:pt x="716" y="1444"/>
                    </a:lnTo>
                    <a:lnTo>
                      <a:pt x="746" y="1484"/>
                    </a:lnTo>
                    <a:lnTo>
                      <a:pt x="772" y="1524"/>
                    </a:lnTo>
                    <a:lnTo>
                      <a:pt x="795" y="1562"/>
                    </a:lnTo>
                    <a:lnTo>
                      <a:pt x="814" y="1599"/>
                    </a:lnTo>
                    <a:lnTo>
                      <a:pt x="828" y="1634"/>
                    </a:lnTo>
                    <a:lnTo>
                      <a:pt x="838" y="1669"/>
                    </a:lnTo>
                    <a:lnTo>
                      <a:pt x="806" y="1628"/>
                    </a:lnTo>
                    <a:lnTo>
                      <a:pt x="772" y="1589"/>
                    </a:lnTo>
                    <a:lnTo>
                      <a:pt x="736" y="1552"/>
                    </a:lnTo>
                    <a:lnTo>
                      <a:pt x="697" y="1517"/>
                    </a:lnTo>
                    <a:lnTo>
                      <a:pt x="659" y="1483"/>
                    </a:lnTo>
                    <a:lnTo>
                      <a:pt x="619" y="1451"/>
                    </a:lnTo>
                    <a:lnTo>
                      <a:pt x="579" y="1420"/>
                    </a:lnTo>
                    <a:lnTo>
                      <a:pt x="540" y="1389"/>
                    </a:lnTo>
                    <a:lnTo>
                      <a:pt x="501" y="1359"/>
                    </a:lnTo>
                    <a:lnTo>
                      <a:pt x="465" y="1328"/>
                    </a:lnTo>
                    <a:lnTo>
                      <a:pt x="431" y="1299"/>
                    </a:lnTo>
                    <a:lnTo>
                      <a:pt x="399" y="1269"/>
                    </a:lnTo>
                    <a:lnTo>
                      <a:pt x="370" y="1238"/>
                    </a:lnTo>
                    <a:lnTo>
                      <a:pt x="345" y="1207"/>
                    </a:lnTo>
                    <a:lnTo>
                      <a:pt x="324" y="1174"/>
                    </a:lnTo>
                    <a:lnTo>
                      <a:pt x="307" y="1140"/>
                    </a:lnTo>
                    <a:lnTo>
                      <a:pt x="290" y="1091"/>
                    </a:lnTo>
                    <a:lnTo>
                      <a:pt x="272" y="1043"/>
                    </a:lnTo>
                    <a:lnTo>
                      <a:pt x="256" y="997"/>
                    </a:lnTo>
                    <a:lnTo>
                      <a:pt x="241" y="953"/>
                    </a:lnTo>
                    <a:lnTo>
                      <a:pt x="228" y="911"/>
                    </a:lnTo>
                    <a:lnTo>
                      <a:pt x="215" y="869"/>
                    </a:lnTo>
                    <a:lnTo>
                      <a:pt x="202" y="829"/>
                    </a:lnTo>
                    <a:lnTo>
                      <a:pt x="190" y="791"/>
                    </a:lnTo>
                    <a:lnTo>
                      <a:pt x="180" y="754"/>
                    </a:lnTo>
                    <a:lnTo>
                      <a:pt x="171" y="718"/>
                    </a:lnTo>
                    <a:lnTo>
                      <a:pt x="161" y="683"/>
                    </a:lnTo>
                    <a:lnTo>
                      <a:pt x="152" y="650"/>
                    </a:lnTo>
                    <a:lnTo>
                      <a:pt x="143" y="617"/>
                    </a:lnTo>
                    <a:lnTo>
                      <a:pt x="135" y="586"/>
                    </a:lnTo>
                    <a:lnTo>
                      <a:pt x="128" y="555"/>
                    </a:lnTo>
                    <a:lnTo>
                      <a:pt x="121" y="525"/>
                    </a:lnTo>
                    <a:lnTo>
                      <a:pt x="114" y="497"/>
                    </a:lnTo>
                    <a:lnTo>
                      <a:pt x="107" y="469"/>
                    </a:lnTo>
                    <a:lnTo>
                      <a:pt x="100" y="441"/>
                    </a:lnTo>
                    <a:lnTo>
                      <a:pt x="93" y="414"/>
                    </a:lnTo>
                    <a:lnTo>
                      <a:pt x="87" y="388"/>
                    </a:lnTo>
                    <a:lnTo>
                      <a:pt x="80" y="363"/>
                    </a:lnTo>
                    <a:lnTo>
                      <a:pt x="74" y="337"/>
                    </a:lnTo>
                    <a:lnTo>
                      <a:pt x="67" y="313"/>
                    </a:lnTo>
                    <a:lnTo>
                      <a:pt x="60" y="290"/>
                    </a:lnTo>
                    <a:lnTo>
                      <a:pt x="53" y="265"/>
                    </a:lnTo>
                    <a:lnTo>
                      <a:pt x="45" y="242"/>
                    </a:lnTo>
                    <a:lnTo>
                      <a:pt x="37" y="219"/>
                    </a:lnTo>
                    <a:lnTo>
                      <a:pt x="28" y="196"/>
                    </a:lnTo>
                    <a:lnTo>
                      <a:pt x="20" y="173"/>
                    </a:lnTo>
                    <a:lnTo>
                      <a:pt x="10" y="150"/>
                    </a:lnTo>
                    <a:lnTo>
                      <a:pt x="0" y="127"/>
                    </a:lnTo>
                    <a:lnTo>
                      <a:pt x="0" y="111"/>
                    </a:lnTo>
                    <a:lnTo>
                      <a:pt x="2" y="95"/>
                    </a:lnTo>
                    <a:lnTo>
                      <a:pt x="6" y="80"/>
                    </a:lnTo>
                    <a:lnTo>
                      <a:pt x="13" y="66"/>
                    </a:lnTo>
                    <a:lnTo>
                      <a:pt x="22" y="52"/>
                    </a:lnTo>
                    <a:lnTo>
                      <a:pt x="33" y="40"/>
                    </a:lnTo>
                    <a:lnTo>
                      <a:pt x="47" y="29"/>
                    </a:lnTo>
                    <a:lnTo>
                      <a:pt x="65" y="19"/>
                    </a:lnTo>
                    <a:lnTo>
                      <a:pt x="85" y="12"/>
                    </a:lnTo>
                    <a:lnTo>
                      <a:pt x="108" y="6"/>
                    </a:lnTo>
                    <a:lnTo>
                      <a:pt x="134" y="2"/>
                    </a:lnTo>
                    <a:lnTo>
                      <a:pt x="165" y="0"/>
                    </a:lnTo>
                    <a:lnTo>
                      <a:pt x="199" y="1"/>
                    </a:lnTo>
                    <a:lnTo>
                      <a:pt x="238" y="4"/>
                    </a:lnTo>
                    <a:lnTo>
                      <a:pt x="280" y="10"/>
                    </a:lnTo>
                    <a:lnTo>
                      <a:pt x="327" y="18"/>
                    </a:lnTo>
                    <a:close/>
                    <a:moveTo>
                      <a:pt x="1489" y="4567"/>
                    </a:moveTo>
                    <a:lnTo>
                      <a:pt x="1496" y="4567"/>
                    </a:lnTo>
                    <a:lnTo>
                      <a:pt x="1504" y="4567"/>
                    </a:lnTo>
                    <a:lnTo>
                      <a:pt x="1511" y="4567"/>
                    </a:lnTo>
                    <a:lnTo>
                      <a:pt x="1518" y="4567"/>
                    </a:lnTo>
                    <a:lnTo>
                      <a:pt x="1526" y="4568"/>
                    </a:lnTo>
                    <a:lnTo>
                      <a:pt x="1532" y="4571"/>
                    </a:lnTo>
                    <a:lnTo>
                      <a:pt x="1538" y="4573"/>
                    </a:lnTo>
                    <a:lnTo>
                      <a:pt x="1543" y="4578"/>
                    </a:lnTo>
                    <a:lnTo>
                      <a:pt x="1548" y="4589"/>
                    </a:lnTo>
                    <a:lnTo>
                      <a:pt x="1551" y="4601"/>
                    </a:lnTo>
                    <a:lnTo>
                      <a:pt x="1553" y="4613"/>
                    </a:lnTo>
                    <a:lnTo>
                      <a:pt x="1554" y="4627"/>
                    </a:lnTo>
                    <a:lnTo>
                      <a:pt x="1553" y="4640"/>
                    </a:lnTo>
                    <a:lnTo>
                      <a:pt x="1550" y="4653"/>
                    </a:lnTo>
                    <a:lnTo>
                      <a:pt x="1547" y="4666"/>
                    </a:lnTo>
                    <a:lnTo>
                      <a:pt x="1540" y="4679"/>
                    </a:lnTo>
                    <a:lnTo>
                      <a:pt x="1531" y="4688"/>
                    </a:lnTo>
                    <a:lnTo>
                      <a:pt x="1520" y="4690"/>
                    </a:lnTo>
                    <a:lnTo>
                      <a:pt x="1506" y="4689"/>
                    </a:lnTo>
                    <a:lnTo>
                      <a:pt x="1490" y="4683"/>
                    </a:lnTo>
                    <a:lnTo>
                      <a:pt x="1474" y="4677"/>
                    </a:lnTo>
                    <a:lnTo>
                      <a:pt x="1457" y="4670"/>
                    </a:lnTo>
                    <a:lnTo>
                      <a:pt x="1442" y="4664"/>
                    </a:lnTo>
                    <a:lnTo>
                      <a:pt x="1428" y="4662"/>
                    </a:lnTo>
                    <a:lnTo>
                      <a:pt x="1428" y="4652"/>
                    </a:lnTo>
                    <a:lnTo>
                      <a:pt x="1431" y="4640"/>
                    </a:lnTo>
                    <a:lnTo>
                      <a:pt x="1438" y="4628"/>
                    </a:lnTo>
                    <a:lnTo>
                      <a:pt x="1445" y="4614"/>
                    </a:lnTo>
                    <a:lnTo>
                      <a:pt x="1456" y="4602"/>
                    </a:lnTo>
                    <a:lnTo>
                      <a:pt x="1467" y="4589"/>
                    </a:lnTo>
                    <a:lnTo>
                      <a:pt x="1478" y="4578"/>
                    </a:lnTo>
                    <a:lnTo>
                      <a:pt x="1489" y="4567"/>
                    </a:lnTo>
                    <a:close/>
                  </a:path>
                </a:pathLst>
              </a:custGeom>
              <a:solidFill>
                <a:srgbClr val="E5A575"/>
              </a:solidFill>
              <a:ln w="9525">
                <a:noFill/>
                <a:round/>
                <a:headEnd/>
                <a:tailEnd/>
              </a:ln>
            </p:spPr>
            <p:txBody>
              <a:bodyPr/>
              <a:lstStyle/>
              <a:p>
                <a:endParaRPr lang="es-ES"/>
              </a:p>
            </p:txBody>
          </p:sp>
          <p:sp>
            <p:nvSpPr>
              <p:cNvPr id="1021" name="Freeform 1025"/>
              <p:cNvSpPr>
                <a:spLocks noEditPoints="1"/>
              </p:cNvSpPr>
              <p:nvPr/>
            </p:nvSpPr>
            <p:spPr bwMode="auto">
              <a:xfrm>
                <a:off x="2301" y="1568"/>
                <a:ext cx="227" cy="676"/>
              </a:xfrm>
              <a:custGeom>
                <a:avLst/>
                <a:gdLst>
                  <a:gd name="T0" fmla="*/ 1080 w 1137"/>
                  <a:gd name="T1" fmla="*/ 4 h 3380"/>
                  <a:gd name="T2" fmla="*/ 1023 w 1137"/>
                  <a:gd name="T3" fmla="*/ 28 h 3380"/>
                  <a:gd name="T4" fmla="*/ 951 w 1137"/>
                  <a:gd name="T5" fmla="*/ 58 h 3380"/>
                  <a:gd name="T6" fmla="*/ 873 w 1137"/>
                  <a:gd name="T7" fmla="*/ 88 h 3380"/>
                  <a:gd name="T8" fmla="*/ 810 w 1137"/>
                  <a:gd name="T9" fmla="*/ 183 h 3380"/>
                  <a:gd name="T10" fmla="*/ 753 w 1137"/>
                  <a:gd name="T11" fmla="*/ 308 h 3380"/>
                  <a:gd name="T12" fmla="*/ 710 w 1137"/>
                  <a:gd name="T13" fmla="*/ 428 h 3380"/>
                  <a:gd name="T14" fmla="*/ 685 w 1137"/>
                  <a:gd name="T15" fmla="*/ 562 h 3380"/>
                  <a:gd name="T16" fmla="*/ 662 w 1137"/>
                  <a:gd name="T17" fmla="*/ 701 h 3380"/>
                  <a:gd name="T18" fmla="*/ 637 w 1137"/>
                  <a:gd name="T19" fmla="*/ 809 h 3380"/>
                  <a:gd name="T20" fmla="*/ 698 w 1137"/>
                  <a:gd name="T21" fmla="*/ 704 h 3380"/>
                  <a:gd name="T22" fmla="*/ 812 w 1137"/>
                  <a:gd name="T23" fmla="*/ 476 h 3380"/>
                  <a:gd name="T24" fmla="*/ 931 w 1137"/>
                  <a:gd name="T25" fmla="*/ 288 h 3380"/>
                  <a:gd name="T26" fmla="*/ 976 w 1137"/>
                  <a:gd name="T27" fmla="*/ 295 h 3380"/>
                  <a:gd name="T28" fmla="*/ 1005 w 1137"/>
                  <a:gd name="T29" fmla="*/ 399 h 3380"/>
                  <a:gd name="T30" fmla="*/ 1040 w 1137"/>
                  <a:gd name="T31" fmla="*/ 497 h 3380"/>
                  <a:gd name="T32" fmla="*/ 1067 w 1137"/>
                  <a:gd name="T33" fmla="*/ 354 h 3380"/>
                  <a:gd name="T34" fmla="*/ 1092 w 1137"/>
                  <a:gd name="T35" fmla="*/ 192 h 3380"/>
                  <a:gd name="T36" fmla="*/ 1123 w 1137"/>
                  <a:gd name="T37" fmla="*/ 54 h 3380"/>
                  <a:gd name="T38" fmla="*/ 31 w 1137"/>
                  <a:gd name="T39" fmla="*/ 2968 h 3380"/>
                  <a:gd name="T40" fmla="*/ 158 w 1137"/>
                  <a:gd name="T41" fmla="*/ 3178 h 3380"/>
                  <a:gd name="T42" fmla="*/ 310 w 1137"/>
                  <a:gd name="T43" fmla="*/ 3330 h 3380"/>
                  <a:gd name="T44" fmla="*/ 439 w 1137"/>
                  <a:gd name="T45" fmla="*/ 3372 h 3380"/>
                  <a:gd name="T46" fmla="*/ 538 w 1137"/>
                  <a:gd name="T47" fmla="*/ 3245 h 3380"/>
                  <a:gd name="T48" fmla="*/ 597 w 1137"/>
                  <a:gd name="T49" fmla="*/ 3038 h 3380"/>
                  <a:gd name="T50" fmla="*/ 644 w 1137"/>
                  <a:gd name="T51" fmla="*/ 2834 h 3380"/>
                  <a:gd name="T52" fmla="*/ 668 w 1137"/>
                  <a:gd name="T53" fmla="*/ 2742 h 3380"/>
                  <a:gd name="T54" fmla="*/ 708 w 1137"/>
                  <a:gd name="T55" fmla="*/ 2624 h 3380"/>
                  <a:gd name="T56" fmla="*/ 756 w 1137"/>
                  <a:gd name="T57" fmla="*/ 2471 h 3380"/>
                  <a:gd name="T58" fmla="*/ 806 w 1137"/>
                  <a:gd name="T59" fmla="*/ 2274 h 3380"/>
                  <a:gd name="T60" fmla="*/ 851 w 1137"/>
                  <a:gd name="T61" fmla="*/ 2023 h 3380"/>
                  <a:gd name="T62" fmla="*/ 883 w 1137"/>
                  <a:gd name="T63" fmla="*/ 1711 h 3380"/>
                  <a:gd name="T64" fmla="*/ 850 w 1137"/>
                  <a:gd name="T65" fmla="*/ 1631 h 3380"/>
                  <a:gd name="T66" fmla="*/ 777 w 1137"/>
                  <a:gd name="T67" fmla="*/ 1742 h 3380"/>
                  <a:gd name="T68" fmla="*/ 723 w 1137"/>
                  <a:gd name="T69" fmla="*/ 1843 h 3380"/>
                  <a:gd name="T70" fmla="*/ 707 w 1137"/>
                  <a:gd name="T71" fmla="*/ 1918 h 3380"/>
                  <a:gd name="T72" fmla="*/ 658 w 1137"/>
                  <a:gd name="T73" fmla="*/ 1972 h 3380"/>
                  <a:gd name="T74" fmla="*/ 583 w 1137"/>
                  <a:gd name="T75" fmla="*/ 2002 h 3380"/>
                  <a:gd name="T76" fmla="*/ 518 w 1137"/>
                  <a:gd name="T77" fmla="*/ 2012 h 3380"/>
                  <a:gd name="T78" fmla="*/ 533 w 1137"/>
                  <a:gd name="T79" fmla="*/ 2036 h 3380"/>
                  <a:gd name="T80" fmla="*/ 597 w 1137"/>
                  <a:gd name="T81" fmla="*/ 2058 h 3380"/>
                  <a:gd name="T82" fmla="*/ 671 w 1137"/>
                  <a:gd name="T83" fmla="*/ 2059 h 3380"/>
                  <a:gd name="T84" fmla="*/ 664 w 1137"/>
                  <a:gd name="T85" fmla="*/ 2185 h 3380"/>
                  <a:gd name="T86" fmla="*/ 640 w 1137"/>
                  <a:gd name="T87" fmla="*/ 2325 h 3380"/>
                  <a:gd name="T88" fmla="*/ 597 w 1137"/>
                  <a:gd name="T89" fmla="*/ 2476 h 3380"/>
                  <a:gd name="T90" fmla="*/ 536 w 1137"/>
                  <a:gd name="T91" fmla="*/ 2633 h 3380"/>
                  <a:gd name="T92" fmla="*/ 456 w 1137"/>
                  <a:gd name="T93" fmla="*/ 2792 h 3380"/>
                  <a:gd name="T94" fmla="*/ 357 w 1137"/>
                  <a:gd name="T95" fmla="*/ 2952 h 3380"/>
                  <a:gd name="T96" fmla="*/ 254 w 1137"/>
                  <a:gd name="T97" fmla="*/ 3046 h 3380"/>
                  <a:gd name="T98" fmla="*/ 146 w 1137"/>
                  <a:gd name="T99" fmla="*/ 3020 h 3380"/>
                  <a:gd name="T100" fmla="*/ 46 w 1137"/>
                  <a:gd name="T101" fmla="*/ 2935 h 3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7"/>
                  <a:gd name="T154" fmla="*/ 0 h 3380"/>
                  <a:gd name="T155" fmla="*/ 1137 w 1137"/>
                  <a:gd name="T156" fmla="*/ 3380 h 3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7" h="3380">
                    <a:moveTo>
                      <a:pt x="1137" y="3"/>
                    </a:moveTo>
                    <a:lnTo>
                      <a:pt x="1121" y="0"/>
                    </a:lnTo>
                    <a:lnTo>
                      <a:pt x="1107" y="0"/>
                    </a:lnTo>
                    <a:lnTo>
                      <a:pt x="1094" y="2"/>
                    </a:lnTo>
                    <a:lnTo>
                      <a:pt x="1080" y="4"/>
                    </a:lnTo>
                    <a:lnTo>
                      <a:pt x="1069" y="7"/>
                    </a:lnTo>
                    <a:lnTo>
                      <a:pt x="1057" y="11"/>
                    </a:lnTo>
                    <a:lnTo>
                      <a:pt x="1046" y="16"/>
                    </a:lnTo>
                    <a:lnTo>
                      <a:pt x="1035" y="22"/>
                    </a:lnTo>
                    <a:lnTo>
                      <a:pt x="1023" y="28"/>
                    </a:lnTo>
                    <a:lnTo>
                      <a:pt x="1011" y="35"/>
                    </a:lnTo>
                    <a:lnTo>
                      <a:pt x="998" y="41"/>
                    </a:lnTo>
                    <a:lnTo>
                      <a:pt x="983" y="47"/>
                    </a:lnTo>
                    <a:lnTo>
                      <a:pt x="968" y="53"/>
                    </a:lnTo>
                    <a:lnTo>
                      <a:pt x="951" y="58"/>
                    </a:lnTo>
                    <a:lnTo>
                      <a:pt x="933" y="61"/>
                    </a:lnTo>
                    <a:lnTo>
                      <a:pt x="912" y="65"/>
                    </a:lnTo>
                    <a:lnTo>
                      <a:pt x="899" y="69"/>
                    </a:lnTo>
                    <a:lnTo>
                      <a:pt x="885" y="77"/>
                    </a:lnTo>
                    <a:lnTo>
                      <a:pt x="873" y="88"/>
                    </a:lnTo>
                    <a:lnTo>
                      <a:pt x="860" y="101"/>
                    </a:lnTo>
                    <a:lnTo>
                      <a:pt x="847" y="119"/>
                    </a:lnTo>
                    <a:lnTo>
                      <a:pt x="835" y="138"/>
                    </a:lnTo>
                    <a:lnTo>
                      <a:pt x="823" y="160"/>
                    </a:lnTo>
                    <a:lnTo>
                      <a:pt x="810" y="183"/>
                    </a:lnTo>
                    <a:lnTo>
                      <a:pt x="798" y="207"/>
                    </a:lnTo>
                    <a:lnTo>
                      <a:pt x="786" y="232"/>
                    </a:lnTo>
                    <a:lnTo>
                      <a:pt x="775" y="257"/>
                    </a:lnTo>
                    <a:lnTo>
                      <a:pt x="764" y="283"/>
                    </a:lnTo>
                    <a:lnTo>
                      <a:pt x="753" y="308"/>
                    </a:lnTo>
                    <a:lnTo>
                      <a:pt x="743" y="333"/>
                    </a:lnTo>
                    <a:lnTo>
                      <a:pt x="733" y="357"/>
                    </a:lnTo>
                    <a:lnTo>
                      <a:pt x="724" y="379"/>
                    </a:lnTo>
                    <a:lnTo>
                      <a:pt x="717" y="402"/>
                    </a:lnTo>
                    <a:lnTo>
                      <a:pt x="710" y="428"/>
                    </a:lnTo>
                    <a:lnTo>
                      <a:pt x="705" y="453"/>
                    </a:lnTo>
                    <a:lnTo>
                      <a:pt x="699" y="479"/>
                    </a:lnTo>
                    <a:lnTo>
                      <a:pt x="695" y="506"/>
                    </a:lnTo>
                    <a:lnTo>
                      <a:pt x="689" y="534"/>
                    </a:lnTo>
                    <a:lnTo>
                      <a:pt x="685" y="562"/>
                    </a:lnTo>
                    <a:lnTo>
                      <a:pt x="680" y="590"/>
                    </a:lnTo>
                    <a:lnTo>
                      <a:pt x="676" y="618"/>
                    </a:lnTo>
                    <a:lnTo>
                      <a:pt x="672" y="646"/>
                    </a:lnTo>
                    <a:lnTo>
                      <a:pt x="667" y="673"/>
                    </a:lnTo>
                    <a:lnTo>
                      <a:pt x="662" y="701"/>
                    </a:lnTo>
                    <a:lnTo>
                      <a:pt x="656" y="726"/>
                    </a:lnTo>
                    <a:lnTo>
                      <a:pt x="650" y="753"/>
                    </a:lnTo>
                    <a:lnTo>
                      <a:pt x="643" y="777"/>
                    </a:lnTo>
                    <a:lnTo>
                      <a:pt x="635" y="802"/>
                    </a:lnTo>
                    <a:lnTo>
                      <a:pt x="637" y="809"/>
                    </a:lnTo>
                    <a:lnTo>
                      <a:pt x="643" y="805"/>
                    </a:lnTo>
                    <a:lnTo>
                      <a:pt x="653" y="792"/>
                    </a:lnTo>
                    <a:lnTo>
                      <a:pt x="665" y="770"/>
                    </a:lnTo>
                    <a:lnTo>
                      <a:pt x="680" y="739"/>
                    </a:lnTo>
                    <a:lnTo>
                      <a:pt x="698" y="704"/>
                    </a:lnTo>
                    <a:lnTo>
                      <a:pt x="719" y="663"/>
                    </a:lnTo>
                    <a:lnTo>
                      <a:pt x="740" y="619"/>
                    </a:lnTo>
                    <a:lnTo>
                      <a:pt x="763" y="571"/>
                    </a:lnTo>
                    <a:lnTo>
                      <a:pt x="787" y="524"/>
                    </a:lnTo>
                    <a:lnTo>
                      <a:pt x="812" y="476"/>
                    </a:lnTo>
                    <a:lnTo>
                      <a:pt x="837" y="430"/>
                    </a:lnTo>
                    <a:lnTo>
                      <a:pt x="861" y="388"/>
                    </a:lnTo>
                    <a:lnTo>
                      <a:pt x="885" y="349"/>
                    </a:lnTo>
                    <a:lnTo>
                      <a:pt x="908" y="315"/>
                    </a:lnTo>
                    <a:lnTo>
                      <a:pt x="931" y="288"/>
                    </a:lnTo>
                    <a:lnTo>
                      <a:pt x="942" y="277"/>
                    </a:lnTo>
                    <a:lnTo>
                      <a:pt x="951" y="272"/>
                    </a:lnTo>
                    <a:lnTo>
                      <a:pt x="960" y="274"/>
                    </a:lnTo>
                    <a:lnTo>
                      <a:pt x="969" y="283"/>
                    </a:lnTo>
                    <a:lnTo>
                      <a:pt x="976" y="295"/>
                    </a:lnTo>
                    <a:lnTo>
                      <a:pt x="982" y="311"/>
                    </a:lnTo>
                    <a:lnTo>
                      <a:pt x="988" y="330"/>
                    </a:lnTo>
                    <a:lnTo>
                      <a:pt x="994" y="352"/>
                    </a:lnTo>
                    <a:lnTo>
                      <a:pt x="1000" y="375"/>
                    </a:lnTo>
                    <a:lnTo>
                      <a:pt x="1005" y="399"/>
                    </a:lnTo>
                    <a:lnTo>
                      <a:pt x="1011" y="422"/>
                    </a:lnTo>
                    <a:lnTo>
                      <a:pt x="1018" y="445"/>
                    </a:lnTo>
                    <a:lnTo>
                      <a:pt x="1024" y="466"/>
                    </a:lnTo>
                    <a:lnTo>
                      <a:pt x="1031" y="483"/>
                    </a:lnTo>
                    <a:lnTo>
                      <a:pt x="1040" y="497"/>
                    </a:lnTo>
                    <a:lnTo>
                      <a:pt x="1048" y="508"/>
                    </a:lnTo>
                    <a:lnTo>
                      <a:pt x="1053" y="467"/>
                    </a:lnTo>
                    <a:lnTo>
                      <a:pt x="1057" y="428"/>
                    </a:lnTo>
                    <a:lnTo>
                      <a:pt x="1063" y="390"/>
                    </a:lnTo>
                    <a:lnTo>
                      <a:pt x="1067" y="354"/>
                    </a:lnTo>
                    <a:lnTo>
                      <a:pt x="1072" y="319"/>
                    </a:lnTo>
                    <a:lnTo>
                      <a:pt x="1077" y="285"/>
                    </a:lnTo>
                    <a:lnTo>
                      <a:pt x="1083" y="252"/>
                    </a:lnTo>
                    <a:lnTo>
                      <a:pt x="1088" y="222"/>
                    </a:lnTo>
                    <a:lnTo>
                      <a:pt x="1092" y="192"/>
                    </a:lnTo>
                    <a:lnTo>
                      <a:pt x="1099" y="162"/>
                    </a:lnTo>
                    <a:lnTo>
                      <a:pt x="1105" y="134"/>
                    </a:lnTo>
                    <a:lnTo>
                      <a:pt x="1110" y="106"/>
                    </a:lnTo>
                    <a:lnTo>
                      <a:pt x="1117" y="80"/>
                    </a:lnTo>
                    <a:lnTo>
                      <a:pt x="1123" y="54"/>
                    </a:lnTo>
                    <a:lnTo>
                      <a:pt x="1130" y="28"/>
                    </a:lnTo>
                    <a:lnTo>
                      <a:pt x="1137" y="3"/>
                    </a:lnTo>
                    <a:close/>
                    <a:moveTo>
                      <a:pt x="0" y="2876"/>
                    </a:moveTo>
                    <a:lnTo>
                      <a:pt x="14" y="2923"/>
                    </a:lnTo>
                    <a:lnTo>
                      <a:pt x="31" y="2968"/>
                    </a:lnTo>
                    <a:lnTo>
                      <a:pt x="52" y="3013"/>
                    </a:lnTo>
                    <a:lnTo>
                      <a:pt x="76" y="3057"/>
                    </a:lnTo>
                    <a:lnTo>
                      <a:pt x="102" y="3099"/>
                    </a:lnTo>
                    <a:lnTo>
                      <a:pt x="130" y="3141"/>
                    </a:lnTo>
                    <a:lnTo>
                      <a:pt x="158" y="3178"/>
                    </a:lnTo>
                    <a:lnTo>
                      <a:pt x="189" y="3215"/>
                    </a:lnTo>
                    <a:lnTo>
                      <a:pt x="220" y="3249"/>
                    </a:lnTo>
                    <a:lnTo>
                      <a:pt x="250" y="3279"/>
                    </a:lnTo>
                    <a:lnTo>
                      <a:pt x="280" y="3306"/>
                    </a:lnTo>
                    <a:lnTo>
                      <a:pt x="310" y="3330"/>
                    </a:lnTo>
                    <a:lnTo>
                      <a:pt x="339" y="3350"/>
                    </a:lnTo>
                    <a:lnTo>
                      <a:pt x="365" y="3365"/>
                    </a:lnTo>
                    <a:lnTo>
                      <a:pt x="390" y="3376"/>
                    </a:lnTo>
                    <a:lnTo>
                      <a:pt x="412" y="3380"/>
                    </a:lnTo>
                    <a:lnTo>
                      <a:pt x="439" y="3372"/>
                    </a:lnTo>
                    <a:lnTo>
                      <a:pt x="463" y="3357"/>
                    </a:lnTo>
                    <a:lnTo>
                      <a:pt x="485" y="3337"/>
                    </a:lnTo>
                    <a:lnTo>
                      <a:pt x="505" y="3310"/>
                    </a:lnTo>
                    <a:lnTo>
                      <a:pt x="523" y="3279"/>
                    </a:lnTo>
                    <a:lnTo>
                      <a:pt x="538" y="3245"/>
                    </a:lnTo>
                    <a:lnTo>
                      <a:pt x="553" y="3207"/>
                    </a:lnTo>
                    <a:lnTo>
                      <a:pt x="565" y="3167"/>
                    </a:lnTo>
                    <a:lnTo>
                      <a:pt x="577" y="3125"/>
                    </a:lnTo>
                    <a:lnTo>
                      <a:pt x="587" y="3082"/>
                    </a:lnTo>
                    <a:lnTo>
                      <a:pt x="597" y="3038"/>
                    </a:lnTo>
                    <a:lnTo>
                      <a:pt x="606" y="2994"/>
                    </a:lnTo>
                    <a:lnTo>
                      <a:pt x="615" y="2952"/>
                    </a:lnTo>
                    <a:lnTo>
                      <a:pt x="624" y="2910"/>
                    </a:lnTo>
                    <a:lnTo>
                      <a:pt x="634" y="2870"/>
                    </a:lnTo>
                    <a:lnTo>
                      <a:pt x="644" y="2834"/>
                    </a:lnTo>
                    <a:lnTo>
                      <a:pt x="647" y="2817"/>
                    </a:lnTo>
                    <a:lnTo>
                      <a:pt x="652" y="2800"/>
                    </a:lnTo>
                    <a:lnTo>
                      <a:pt x="656" y="2781"/>
                    </a:lnTo>
                    <a:lnTo>
                      <a:pt x="662" y="2762"/>
                    </a:lnTo>
                    <a:lnTo>
                      <a:pt x="668" y="2742"/>
                    </a:lnTo>
                    <a:lnTo>
                      <a:pt x="675" y="2722"/>
                    </a:lnTo>
                    <a:lnTo>
                      <a:pt x="683" y="2699"/>
                    </a:lnTo>
                    <a:lnTo>
                      <a:pt x="691" y="2675"/>
                    </a:lnTo>
                    <a:lnTo>
                      <a:pt x="699" y="2650"/>
                    </a:lnTo>
                    <a:lnTo>
                      <a:pt x="708" y="2624"/>
                    </a:lnTo>
                    <a:lnTo>
                      <a:pt x="718" y="2596"/>
                    </a:lnTo>
                    <a:lnTo>
                      <a:pt x="727" y="2568"/>
                    </a:lnTo>
                    <a:lnTo>
                      <a:pt x="737" y="2537"/>
                    </a:lnTo>
                    <a:lnTo>
                      <a:pt x="747" y="2505"/>
                    </a:lnTo>
                    <a:lnTo>
                      <a:pt x="756" y="2471"/>
                    </a:lnTo>
                    <a:lnTo>
                      <a:pt x="766" y="2436"/>
                    </a:lnTo>
                    <a:lnTo>
                      <a:pt x="776" y="2398"/>
                    </a:lnTo>
                    <a:lnTo>
                      <a:pt x="786" y="2359"/>
                    </a:lnTo>
                    <a:lnTo>
                      <a:pt x="796" y="2317"/>
                    </a:lnTo>
                    <a:lnTo>
                      <a:pt x="806" y="2274"/>
                    </a:lnTo>
                    <a:lnTo>
                      <a:pt x="816" y="2227"/>
                    </a:lnTo>
                    <a:lnTo>
                      <a:pt x="825" y="2180"/>
                    </a:lnTo>
                    <a:lnTo>
                      <a:pt x="835" y="2130"/>
                    </a:lnTo>
                    <a:lnTo>
                      <a:pt x="842" y="2078"/>
                    </a:lnTo>
                    <a:lnTo>
                      <a:pt x="851" y="2023"/>
                    </a:lnTo>
                    <a:lnTo>
                      <a:pt x="859" y="1966"/>
                    </a:lnTo>
                    <a:lnTo>
                      <a:pt x="866" y="1906"/>
                    </a:lnTo>
                    <a:lnTo>
                      <a:pt x="872" y="1844"/>
                    </a:lnTo>
                    <a:lnTo>
                      <a:pt x="878" y="1779"/>
                    </a:lnTo>
                    <a:lnTo>
                      <a:pt x="883" y="1711"/>
                    </a:lnTo>
                    <a:lnTo>
                      <a:pt x="888" y="1640"/>
                    </a:lnTo>
                    <a:lnTo>
                      <a:pt x="891" y="1567"/>
                    </a:lnTo>
                    <a:lnTo>
                      <a:pt x="878" y="1588"/>
                    </a:lnTo>
                    <a:lnTo>
                      <a:pt x="864" y="1609"/>
                    </a:lnTo>
                    <a:lnTo>
                      <a:pt x="850" y="1631"/>
                    </a:lnTo>
                    <a:lnTo>
                      <a:pt x="836" y="1653"/>
                    </a:lnTo>
                    <a:lnTo>
                      <a:pt x="820" y="1675"/>
                    </a:lnTo>
                    <a:lnTo>
                      <a:pt x="806" y="1696"/>
                    </a:lnTo>
                    <a:lnTo>
                      <a:pt x="792" y="1720"/>
                    </a:lnTo>
                    <a:lnTo>
                      <a:pt x="777" y="1742"/>
                    </a:lnTo>
                    <a:lnTo>
                      <a:pt x="764" y="1762"/>
                    </a:lnTo>
                    <a:lnTo>
                      <a:pt x="752" y="1784"/>
                    </a:lnTo>
                    <a:lnTo>
                      <a:pt x="741" y="1805"/>
                    </a:lnTo>
                    <a:lnTo>
                      <a:pt x="731" y="1824"/>
                    </a:lnTo>
                    <a:lnTo>
                      <a:pt x="723" y="1843"/>
                    </a:lnTo>
                    <a:lnTo>
                      <a:pt x="718" y="1860"/>
                    </a:lnTo>
                    <a:lnTo>
                      <a:pt x="713" y="1877"/>
                    </a:lnTo>
                    <a:lnTo>
                      <a:pt x="712" y="1891"/>
                    </a:lnTo>
                    <a:lnTo>
                      <a:pt x="711" y="1905"/>
                    </a:lnTo>
                    <a:lnTo>
                      <a:pt x="707" y="1918"/>
                    </a:lnTo>
                    <a:lnTo>
                      <a:pt x="701" y="1930"/>
                    </a:lnTo>
                    <a:lnTo>
                      <a:pt x="693" y="1942"/>
                    </a:lnTo>
                    <a:lnTo>
                      <a:pt x="683" y="1953"/>
                    </a:lnTo>
                    <a:lnTo>
                      <a:pt x="672" y="1963"/>
                    </a:lnTo>
                    <a:lnTo>
                      <a:pt x="658" y="1972"/>
                    </a:lnTo>
                    <a:lnTo>
                      <a:pt x="645" y="1980"/>
                    </a:lnTo>
                    <a:lnTo>
                      <a:pt x="630" y="1987"/>
                    </a:lnTo>
                    <a:lnTo>
                      <a:pt x="614" y="1994"/>
                    </a:lnTo>
                    <a:lnTo>
                      <a:pt x="599" y="1998"/>
                    </a:lnTo>
                    <a:lnTo>
                      <a:pt x="583" y="2002"/>
                    </a:lnTo>
                    <a:lnTo>
                      <a:pt x="568" y="2006"/>
                    </a:lnTo>
                    <a:lnTo>
                      <a:pt x="553" y="2008"/>
                    </a:lnTo>
                    <a:lnTo>
                      <a:pt x="537" y="2008"/>
                    </a:lnTo>
                    <a:lnTo>
                      <a:pt x="524" y="2008"/>
                    </a:lnTo>
                    <a:lnTo>
                      <a:pt x="518" y="2012"/>
                    </a:lnTo>
                    <a:lnTo>
                      <a:pt x="515" y="2015"/>
                    </a:lnTo>
                    <a:lnTo>
                      <a:pt x="516" y="2020"/>
                    </a:lnTo>
                    <a:lnTo>
                      <a:pt x="520" y="2025"/>
                    </a:lnTo>
                    <a:lnTo>
                      <a:pt x="525" y="2031"/>
                    </a:lnTo>
                    <a:lnTo>
                      <a:pt x="533" y="2036"/>
                    </a:lnTo>
                    <a:lnTo>
                      <a:pt x="543" y="2041"/>
                    </a:lnTo>
                    <a:lnTo>
                      <a:pt x="555" y="2046"/>
                    </a:lnTo>
                    <a:lnTo>
                      <a:pt x="568" y="2051"/>
                    </a:lnTo>
                    <a:lnTo>
                      <a:pt x="581" y="2056"/>
                    </a:lnTo>
                    <a:lnTo>
                      <a:pt x="597" y="2058"/>
                    </a:lnTo>
                    <a:lnTo>
                      <a:pt x="611" y="2061"/>
                    </a:lnTo>
                    <a:lnTo>
                      <a:pt x="626" y="2063"/>
                    </a:lnTo>
                    <a:lnTo>
                      <a:pt x="642" y="2063"/>
                    </a:lnTo>
                    <a:lnTo>
                      <a:pt x="656" y="2062"/>
                    </a:lnTo>
                    <a:lnTo>
                      <a:pt x="671" y="2059"/>
                    </a:lnTo>
                    <a:lnTo>
                      <a:pt x="671" y="2084"/>
                    </a:lnTo>
                    <a:lnTo>
                      <a:pt x="669" y="2108"/>
                    </a:lnTo>
                    <a:lnTo>
                      <a:pt x="668" y="2132"/>
                    </a:lnTo>
                    <a:lnTo>
                      <a:pt x="666" y="2158"/>
                    </a:lnTo>
                    <a:lnTo>
                      <a:pt x="664" y="2185"/>
                    </a:lnTo>
                    <a:lnTo>
                      <a:pt x="661" y="2212"/>
                    </a:lnTo>
                    <a:lnTo>
                      <a:pt x="656" y="2240"/>
                    </a:lnTo>
                    <a:lnTo>
                      <a:pt x="652" y="2268"/>
                    </a:lnTo>
                    <a:lnTo>
                      <a:pt x="646" y="2296"/>
                    </a:lnTo>
                    <a:lnTo>
                      <a:pt x="640" y="2325"/>
                    </a:lnTo>
                    <a:lnTo>
                      <a:pt x="633" y="2354"/>
                    </a:lnTo>
                    <a:lnTo>
                      <a:pt x="624" y="2384"/>
                    </a:lnTo>
                    <a:lnTo>
                      <a:pt x="617" y="2414"/>
                    </a:lnTo>
                    <a:lnTo>
                      <a:pt x="607" y="2444"/>
                    </a:lnTo>
                    <a:lnTo>
                      <a:pt x="597" y="2476"/>
                    </a:lnTo>
                    <a:lnTo>
                      <a:pt x="587" y="2506"/>
                    </a:lnTo>
                    <a:lnTo>
                      <a:pt x="575" y="2538"/>
                    </a:lnTo>
                    <a:lnTo>
                      <a:pt x="563" y="2569"/>
                    </a:lnTo>
                    <a:lnTo>
                      <a:pt x="549" y="2601"/>
                    </a:lnTo>
                    <a:lnTo>
                      <a:pt x="536" y="2633"/>
                    </a:lnTo>
                    <a:lnTo>
                      <a:pt x="522" y="2664"/>
                    </a:lnTo>
                    <a:lnTo>
                      <a:pt x="506" y="2696"/>
                    </a:lnTo>
                    <a:lnTo>
                      <a:pt x="490" y="2729"/>
                    </a:lnTo>
                    <a:lnTo>
                      <a:pt x="473" y="2761"/>
                    </a:lnTo>
                    <a:lnTo>
                      <a:pt x="456" y="2792"/>
                    </a:lnTo>
                    <a:lnTo>
                      <a:pt x="438" y="2825"/>
                    </a:lnTo>
                    <a:lnTo>
                      <a:pt x="418" y="2857"/>
                    </a:lnTo>
                    <a:lnTo>
                      <a:pt x="398" y="2888"/>
                    </a:lnTo>
                    <a:lnTo>
                      <a:pt x="379" y="2920"/>
                    </a:lnTo>
                    <a:lnTo>
                      <a:pt x="357" y="2952"/>
                    </a:lnTo>
                    <a:lnTo>
                      <a:pt x="334" y="2982"/>
                    </a:lnTo>
                    <a:lnTo>
                      <a:pt x="311" y="3014"/>
                    </a:lnTo>
                    <a:lnTo>
                      <a:pt x="294" y="3030"/>
                    </a:lnTo>
                    <a:lnTo>
                      <a:pt x="275" y="3041"/>
                    </a:lnTo>
                    <a:lnTo>
                      <a:pt x="254" y="3046"/>
                    </a:lnTo>
                    <a:lnTo>
                      <a:pt x="233" y="3048"/>
                    </a:lnTo>
                    <a:lnTo>
                      <a:pt x="212" y="3046"/>
                    </a:lnTo>
                    <a:lnTo>
                      <a:pt x="190" y="3041"/>
                    </a:lnTo>
                    <a:lnTo>
                      <a:pt x="168" y="3031"/>
                    </a:lnTo>
                    <a:lnTo>
                      <a:pt x="146" y="3020"/>
                    </a:lnTo>
                    <a:lnTo>
                      <a:pt x="125" y="3007"/>
                    </a:lnTo>
                    <a:lnTo>
                      <a:pt x="103" y="2991"/>
                    </a:lnTo>
                    <a:lnTo>
                      <a:pt x="83" y="2974"/>
                    </a:lnTo>
                    <a:lnTo>
                      <a:pt x="63" y="2954"/>
                    </a:lnTo>
                    <a:lnTo>
                      <a:pt x="46" y="2935"/>
                    </a:lnTo>
                    <a:lnTo>
                      <a:pt x="28" y="2915"/>
                    </a:lnTo>
                    <a:lnTo>
                      <a:pt x="13" y="2896"/>
                    </a:lnTo>
                    <a:lnTo>
                      <a:pt x="0" y="2876"/>
                    </a:lnTo>
                    <a:close/>
                  </a:path>
                </a:pathLst>
              </a:custGeom>
              <a:solidFill>
                <a:srgbClr val="E5A575"/>
              </a:solidFill>
              <a:ln w="9525">
                <a:noFill/>
                <a:round/>
                <a:headEnd/>
                <a:tailEnd/>
              </a:ln>
            </p:spPr>
            <p:txBody>
              <a:bodyPr/>
              <a:lstStyle/>
              <a:p>
                <a:endParaRPr lang="es-ES"/>
              </a:p>
            </p:txBody>
          </p:sp>
          <p:sp>
            <p:nvSpPr>
              <p:cNvPr id="1022" name="Freeform 1026"/>
              <p:cNvSpPr>
                <a:spLocks noEditPoints="1"/>
              </p:cNvSpPr>
              <p:nvPr/>
            </p:nvSpPr>
            <p:spPr bwMode="auto">
              <a:xfrm>
                <a:off x="2487" y="1227"/>
                <a:ext cx="220" cy="290"/>
              </a:xfrm>
              <a:custGeom>
                <a:avLst/>
                <a:gdLst>
                  <a:gd name="T0" fmla="*/ 817 w 1096"/>
                  <a:gd name="T1" fmla="*/ 1373 h 1448"/>
                  <a:gd name="T2" fmla="*/ 931 w 1096"/>
                  <a:gd name="T3" fmla="*/ 1324 h 1448"/>
                  <a:gd name="T4" fmla="*/ 867 w 1096"/>
                  <a:gd name="T5" fmla="*/ 1197 h 1448"/>
                  <a:gd name="T6" fmla="*/ 775 w 1096"/>
                  <a:gd name="T7" fmla="*/ 1275 h 1448"/>
                  <a:gd name="T8" fmla="*/ 985 w 1096"/>
                  <a:gd name="T9" fmla="*/ 1259 h 1448"/>
                  <a:gd name="T10" fmla="*/ 1079 w 1096"/>
                  <a:gd name="T11" fmla="*/ 1226 h 1448"/>
                  <a:gd name="T12" fmla="*/ 1080 w 1096"/>
                  <a:gd name="T13" fmla="*/ 1119 h 1448"/>
                  <a:gd name="T14" fmla="*/ 1046 w 1096"/>
                  <a:gd name="T15" fmla="*/ 1005 h 1448"/>
                  <a:gd name="T16" fmla="*/ 1011 w 1096"/>
                  <a:gd name="T17" fmla="*/ 885 h 1448"/>
                  <a:gd name="T18" fmla="*/ 939 w 1096"/>
                  <a:gd name="T19" fmla="*/ 866 h 1448"/>
                  <a:gd name="T20" fmla="*/ 957 w 1096"/>
                  <a:gd name="T21" fmla="*/ 945 h 1448"/>
                  <a:gd name="T22" fmla="*/ 976 w 1096"/>
                  <a:gd name="T23" fmla="*/ 1101 h 1448"/>
                  <a:gd name="T24" fmla="*/ 1028 w 1096"/>
                  <a:gd name="T25" fmla="*/ 1092 h 1448"/>
                  <a:gd name="T26" fmla="*/ 972 w 1096"/>
                  <a:gd name="T27" fmla="*/ 1176 h 1448"/>
                  <a:gd name="T28" fmla="*/ 750 w 1096"/>
                  <a:gd name="T29" fmla="*/ 770 h 1448"/>
                  <a:gd name="T30" fmla="*/ 856 w 1096"/>
                  <a:gd name="T31" fmla="*/ 812 h 1448"/>
                  <a:gd name="T32" fmla="*/ 874 w 1096"/>
                  <a:gd name="T33" fmla="*/ 921 h 1448"/>
                  <a:gd name="T34" fmla="*/ 892 w 1096"/>
                  <a:gd name="T35" fmla="*/ 1020 h 1448"/>
                  <a:gd name="T36" fmla="*/ 903 w 1096"/>
                  <a:gd name="T37" fmla="*/ 1128 h 1448"/>
                  <a:gd name="T38" fmla="*/ 844 w 1096"/>
                  <a:gd name="T39" fmla="*/ 1142 h 1448"/>
                  <a:gd name="T40" fmla="*/ 769 w 1096"/>
                  <a:gd name="T41" fmla="*/ 1041 h 1448"/>
                  <a:gd name="T42" fmla="*/ 811 w 1096"/>
                  <a:gd name="T43" fmla="*/ 927 h 1448"/>
                  <a:gd name="T44" fmla="*/ 770 w 1096"/>
                  <a:gd name="T45" fmla="*/ 944 h 1448"/>
                  <a:gd name="T46" fmla="*/ 729 w 1096"/>
                  <a:gd name="T47" fmla="*/ 891 h 1448"/>
                  <a:gd name="T48" fmla="*/ 699 w 1096"/>
                  <a:gd name="T49" fmla="*/ 931 h 1448"/>
                  <a:gd name="T50" fmla="*/ 588 w 1096"/>
                  <a:gd name="T51" fmla="*/ 992 h 1448"/>
                  <a:gd name="T52" fmla="*/ 501 w 1096"/>
                  <a:gd name="T53" fmla="*/ 921 h 1448"/>
                  <a:gd name="T54" fmla="*/ 605 w 1096"/>
                  <a:gd name="T55" fmla="*/ 817 h 1448"/>
                  <a:gd name="T56" fmla="*/ 723 w 1096"/>
                  <a:gd name="T57" fmla="*/ 63 h 1448"/>
                  <a:gd name="T58" fmla="*/ 671 w 1096"/>
                  <a:gd name="T59" fmla="*/ 181 h 1448"/>
                  <a:gd name="T60" fmla="*/ 611 w 1096"/>
                  <a:gd name="T61" fmla="*/ 256 h 1448"/>
                  <a:gd name="T62" fmla="*/ 546 w 1096"/>
                  <a:gd name="T63" fmla="*/ 382 h 1448"/>
                  <a:gd name="T64" fmla="*/ 434 w 1096"/>
                  <a:gd name="T65" fmla="*/ 536 h 1448"/>
                  <a:gd name="T66" fmla="*/ 419 w 1096"/>
                  <a:gd name="T67" fmla="*/ 627 h 1448"/>
                  <a:gd name="T68" fmla="*/ 386 w 1096"/>
                  <a:gd name="T69" fmla="*/ 868 h 1448"/>
                  <a:gd name="T70" fmla="*/ 412 w 1096"/>
                  <a:gd name="T71" fmla="*/ 990 h 1448"/>
                  <a:gd name="T72" fmla="*/ 495 w 1096"/>
                  <a:gd name="T73" fmla="*/ 813 h 1448"/>
                  <a:gd name="T74" fmla="*/ 510 w 1096"/>
                  <a:gd name="T75" fmla="*/ 602 h 1448"/>
                  <a:gd name="T76" fmla="*/ 558 w 1096"/>
                  <a:gd name="T77" fmla="*/ 458 h 1448"/>
                  <a:gd name="T78" fmla="*/ 654 w 1096"/>
                  <a:gd name="T79" fmla="*/ 308 h 1448"/>
                  <a:gd name="T80" fmla="*/ 715 w 1096"/>
                  <a:gd name="T81" fmla="*/ 166 h 1448"/>
                  <a:gd name="T82" fmla="*/ 736 w 1096"/>
                  <a:gd name="T83" fmla="*/ 48 h 1448"/>
                  <a:gd name="T84" fmla="*/ 142 w 1096"/>
                  <a:gd name="T85" fmla="*/ 1383 h 1448"/>
                  <a:gd name="T86" fmla="*/ 246 w 1096"/>
                  <a:gd name="T87" fmla="*/ 1308 h 1448"/>
                  <a:gd name="T88" fmla="*/ 389 w 1096"/>
                  <a:gd name="T89" fmla="*/ 1344 h 1448"/>
                  <a:gd name="T90" fmla="*/ 499 w 1096"/>
                  <a:gd name="T91" fmla="*/ 1320 h 1448"/>
                  <a:gd name="T92" fmla="*/ 611 w 1096"/>
                  <a:gd name="T93" fmla="*/ 1364 h 1448"/>
                  <a:gd name="T94" fmla="*/ 636 w 1096"/>
                  <a:gd name="T95" fmla="*/ 1370 h 1448"/>
                  <a:gd name="T96" fmla="*/ 640 w 1096"/>
                  <a:gd name="T97" fmla="*/ 1259 h 1448"/>
                  <a:gd name="T98" fmla="*/ 664 w 1096"/>
                  <a:gd name="T99" fmla="*/ 1218 h 1448"/>
                  <a:gd name="T100" fmla="*/ 560 w 1096"/>
                  <a:gd name="T101" fmla="*/ 1296 h 1448"/>
                  <a:gd name="T102" fmla="*/ 460 w 1096"/>
                  <a:gd name="T103" fmla="*/ 1302 h 1448"/>
                  <a:gd name="T104" fmla="*/ 385 w 1096"/>
                  <a:gd name="T105" fmla="*/ 1269 h 1448"/>
                  <a:gd name="T106" fmla="*/ 293 w 1096"/>
                  <a:gd name="T107" fmla="*/ 1203 h 1448"/>
                  <a:gd name="T108" fmla="*/ 173 w 1096"/>
                  <a:gd name="T109" fmla="*/ 1232 h 1448"/>
                  <a:gd name="T110" fmla="*/ 62 w 1096"/>
                  <a:gd name="T111" fmla="*/ 1377 h 1448"/>
                  <a:gd name="T112" fmla="*/ 56 w 1096"/>
                  <a:gd name="T113" fmla="*/ 1429 h 14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96"/>
                  <a:gd name="T172" fmla="*/ 0 h 1448"/>
                  <a:gd name="T173" fmla="*/ 1096 w 1096"/>
                  <a:gd name="T174" fmla="*/ 1448 h 14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96" h="1448">
                    <a:moveTo>
                      <a:pt x="768" y="1292"/>
                    </a:moveTo>
                    <a:lnTo>
                      <a:pt x="768" y="1305"/>
                    </a:lnTo>
                    <a:lnTo>
                      <a:pt x="771" y="1320"/>
                    </a:lnTo>
                    <a:lnTo>
                      <a:pt x="776" y="1333"/>
                    </a:lnTo>
                    <a:lnTo>
                      <a:pt x="784" y="1345"/>
                    </a:lnTo>
                    <a:lnTo>
                      <a:pt x="794" y="1358"/>
                    </a:lnTo>
                    <a:lnTo>
                      <a:pt x="805" y="1366"/>
                    </a:lnTo>
                    <a:lnTo>
                      <a:pt x="817" y="1373"/>
                    </a:lnTo>
                    <a:lnTo>
                      <a:pt x="830" y="1377"/>
                    </a:lnTo>
                    <a:lnTo>
                      <a:pt x="847" y="1373"/>
                    </a:lnTo>
                    <a:lnTo>
                      <a:pt x="862" y="1367"/>
                    </a:lnTo>
                    <a:lnTo>
                      <a:pt x="878" y="1360"/>
                    </a:lnTo>
                    <a:lnTo>
                      <a:pt x="892" y="1352"/>
                    </a:lnTo>
                    <a:lnTo>
                      <a:pt x="906" y="1342"/>
                    </a:lnTo>
                    <a:lnTo>
                      <a:pt x="919" y="1332"/>
                    </a:lnTo>
                    <a:lnTo>
                      <a:pt x="931" y="1324"/>
                    </a:lnTo>
                    <a:lnTo>
                      <a:pt x="941" y="1316"/>
                    </a:lnTo>
                    <a:lnTo>
                      <a:pt x="952" y="1296"/>
                    </a:lnTo>
                    <a:lnTo>
                      <a:pt x="953" y="1272"/>
                    </a:lnTo>
                    <a:lnTo>
                      <a:pt x="945" y="1250"/>
                    </a:lnTo>
                    <a:lnTo>
                      <a:pt x="931" y="1230"/>
                    </a:lnTo>
                    <a:lnTo>
                      <a:pt x="912" y="1214"/>
                    </a:lnTo>
                    <a:lnTo>
                      <a:pt x="890" y="1202"/>
                    </a:lnTo>
                    <a:lnTo>
                      <a:pt x="867" y="1197"/>
                    </a:lnTo>
                    <a:lnTo>
                      <a:pt x="844" y="1199"/>
                    </a:lnTo>
                    <a:lnTo>
                      <a:pt x="830" y="1207"/>
                    </a:lnTo>
                    <a:lnTo>
                      <a:pt x="818" y="1215"/>
                    </a:lnTo>
                    <a:lnTo>
                      <a:pt x="808" y="1225"/>
                    </a:lnTo>
                    <a:lnTo>
                      <a:pt x="800" y="1236"/>
                    </a:lnTo>
                    <a:lnTo>
                      <a:pt x="791" y="1247"/>
                    </a:lnTo>
                    <a:lnTo>
                      <a:pt x="783" y="1260"/>
                    </a:lnTo>
                    <a:lnTo>
                      <a:pt x="775" y="1275"/>
                    </a:lnTo>
                    <a:lnTo>
                      <a:pt x="768" y="1292"/>
                    </a:lnTo>
                    <a:close/>
                    <a:moveTo>
                      <a:pt x="958" y="1208"/>
                    </a:moveTo>
                    <a:lnTo>
                      <a:pt x="966" y="1214"/>
                    </a:lnTo>
                    <a:lnTo>
                      <a:pt x="972" y="1222"/>
                    </a:lnTo>
                    <a:lnTo>
                      <a:pt x="977" y="1231"/>
                    </a:lnTo>
                    <a:lnTo>
                      <a:pt x="981" y="1241"/>
                    </a:lnTo>
                    <a:lnTo>
                      <a:pt x="984" y="1250"/>
                    </a:lnTo>
                    <a:lnTo>
                      <a:pt x="985" y="1259"/>
                    </a:lnTo>
                    <a:lnTo>
                      <a:pt x="985" y="1266"/>
                    </a:lnTo>
                    <a:lnTo>
                      <a:pt x="982" y="1272"/>
                    </a:lnTo>
                    <a:lnTo>
                      <a:pt x="998" y="1276"/>
                    </a:lnTo>
                    <a:lnTo>
                      <a:pt x="1014" y="1274"/>
                    </a:lnTo>
                    <a:lnTo>
                      <a:pt x="1032" y="1266"/>
                    </a:lnTo>
                    <a:lnTo>
                      <a:pt x="1050" y="1255"/>
                    </a:lnTo>
                    <a:lnTo>
                      <a:pt x="1066" y="1242"/>
                    </a:lnTo>
                    <a:lnTo>
                      <a:pt x="1079" y="1226"/>
                    </a:lnTo>
                    <a:lnTo>
                      <a:pt x="1089" y="1209"/>
                    </a:lnTo>
                    <a:lnTo>
                      <a:pt x="1094" y="1191"/>
                    </a:lnTo>
                    <a:lnTo>
                      <a:pt x="1096" y="1170"/>
                    </a:lnTo>
                    <a:lnTo>
                      <a:pt x="1096" y="1153"/>
                    </a:lnTo>
                    <a:lnTo>
                      <a:pt x="1094" y="1141"/>
                    </a:lnTo>
                    <a:lnTo>
                      <a:pt x="1089" y="1132"/>
                    </a:lnTo>
                    <a:lnTo>
                      <a:pt x="1085" y="1125"/>
                    </a:lnTo>
                    <a:lnTo>
                      <a:pt x="1080" y="1119"/>
                    </a:lnTo>
                    <a:lnTo>
                      <a:pt x="1076" y="1113"/>
                    </a:lnTo>
                    <a:lnTo>
                      <a:pt x="1072" y="1106"/>
                    </a:lnTo>
                    <a:lnTo>
                      <a:pt x="1067" y="1093"/>
                    </a:lnTo>
                    <a:lnTo>
                      <a:pt x="1063" y="1079"/>
                    </a:lnTo>
                    <a:lnTo>
                      <a:pt x="1058" y="1062"/>
                    </a:lnTo>
                    <a:lnTo>
                      <a:pt x="1055" y="1044"/>
                    </a:lnTo>
                    <a:lnTo>
                      <a:pt x="1051" y="1024"/>
                    </a:lnTo>
                    <a:lnTo>
                      <a:pt x="1046" y="1005"/>
                    </a:lnTo>
                    <a:lnTo>
                      <a:pt x="1043" y="984"/>
                    </a:lnTo>
                    <a:lnTo>
                      <a:pt x="1039" y="964"/>
                    </a:lnTo>
                    <a:lnTo>
                      <a:pt x="1034" y="946"/>
                    </a:lnTo>
                    <a:lnTo>
                      <a:pt x="1030" y="929"/>
                    </a:lnTo>
                    <a:lnTo>
                      <a:pt x="1025" y="914"/>
                    </a:lnTo>
                    <a:lnTo>
                      <a:pt x="1021" y="901"/>
                    </a:lnTo>
                    <a:lnTo>
                      <a:pt x="1015" y="891"/>
                    </a:lnTo>
                    <a:lnTo>
                      <a:pt x="1011" y="885"/>
                    </a:lnTo>
                    <a:lnTo>
                      <a:pt x="1004" y="883"/>
                    </a:lnTo>
                    <a:lnTo>
                      <a:pt x="999" y="885"/>
                    </a:lnTo>
                    <a:lnTo>
                      <a:pt x="991" y="880"/>
                    </a:lnTo>
                    <a:lnTo>
                      <a:pt x="981" y="877"/>
                    </a:lnTo>
                    <a:lnTo>
                      <a:pt x="971" y="873"/>
                    </a:lnTo>
                    <a:lnTo>
                      <a:pt x="961" y="869"/>
                    </a:lnTo>
                    <a:lnTo>
                      <a:pt x="950" y="867"/>
                    </a:lnTo>
                    <a:lnTo>
                      <a:pt x="939" y="866"/>
                    </a:lnTo>
                    <a:lnTo>
                      <a:pt x="930" y="865"/>
                    </a:lnTo>
                    <a:lnTo>
                      <a:pt x="920" y="865"/>
                    </a:lnTo>
                    <a:lnTo>
                      <a:pt x="928" y="874"/>
                    </a:lnTo>
                    <a:lnTo>
                      <a:pt x="935" y="886"/>
                    </a:lnTo>
                    <a:lnTo>
                      <a:pt x="939" y="900"/>
                    </a:lnTo>
                    <a:lnTo>
                      <a:pt x="944" y="914"/>
                    </a:lnTo>
                    <a:lnTo>
                      <a:pt x="949" y="930"/>
                    </a:lnTo>
                    <a:lnTo>
                      <a:pt x="957" y="945"/>
                    </a:lnTo>
                    <a:lnTo>
                      <a:pt x="968" y="959"/>
                    </a:lnTo>
                    <a:lnTo>
                      <a:pt x="985" y="972"/>
                    </a:lnTo>
                    <a:lnTo>
                      <a:pt x="977" y="988"/>
                    </a:lnTo>
                    <a:lnTo>
                      <a:pt x="971" y="1008"/>
                    </a:lnTo>
                    <a:lnTo>
                      <a:pt x="969" y="1031"/>
                    </a:lnTo>
                    <a:lnTo>
                      <a:pt x="969" y="1056"/>
                    </a:lnTo>
                    <a:lnTo>
                      <a:pt x="971" y="1080"/>
                    </a:lnTo>
                    <a:lnTo>
                      <a:pt x="976" y="1101"/>
                    </a:lnTo>
                    <a:lnTo>
                      <a:pt x="981" y="1119"/>
                    </a:lnTo>
                    <a:lnTo>
                      <a:pt x="989" y="1131"/>
                    </a:lnTo>
                    <a:lnTo>
                      <a:pt x="996" y="1124"/>
                    </a:lnTo>
                    <a:lnTo>
                      <a:pt x="1002" y="1118"/>
                    </a:lnTo>
                    <a:lnTo>
                      <a:pt x="1009" y="1110"/>
                    </a:lnTo>
                    <a:lnTo>
                      <a:pt x="1015" y="1103"/>
                    </a:lnTo>
                    <a:lnTo>
                      <a:pt x="1021" y="1097"/>
                    </a:lnTo>
                    <a:lnTo>
                      <a:pt x="1028" y="1092"/>
                    </a:lnTo>
                    <a:lnTo>
                      <a:pt x="1034" y="1090"/>
                    </a:lnTo>
                    <a:lnTo>
                      <a:pt x="1041" y="1089"/>
                    </a:lnTo>
                    <a:lnTo>
                      <a:pt x="1028" y="1101"/>
                    </a:lnTo>
                    <a:lnTo>
                      <a:pt x="1015" y="1114"/>
                    </a:lnTo>
                    <a:lnTo>
                      <a:pt x="1003" y="1129"/>
                    </a:lnTo>
                    <a:lnTo>
                      <a:pt x="991" y="1145"/>
                    </a:lnTo>
                    <a:lnTo>
                      <a:pt x="981" y="1160"/>
                    </a:lnTo>
                    <a:lnTo>
                      <a:pt x="972" y="1176"/>
                    </a:lnTo>
                    <a:lnTo>
                      <a:pt x="965" y="1192"/>
                    </a:lnTo>
                    <a:lnTo>
                      <a:pt x="958" y="1208"/>
                    </a:lnTo>
                    <a:close/>
                    <a:moveTo>
                      <a:pt x="635" y="778"/>
                    </a:moveTo>
                    <a:lnTo>
                      <a:pt x="660" y="774"/>
                    </a:lnTo>
                    <a:lnTo>
                      <a:pt x="684" y="771"/>
                    </a:lnTo>
                    <a:lnTo>
                      <a:pt x="707" y="770"/>
                    </a:lnTo>
                    <a:lnTo>
                      <a:pt x="729" y="768"/>
                    </a:lnTo>
                    <a:lnTo>
                      <a:pt x="750" y="770"/>
                    </a:lnTo>
                    <a:lnTo>
                      <a:pt x="771" y="771"/>
                    </a:lnTo>
                    <a:lnTo>
                      <a:pt x="790" y="774"/>
                    </a:lnTo>
                    <a:lnTo>
                      <a:pt x="807" y="778"/>
                    </a:lnTo>
                    <a:lnTo>
                      <a:pt x="820" y="781"/>
                    </a:lnTo>
                    <a:lnTo>
                      <a:pt x="831" y="785"/>
                    </a:lnTo>
                    <a:lnTo>
                      <a:pt x="841" y="793"/>
                    </a:lnTo>
                    <a:lnTo>
                      <a:pt x="849" y="801"/>
                    </a:lnTo>
                    <a:lnTo>
                      <a:pt x="856" y="812"/>
                    </a:lnTo>
                    <a:lnTo>
                      <a:pt x="862" y="826"/>
                    </a:lnTo>
                    <a:lnTo>
                      <a:pt x="867" y="840"/>
                    </a:lnTo>
                    <a:lnTo>
                      <a:pt x="870" y="857"/>
                    </a:lnTo>
                    <a:lnTo>
                      <a:pt x="870" y="869"/>
                    </a:lnTo>
                    <a:lnTo>
                      <a:pt x="870" y="883"/>
                    </a:lnTo>
                    <a:lnTo>
                      <a:pt x="871" y="895"/>
                    </a:lnTo>
                    <a:lnTo>
                      <a:pt x="872" y="908"/>
                    </a:lnTo>
                    <a:lnTo>
                      <a:pt x="874" y="921"/>
                    </a:lnTo>
                    <a:lnTo>
                      <a:pt x="876" y="934"/>
                    </a:lnTo>
                    <a:lnTo>
                      <a:pt x="878" y="946"/>
                    </a:lnTo>
                    <a:lnTo>
                      <a:pt x="880" y="959"/>
                    </a:lnTo>
                    <a:lnTo>
                      <a:pt x="882" y="972"/>
                    </a:lnTo>
                    <a:lnTo>
                      <a:pt x="885" y="984"/>
                    </a:lnTo>
                    <a:lnTo>
                      <a:pt x="888" y="996"/>
                    </a:lnTo>
                    <a:lnTo>
                      <a:pt x="890" y="1008"/>
                    </a:lnTo>
                    <a:lnTo>
                      <a:pt x="892" y="1020"/>
                    </a:lnTo>
                    <a:lnTo>
                      <a:pt x="894" y="1031"/>
                    </a:lnTo>
                    <a:lnTo>
                      <a:pt x="896" y="1042"/>
                    </a:lnTo>
                    <a:lnTo>
                      <a:pt x="899" y="1052"/>
                    </a:lnTo>
                    <a:lnTo>
                      <a:pt x="899" y="1067"/>
                    </a:lnTo>
                    <a:lnTo>
                      <a:pt x="899" y="1081"/>
                    </a:lnTo>
                    <a:lnTo>
                      <a:pt x="899" y="1096"/>
                    </a:lnTo>
                    <a:lnTo>
                      <a:pt x="900" y="1112"/>
                    </a:lnTo>
                    <a:lnTo>
                      <a:pt x="903" y="1128"/>
                    </a:lnTo>
                    <a:lnTo>
                      <a:pt x="909" y="1146"/>
                    </a:lnTo>
                    <a:lnTo>
                      <a:pt x="917" y="1165"/>
                    </a:lnTo>
                    <a:lnTo>
                      <a:pt x="930" y="1188"/>
                    </a:lnTo>
                    <a:lnTo>
                      <a:pt x="914" y="1170"/>
                    </a:lnTo>
                    <a:lnTo>
                      <a:pt x="898" y="1157"/>
                    </a:lnTo>
                    <a:lnTo>
                      <a:pt x="880" y="1148"/>
                    </a:lnTo>
                    <a:lnTo>
                      <a:pt x="861" y="1143"/>
                    </a:lnTo>
                    <a:lnTo>
                      <a:pt x="844" y="1142"/>
                    </a:lnTo>
                    <a:lnTo>
                      <a:pt x="826" y="1143"/>
                    </a:lnTo>
                    <a:lnTo>
                      <a:pt x="808" y="1146"/>
                    </a:lnTo>
                    <a:lnTo>
                      <a:pt x="793" y="1149"/>
                    </a:lnTo>
                    <a:lnTo>
                      <a:pt x="780" y="1132"/>
                    </a:lnTo>
                    <a:lnTo>
                      <a:pt x="772" y="1112"/>
                    </a:lnTo>
                    <a:lnTo>
                      <a:pt x="768" y="1090"/>
                    </a:lnTo>
                    <a:lnTo>
                      <a:pt x="766" y="1065"/>
                    </a:lnTo>
                    <a:lnTo>
                      <a:pt x="769" y="1041"/>
                    </a:lnTo>
                    <a:lnTo>
                      <a:pt x="771" y="1017"/>
                    </a:lnTo>
                    <a:lnTo>
                      <a:pt x="774" y="994"/>
                    </a:lnTo>
                    <a:lnTo>
                      <a:pt x="777" y="972"/>
                    </a:lnTo>
                    <a:lnTo>
                      <a:pt x="783" y="958"/>
                    </a:lnTo>
                    <a:lnTo>
                      <a:pt x="789" y="949"/>
                    </a:lnTo>
                    <a:lnTo>
                      <a:pt x="795" y="940"/>
                    </a:lnTo>
                    <a:lnTo>
                      <a:pt x="803" y="933"/>
                    </a:lnTo>
                    <a:lnTo>
                      <a:pt x="811" y="927"/>
                    </a:lnTo>
                    <a:lnTo>
                      <a:pt x="819" y="921"/>
                    </a:lnTo>
                    <a:lnTo>
                      <a:pt x="828" y="916"/>
                    </a:lnTo>
                    <a:lnTo>
                      <a:pt x="837" y="910"/>
                    </a:lnTo>
                    <a:lnTo>
                      <a:pt x="824" y="911"/>
                    </a:lnTo>
                    <a:lnTo>
                      <a:pt x="809" y="917"/>
                    </a:lnTo>
                    <a:lnTo>
                      <a:pt x="795" y="925"/>
                    </a:lnTo>
                    <a:lnTo>
                      <a:pt x="782" y="935"/>
                    </a:lnTo>
                    <a:lnTo>
                      <a:pt x="770" y="944"/>
                    </a:lnTo>
                    <a:lnTo>
                      <a:pt x="759" y="950"/>
                    </a:lnTo>
                    <a:lnTo>
                      <a:pt x="752" y="951"/>
                    </a:lnTo>
                    <a:lnTo>
                      <a:pt x="748" y="947"/>
                    </a:lnTo>
                    <a:lnTo>
                      <a:pt x="738" y="940"/>
                    </a:lnTo>
                    <a:lnTo>
                      <a:pt x="731" y="930"/>
                    </a:lnTo>
                    <a:lnTo>
                      <a:pt x="728" y="918"/>
                    </a:lnTo>
                    <a:lnTo>
                      <a:pt x="728" y="905"/>
                    </a:lnTo>
                    <a:lnTo>
                      <a:pt x="729" y="891"/>
                    </a:lnTo>
                    <a:lnTo>
                      <a:pt x="730" y="877"/>
                    </a:lnTo>
                    <a:lnTo>
                      <a:pt x="732" y="863"/>
                    </a:lnTo>
                    <a:lnTo>
                      <a:pt x="733" y="851"/>
                    </a:lnTo>
                    <a:lnTo>
                      <a:pt x="729" y="860"/>
                    </a:lnTo>
                    <a:lnTo>
                      <a:pt x="723" y="873"/>
                    </a:lnTo>
                    <a:lnTo>
                      <a:pt x="717" y="890"/>
                    </a:lnTo>
                    <a:lnTo>
                      <a:pt x="708" y="911"/>
                    </a:lnTo>
                    <a:lnTo>
                      <a:pt x="699" y="931"/>
                    </a:lnTo>
                    <a:lnTo>
                      <a:pt x="690" y="953"/>
                    </a:lnTo>
                    <a:lnTo>
                      <a:pt x="682" y="974"/>
                    </a:lnTo>
                    <a:lnTo>
                      <a:pt x="674" y="992"/>
                    </a:lnTo>
                    <a:lnTo>
                      <a:pt x="658" y="995"/>
                    </a:lnTo>
                    <a:lnTo>
                      <a:pt x="641" y="996"/>
                    </a:lnTo>
                    <a:lnTo>
                      <a:pt x="623" y="996"/>
                    </a:lnTo>
                    <a:lnTo>
                      <a:pt x="606" y="995"/>
                    </a:lnTo>
                    <a:lnTo>
                      <a:pt x="588" y="992"/>
                    </a:lnTo>
                    <a:lnTo>
                      <a:pt x="570" y="989"/>
                    </a:lnTo>
                    <a:lnTo>
                      <a:pt x="555" y="983"/>
                    </a:lnTo>
                    <a:lnTo>
                      <a:pt x="540" y="977"/>
                    </a:lnTo>
                    <a:lnTo>
                      <a:pt x="526" y="968"/>
                    </a:lnTo>
                    <a:lnTo>
                      <a:pt x="516" y="958"/>
                    </a:lnTo>
                    <a:lnTo>
                      <a:pt x="508" y="947"/>
                    </a:lnTo>
                    <a:lnTo>
                      <a:pt x="502" y="935"/>
                    </a:lnTo>
                    <a:lnTo>
                      <a:pt x="501" y="921"/>
                    </a:lnTo>
                    <a:lnTo>
                      <a:pt x="503" y="905"/>
                    </a:lnTo>
                    <a:lnTo>
                      <a:pt x="509" y="888"/>
                    </a:lnTo>
                    <a:lnTo>
                      <a:pt x="520" y="869"/>
                    </a:lnTo>
                    <a:lnTo>
                      <a:pt x="534" y="855"/>
                    </a:lnTo>
                    <a:lnTo>
                      <a:pt x="552" y="843"/>
                    </a:lnTo>
                    <a:lnTo>
                      <a:pt x="569" y="834"/>
                    </a:lnTo>
                    <a:lnTo>
                      <a:pt x="588" y="826"/>
                    </a:lnTo>
                    <a:lnTo>
                      <a:pt x="605" y="817"/>
                    </a:lnTo>
                    <a:lnTo>
                      <a:pt x="619" y="806"/>
                    </a:lnTo>
                    <a:lnTo>
                      <a:pt x="630" y="794"/>
                    </a:lnTo>
                    <a:lnTo>
                      <a:pt x="635" y="778"/>
                    </a:lnTo>
                    <a:close/>
                    <a:moveTo>
                      <a:pt x="731" y="0"/>
                    </a:moveTo>
                    <a:lnTo>
                      <a:pt x="730" y="15"/>
                    </a:lnTo>
                    <a:lnTo>
                      <a:pt x="728" y="30"/>
                    </a:lnTo>
                    <a:lnTo>
                      <a:pt x="726" y="46"/>
                    </a:lnTo>
                    <a:lnTo>
                      <a:pt x="723" y="63"/>
                    </a:lnTo>
                    <a:lnTo>
                      <a:pt x="720" y="80"/>
                    </a:lnTo>
                    <a:lnTo>
                      <a:pt x="716" y="97"/>
                    </a:lnTo>
                    <a:lnTo>
                      <a:pt x="710" y="113"/>
                    </a:lnTo>
                    <a:lnTo>
                      <a:pt x="705" y="129"/>
                    </a:lnTo>
                    <a:lnTo>
                      <a:pt x="698" y="144"/>
                    </a:lnTo>
                    <a:lnTo>
                      <a:pt x="690" y="158"/>
                    </a:lnTo>
                    <a:lnTo>
                      <a:pt x="681" y="171"/>
                    </a:lnTo>
                    <a:lnTo>
                      <a:pt x="671" y="181"/>
                    </a:lnTo>
                    <a:lnTo>
                      <a:pt x="660" y="190"/>
                    </a:lnTo>
                    <a:lnTo>
                      <a:pt x="646" y="197"/>
                    </a:lnTo>
                    <a:lnTo>
                      <a:pt x="632" y="201"/>
                    </a:lnTo>
                    <a:lnTo>
                      <a:pt x="616" y="203"/>
                    </a:lnTo>
                    <a:lnTo>
                      <a:pt x="617" y="216"/>
                    </a:lnTo>
                    <a:lnTo>
                      <a:pt x="617" y="229"/>
                    </a:lnTo>
                    <a:lnTo>
                      <a:pt x="614" y="242"/>
                    </a:lnTo>
                    <a:lnTo>
                      <a:pt x="611" y="256"/>
                    </a:lnTo>
                    <a:lnTo>
                      <a:pt x="607" y="270"/>
                    </a:lnTo>
                    <a:lnTo>
                      <a:pt x="600" y="285"/>
                    </a:lnTo>
                    <a:lnTo>
                      <a:pt x="593" y="300"/>
                    </a:lnTo>
                    <a:lnTo>
                      <a:pt x="586" y="315"/>
                    </a:lnTo>
                    <a:lnTo>
                      <a:pt x="577" y="331"/>
                    </a:lnTo>
                    <a:lnTo>
                      <a:pt x="567" y="347"/>
                    </a:lnTo>
                    <a:lnTo>
                      <a:pt x="557" y="364"/>
                    </a:lnTo>
                    <a:lnTo>
                      <a:pt x="546" y="382"/>
                    </a:lnTo>
                    <a:lnTo>
                      <a:pt x="535" y="401"/>
                    </a:lnTo>
                    <a:lnTo>
                      <a:pt x="523" y="420"/>
                    </a:lnTo>
                    <a:lnTo>
                      <a:pt x="512" y="440"/>
                    </a:lnTo>
                    <a:lnTo>
                      <a:pt x="500" y="460"/>
                    </a:lnTo>
                    <a:lnTo>
                      <a:pt x="478" y="499"/>
                    </a:lnTo>
                    <a:lnTo>
                      <a:pt x="460" y="521"/>
                    </a:lnTo>
                    <a:lnTo>
                      <a:pt x="446" y="532"/>
                    </a:lnTo>
                    <a:lnTo>
                      <a:pt x="434" y="536"/>
                    </a:lnTo>
                    <a:lnTo>
                      <a:pt x="424" y="535"/>
                    </a:lnTo>
                    <a:lnTo>
                      <a:pt x="416" y="533"/>
                    </a:lnTo>
                    <a:lnTo>
                      <a:pt x="407" y="536"/>
                    </a:lnTo>
                    <a:lnTo>
                      <a:pt x="398" y="546"/>
                    </a:lnTo>
                    <a:lnTo>
                      <a:pt x="406" y="563"/>
                    </a:lnTo>
                    <a:lnTo>
                      <a:pt x="412" y="582"/>
                    </a:lnTo>
                    <a:lnTo>
                      <a:pt x="416" y="604"/>
                    </a:lnTo>
                    <a:lnTo>
                      <a:pt x="419" y="627"/>
                    </a:lnTo>
                    <a:lnTo>
                      <a:pt x="421" y="654"/>
                    </a:lnTo>
                    <a:lnTo>
                      <a:pt x="421" y="681"/>
                    </a:lnTo>
                    <a:lnTo>
                      <a:pt x="419" y="710"/>
                    </a:lnTo>
                    <a:lnTo>
                      <a:pt x="416" y="740"/>
                    </a:lnTo>
                    <a:lnTo>
                      <a:pt x="412" y="771"/>
                    </a:lnTo>
                    <a:lnTo>
                      <a:pt x="405" y="804"/>
                    </a:lnTo>
                    <a:lnTo>
                      <a:pt x="396" y="835"/>
                    </a:lnTo>
                    <a:lnTo>
                      <a:pt x="386" y="868"/>
                    </a:lnTo>
                    <a:lnTo>
                      <a:pt x="374" y="901"/>
                    </a:lnTo>
                    <a:lnTo>
                      <a:pt x="361" y="933"/>
                    </a:lnTo>
                    <a:lnTo>
                      <a:pt x="344" y="964"/>
                    </a:lnTo>
                    <a:lnTo>
                      <a:pt x="327" y="996"/>
                    </a:lnTo>
                    <a:lnTo>
                      <a:pt x="354" y="997"/>
                    </a:lnTo>
                    <a:lnTo>
                      <a:pt x="378" y="996"/>
                    </a:lnTo>
                    <a:lnTo>
                      <a:pt x="396" y="994"/>
                    </a:lnTo>
                    <a:lnTo>
                      <a:pt x="412" y="990"/>
                    </a:lnTo>
                    <a:lnTo>
                      <a:pt x="424" y="983"/>
                    </a:lnTo>
                    <a:lnTo>
                      <a:pt x="435" y="974"/>
                    </a:lnTo>
                    <a:lnTo>
                      <a:pt x="445" y="962"/>
                    </a:lnTo>
                    <a:lnTo>
                      <a:pt x="455" y="946"/>
                    </a:lnTo>
                    <a:lnTo>
                      <a:pt x="468" y="911"/>
                    </a:lnTo>
                    <a:lnTo>
                      <a:pt x="479" y="878"/>
                    </a:lnTo>
                    <a:lnTo>
                      <a:pt x="489" y="845"/>
                    </a:lnTo>
                    <a:lnTo>
                      <a:pt x="495" y="813"/>
                    </a:lnTo>
                    <a:lnTo>
                      <a:pt x="502" y="784"/>
                    </a:lnTo>
                    <a:lnTo>
                      <a:pt x="506" y="755"/>
                    </a:lnTo>
                    <a:lnTo>
                      <a:pt x="510" y="727"/>
                    </a:lnTo>
                    <a:lnTo>
                      <a:pt x="511" y="700"/>
                    </a:lnTo>
                    <a:lnTo>
                      <a:pt x="512" y="675"/>
                    </a:lnTo>
                    <a:lnTo>
                      <a:pt x="512" y="649"/>
                    </a:lnTo>
                    <a:lnTo>
                      <a:pt x="511" y="625"/>
                    </a:lnTo>
                    <a:lnTo>
                      <a:pt x="510" y="602"/>
                    </a:lnTo>
                    <a:lnTo>
                      <a:pt x="508" y="578"/>
                    </a:lnTo>
                    <a:lnTo>
                      <a:pt x="505" y="556"/>
                    </a:lnTo>
                    <a:lnTo>
                      <a:pt x="502" y="536"/>
                    </a:lnTo>
                    <a:lnTo>
                      <a:pt x="500" y="515"/>
                    </a:lnTo>
                    <a:lnTo>
                      <a:pt x="514" y="503"/>
                    </a:lnTo>
                    <a:lnTo>
                      <a:pt x="530" y="490"/>
                    </a:lnTo>
                    <a:lnTo>
                      <a:pt x="544" y="474"/>
                    </a:lnTo>
                    <a:lnTo>
                      <a:pt x="558" y="458"/>
                    </a:lnTo>
                    <a:lnTo>
                      <a:pt x="573" y="442"/>
                    </a:lnTo>
                    <a:lnTo>
                      <a:pt x="586" y="424"/>
                    </a:lnTo>
                    <a:lnTo>
                      <a:pt x="599" y="406"/>
                    </a:lnTo>
                    <a:lnTo>
                      <a:pt x="612" y="386"/>
                    </a:lnTo>
                    <a:lnTo>
                      <a:pt x="623" y="368"/>
                    </a:lnTo>
                    <a:lnTo>
                      <a:pt x="635" y="347"/>
                    </a:lnTo>
                    <a:lnTo>
                      <a:pt x="645" y="328"/>
                    </a:lnTo>
                    <a:lnTo>
                      <a:pt x="654" y="308"/>
                    </a:lnTo>
                    <a:lnTo>
                      <a:pt x="662" y="287"/>
                    </a:lnTo>
                    <a:lnTo>
                      <a:pt x="670" y="268"/>
                    </a:lnTo>
                    <a:lnTo>
                      <a:pt x="675" y="248"/>
                    </a:lnTo>
                    <a:lnTo>
                      <a:pt x="679" y="229"/>
                    </a:lnTo>
                    <a:lnTo>
                      <a:pt x="690" y="213"/>
                    </a:lnTo>
                    <a:lnTo>
                      <a:pt x="700" y="197"/>
                    </a:lnTo>
                    <a:lnTo>
                      <a:pt x="708" y="181"/>
                    </a:lnTo>
                    <a:lnTo>
                      <a:pt x="715" y="166"/>
                    </a:lnTo>
                    <a:lnTo>
                      <a:pt x="721" y="150"/>
                    </a:lnTo>
                    <a:lnTo>
                      <a:pt x="726" y="135"/>
                    </a:lnTo>
                    <a:lnTo>
                      <a:pt x="729" y="119"/>
                    </a:lnTo>
                    <a:lnTo>
                      <a:pt x="732" y="105"/>
                    </a:lnTo>
                    <a:lnTo>
                      <a:pt x="733" y="90"/>
                    </a:lnTo>
                    <a:lnTo>
                      <a:pt x="735" y="76"/>
                    </a:lnTo>
                    <a:lnTo>
                      <a:pt x="736" y="62"/>
                    </a:lnTo>
                    <a:lnTo>
                      <a:pt x="736" y="48"/>
                    </a:lnTo>
                    <a:lnTo>
                      <a:pt x="735" y="35"/>
                    </a:lnTo>
                    <a:lnTo>
                      <a:pt x="733" y="23"/>
                    </a:lnTo>
                    <a:lnTo>
                      <a:pt x="732" y="11"/>
                    </a:lnTo>
                    <a:lnTo>
                      <a:pt x="731" y="0"/>
                    </a:lnTo>
                    <a:close/>
                    <a:moveTo>
                      <a:pt x="107" y="1409"/>
                    </a:moveTo>
                    <a:lnTo>
                      <a:pt x="119" y="1401"/>
                    </a:lnTo>
                    <a:lnTo>
                      <a:pt x="131" y="1393"/>
                    </a:lnTo>
                    <a:lnTo>
                      <a:pt x="142" y="1383"/>
                    </a:lnTo>
                    <a:lnTo>
                      <a:pt x="154" y="1372"/>
                    </a:lnTo>
                    <a:lnTo>
                      <a:pt x="166" y="1361"/>
                    </a:lnTo>
                    <a:lnTo>
                      <a:pt x="177" y="1350"/>
                    </a:lnTo>
                    <a:lnTo>
                      <a:pt x="190" y="1339"/>
                    </a:lnTo>
                    <a:lnTo>
                      <a:pt x="202" y="1328"/>
                    </a:lnTo>
                    <a:lnTo>
                      <a:pt x="217" y="1320"/>
                    </a:lnTo>
                    <a:lnTo>
                      <a:pt x="231" y="1313"/>
                    </a:lnTo>
                    <a:lnTo>
                      <a:pt x="246" y="1308"/>
                    </a:lnTo>
                    <a:lnTo>
                      <a:pt x="263" y="1305"/>
                    </a:lnTo>
                    <a:lnTo>
                      <a:pt x="282" y="1305"/>
                    </a:lnTo>
                    <a:lnTo>
                      <a:pt x="300" y="1309"/>
                    </a:lnTo>
                    <a:lnTo>
                      <a:pt x="321" y="1316"/>
                    </a:lnTo>
                    <a:lnTo>
                      <a:pt x="344" y="1328"/>
                    </a:lnTo>
                    <a:lnTo>
                      <a:pt x="360" y="1337"/>
                    </a:lnTo>
                    <a:lnTo>
                      <a:pt x="375" y="1342"/>
                    </a:lnTo>
                    <a:lnTo>
                      <a:pt x="389" y="1344"/>
                    </a:lnTo>
                    <a:lnTo>
                      <a:pt x="402" y="1345"/>
                    </a:lnTo>
                    <a:lnTo>
                      <a:pt x="415" y="1344"/>
                    </a:lnTo>
                    <a:lnTo>
                      <a:pt x="428" y="1341"/>
                    </a:lnTo>
                    <a:lnTo>
                      <a:pt x="441" y="1337"/>
                    </a:lnTo>
                    <a:lnTo>
                      <a:pt x="455" y="1333"/>
                    </a:lnTo>
                    <a:lnTo>
                      <a:pt x="469" y="1328"/>
                    </a:lnTo>
                    <a:lnTo>
                      <a:pt x="483" y="1325"/>
                    </a:lnTo>
                    <a:lnTo>
                      <a:pt x="499" y="1320"/>
                    </a:lnTo>
                    <a:lnTo>
                      <a:pt x="515" y="1317"/>
                    </a:lnTo>
                    <a:lnTo>
                      <a:pt x="533" y="1315"/>
                    </a:lnTo>
                    <a:lnTo>
                      <a:pt x="552" y="1315"/>
                    </a:lnTo>
                    <a:lnTo>
                      <a:pt x="573" y="1316"/>
                    </a:lnTo>
                    <a:lnTo>
                      <a:pt x="595" y="1320"/>
                    </a:lnTo>
                    <a:lnTo>
                      <a:pt x="597" y="1332"/>
                    </a:lnTo>
                    <a:lnTo>
                      <a:pt x="602" y="1347"/>
                    </a:lnTo>
                    <a:lnTo>
                      <a:pt x="611" y="1364"/>
                    </a:lnTo>
                    <a:lnTo>
                      <a:pt x="621" y="1381"/>
                    </a:lnTo>
                    <a:lnTo>
                      <a:pt x="632" y="1398"/>
                    </a:lnTo>
                    <a:lnTo>
                      <a:pt x="642" y="1414"/>
                    </a:lnTo>
                    <a:lnTo>
                      <a:pt x="652" y="1426"/>
                    </a:lnTo>
                    <a:lnTo>
                      <a:pt x="658" y="1433"/>
                    </a:lnTo>
                    <a:lnTo>
                      <a:pt x="650" y="1408"/>
                    </a:lnTo>
                    <a:lnTo>
                      <a:pt x="643" y="1387"/>
                    </a:lnTo>
                    <a:lnTo>
                      <a:pt x="636" y="1370"/>
                    </a:lnTo>
                    <a:lnTo>
                      <a:pt x="632" y="1354"/>
                    </a:lnTo>
                    <a:lnTo>
                      <a:pt x="628" y="1341"/>
                    </a:lnTo>
                    <a:lnTo>
                      <a:pt x="625" y="1326"/>
                    </a:lnTo>
                    <a:lnTo>
                      <a:pt x="623" y="1310"/>
                    </a:lnTo>
                    <a:lnTo>
                      <a:pt x="623" y="1293"/>
                    </a:lnTo>
                    <a:lnTo>
                      <a:pt x="627" y="1282"/>
                    </a:lnTo>
                    <a:lnTo>
                      <a:pt x="632" y="1270"/>
                    </a:lnTo>
                    <a:lnTo>
                      <a:pt x="640" y="1259"/>
                    </a:lnTo>
                    <a:lnTo>
                      <a:pt x="650" y="1246"/>
                    </a:lnTo>
                    <a:lnTo>
                      <a:pt x="661" y="1232"/>
                    </a:lnTo>
                    <a:lnTo>
                      <a:pt x="674" y="1219"/>
                    </a:lnTo>
                    <a:lnTo>
                      <a:pt x="688" y="1203"/>
                    </a:lnTo>
                    <a:lnTo>
                      <a:pt x="704" y="1187"/>
                    </a:lnTo>
                    <a:lnTo>
                      <a:pt x="692" y="1194"/>
                    </a:lnTo>
                    <a:lnTo>
                      <a:pt x="678" y="1205"/>
                    </a:lnTo>
                    <a:lnTo>
                      <a:pt x="664" y="1218"/>
                    </a:lnTo>
                    <a:lnTo>
                      <a:pt x="649" y="1232"/>
                    </a:lnTo>
                    <a:lnTo>
                      <a:pt x="634" y="1248"/>
                    </a:lnTo>
                    <a:lnTo>
                      <a:pt x="620" y="1264"/>
                    </a:lnTo>
                    <a:lnTo>
                      <a:pt x="607" y="1278"/>
                    </a:lnTo>
                    <a:lnTo>
                      <a:pt x="596" y="1293"/>
                    </a:lnTo>
                    <a:lnTo>
                      <a:pt x="584" y="1294"/>
                    </a:lnTo>
                    <a:lnTo>
                      <a:pt x="573" y="1296"/>
                    </a:lnTo>
                    <a:lnTo>
                      <a:pt x="560" y="1296"/>
                    </a:lnTo>
                    <a:lnTo>
                      <a:pt x="548" y="1297"/>
                    </a:lnTo>
                    <a:lnTo>
                      <a:pt x="536" y="1297"/>
                    </a:lnTo>
                    <a:lnTo>
                      <a:pt x="523" y="1298"/>
                    </a:lnTo>
                    <a:lnTo>
                      <a:pt x="511" y="1298"/>
                    </a:lnTo>
                    <a:lnTo>
                      <a:pt x="499" y="1299"/>
                    </a:lnTo>
                    <a:lnTo>
                      <a:pt x="486" y="1299"/>
                    </a:lnTo>
                    <a:lnTo>
                      <a:pt x="473" y="1300"/>
                    </a:lnTo>
                    <a:lnTo>
                      <a:pt x="460" y="1302"/>
                    </a:lnTo>
                    <a:lnTo>
                      <a:pt x="448" y="1302"/>
                    </a:lnTo>
                    <a:lnTo>
                      <a:pt x="435" y="1304"/>
                    </a:lnTo>
                    <a:lnTo>
                      <a:pt x="423" y="1305"/>
                    </a:lnTo>
                    <a:lnTo>
                      <a:pt x="409" y="1307"/>
                    </a:lnTo>
                    <a:lnTo>
                      <a:pt x="397" y="1309"/>
                    </a:lnTo>
                    <a:lnTo>
                      <a:pt x="393" y="1298"/>
                    </a:lnTo>
                    <a:lnTo>
                      <a:pt x="389" y="1283"/>
                    </a:lnTo>
                    <a:lnTo>
                      <a:pt x="385" y="1269"/>
                    </a:lnTo>
                    <a:lnTo>
                      <a:pt x="381" y="1253"/>
                    </a:lnTo>
                    <a:lnTo>
                      <a:pt x="374" y="1238"/>
                    </a:lnTo>
                    <a:lnTo>
                      <a:pt x="367" y="1226"/>
                    </a:lnTo>
                    <a:lnTo>
                      <a:pt x="356" y="1216"/>
                    </a:lnTo>
                    <a:lnTo>
                      <a:pt x="341" y="1210"/>
                    </a:lnTo>
                    <a:lnTo>
                      <a:pt x="325" y="1207"/>
                    </a:lnTo>
                    <a:lnTo>
                      <a:pt x="309" y="1204"/>
                    </a:lnTo>
                    <a:lnTo>
                      <a:pt x="293" y="1203"/>
                    </a:lnTo>
                    <a:lnTo>
                      <a:pt x="277" y="1203"/>
                    </a:lnTo>
                    <a:lnTo>
                      <a:pt x="262" y="1204"/>
                    </a:lnTo>
                    <a:lnTo>
                      <a:pt x="246" y="1207"/>
                    </a:lnTo>
                    <a:lnTo>
                      <a:pt x="231" y="1209"/>
                    </a:lnTo>
                    <a:lnTo>
                      <a:pt x="216" y="1214"/>
                    </a:lnTo>
                    <a:lnTo>
                      <a:pt x="201" y="1219"/>
                    </a:lnTo>
                    <a:lnTo>
                      <a:pt x="187" y="1225"/>
                    </a:lnTo>
                    <a:lnTo>
                      <a:pt x="173" y="1232"/>
                    </a:lnTo>
                    <a:lnTo>
                      <a:pt x="158" y="1240"/>
                    </a:lnTo>
                    <a:lnTo>
                      <a:pt x="145" y="1249"/>
                    </a:lnTo>
                    <a:lnTo>
                      <a:pt x="132" y="1259"/>
                    </a:lnTo>
                    <a:lnTo>
                      <a:pt x="119" y="1269"/>
                    </a:lnTo>
                    <a:lnTo>
                      <a:pt x="107" y="1281"/>
                    </a:lnTo>
                    <a:lnTo>
                      <a:pt x="90" y="1319"/>
                    </a:lnTo>
                    <a:lnTo>
                      <a:pt x="76" y="1350"/>
                    </a:lnTo>
                    <a:lnTo>
                      <a:pt x="62" y="1377"/>
                    </a:lnTo>
                    <a:lnTo>
                      <a:pt x="50" y="1398"/>
                    </a:lnTo>
                    <a:lnTo>
                      <a:pt x="38" y="1416"/>
                    </a:lnTo>
                    <a:lnTo>
                      <a:pt x="26" y="1429"/>
                    </a:lnTo>
                    <a:lnTo>
                      <a:pt x="13" y="1439"/>
                    </a:lnTo>
                    <a:lnTo>
                      <a:pt x="0" y="1448"/>
                    </a:lnTo>
                    <a:lnTo>
                      <a:pt x="18" y="1442"/>
                    </a:lnTo>
                    <a:lnTo>
                      <a:pt x="38" y="1436"/>
                    </a:lnTo>
                    <a:lnTo>
                      <a:pt x="56" y="1429"/>
                    </a:lnTo>
                    <a:lnTo>
                      <a:pt x="72" y="1422"/>
                    </a:lnTo>
                    <a:lnTo>
                      <a:pt x="86" y="1417"/>
                    </a:lnTo>
                    <a:lnTo>
                      <a:pt x="97" y="1412"/>
                    </a:lnTo>
                    <a:lnTo>
                      <a:pt x="104" y="1410"/>
                    </a:lnTo>
                    <a:lnTo>
                      <a:pt x="107" y="1409"/>
                    </a:lnTo>
                    <a:close/>
                  </a:path>
                </a:pathLst>
              </a:custGeom>
              <a:solidFill>
                <a:srgbClr val="E5A575"/>
              </a:solidFill>
              <a:ln w="9525">
                <a:noFill/>
                <a:round/>
                <a:headEnd/>
                <a:tailEnd/>
              </a:ln>
            </p:spPr>
            <p:txBody>
              <a:bodyPr/>
              <a:lstStyle/>
              <a:p>
                <a:endParaRPr lang="es-ES"/>
              </a:p>
            </p:txBody>
          </p:sp>
          <p:sp>
            <p:nvSpPr>
              <p:cNvPr id="1023" name="Freeform 1027"/>
              <p:cNvSpPr>
                <a:spLocks noEditPoints="1"/>
              </p:cNvSpPr>
              <p:nvPr/>
            </p:nvSpPr>
            <p:spPr bwMode="auto">
              <a:xfrm>
                <a:off x="1858" y="1763"/>
                <a:ext cx="292" cy="383"/>
              </a:xfrm>
              <a:custGeom>
                <a:avLst/>
                <a:gdLst>
                  <a:gd name="T0" fmla="*/ 836 w 1460"/>
                  <a:gd name="T1" fmla="*/ 745 h 1913"/>
                  <a:gd name="T2" fmla="*/ 878 w 1460"/>
                  <a:gd name="T3" fmla="*/ 689 h 1913"/>
                  <a:gd name="T4" fmla="*/ 820 w 1460"/>
                  <a:gd name="T5" fmla="*/ 609 h 1913"/>
                  <a:gd name="T6" fmla="*/ 700 w 1460"/>
                  <a:gd name="T7" fmla="*/ 753 h 1913"/>
                  <a:gd name="T8" fmla="*/ 713 w 1460"/>
                  <a:gd name="T9" fmla="*/ 757 h 1913"/>
                  <a:gd name="T10" fmla="*/ 637 w 1460"/>
                  <a:gd name="T11" fmla="*/ 743 h 1913"/>
                  <a:gd name="T12" fmla="*/ 537 w 1460"/>
                  <a:gd name="T13" fmla="*/ 789 h 1913"/>
                  <a:gd name="T14" fmla="*/ 501 w 1460"/>
                  <a:gd name="T15" fmla="*/ 723 h 1913"/>
                  <a:gd name="T16" fmla="*/ 635 w 1460"/>
                  <a:gd name="T17" fmla="*/ 1426 h 1913"/>
                  <a:gd name="T18" fmla="*/ 949 w 1460"/>
                  <a:gd name="T19" fmla="*/ 1359 h 1913"/>
                  <a:gd name="T20" fmla="*/ 1096 w 1460"/>
                  <a:gd name="T21" fmla="*/ 1257 h 1913"/>
                  <a:gd name="T22" fmla="*/ 1232 w 1460"/>
                  <a:gd name="T23" fmla="*/ 1074 h 1913"/>
                  <a:gd name="T24" fmla="*/ 1242 w 1460"/>
                  <a:gd name="T25" fmla="*/ 859 h 1913"/>
                  <a:gd name="T26" fmla="*/ 1181 w 1460"/>
                  <a:gd name="T27" fmla="*/ 664 h 1913"/>
                  <a:gd name="T28" fmla="*/ 1201 w 1460"/>
                  <a:gd name="T29" fmla="*/ 397 h 1913"/>
                  <a:gd name="T30" fmla="*/ 1141 w 1460"/>
                  <a:gd name="T31" fmla="*/ 234 h 1913"/>
                  <a:gd name="T32" fmla="*/ 1144 w 1460"/>
                  <a:gd name="T33" fmla="*/ 67 h 1913"/>
                  <a:gd name="T34" fmla="*/ 1202 w 1460"/>
                  <a:gd name="T35" fmla="*/ 140 h 1913"/>
                  <a:gd name="T36" fmla="*/ 1319 w 1460"/>
                  <a:gd name="T37" fmla="*/ 368 h 1913"/>
                  <a:gd name="T38" fmla="*/ 1373 w 1460"/>
                  <a:gd name="T39" fmla="*/ 521 h 1913"/>
                  <a:gd name="T40" fmla="*/ 1460 w 1460"/>
                  <a:gd name="T41" fmla="*/ 541 h 1913"/>
                  <a:gd name="T42" fmla="*/ 1397 w 1460"/>
                  <a:gd name="T43" fmla="*/ 824 h 1913"/>
                  <a:gd name="T44" fmla="*/ 1312 w 1460"/>
                  <a:gd name="T45" fmla="*/ 906 h 1913"/>
                  <a:gd name="T46" fmla="*/ 1234 w 1460"/>
                  <a:gd name="T47" fmla="*/ 1159 h 1913"/>
                  <a:gd name="T48" fmla="*/ 1272 w 1460"/>
                  <a:gd name="T49" fmla="*/ 1486 h 1913"/>
                  <a:gd name="T50" fmla="*/ 1126 w 1460"/>
                  <a:gd name="T51" fmla="*/ 1714 h 1913"/>
                  <a:gd name="T52" fmla="*/ 864 w 1460"/>
                  <a:gd name="T53" fmla="*/ 1904 h 1913"/>
                  <a:gd name="T54" fmla="*/ 906 w 1460"/>
                  <a:gd name="T55" fmla="*/ 1774 h 1913"/>
                  <a:gd name="T56" fmla="*/ 946 w 1460"/>
                  <a:gd name="T57" fmla="*/ 1550 h 1913"/>
                  <a:gd name="T58" fmla="*/ 926 w 1460"/>
                  <a:gd name="T59" fmla="*/ 1430 h 1913"/>
                  <a:gd name="T60" fmla="*/ 610 w 1460"/>
                  <a:gd name="T61" fmla="*/ 1441 h 1913"/>
                  <a:gd name="T62" fmla="*/ 87 w 1460"/>
                  <a:gd name="T63" fmla="*/ 549 h 1913"/>
                  <a:gd name="T64" fmla="*/ 141 w 1460"/>
                  <a:gd name="T65" fmla="*/ 720 h 1913"/>
                  <a:gd name="T66" fmla="*/ 214 w 1460"/>
                  <a:gd name="T67" fmla="*/ 893 h 1913"/>
                  <a:gd name="T68" fmla="*/ 336 w 1460"/>
                  <a:gd name="T69" fmla="*/ 964 h 1913"/>
                  <a:gd name="T70" fmla="*/ 253 w 1460"/>
                  <a:gd name="T71" fmla="*/ 1011 h 1913"/>
                  <a:gd name="T72" fmla="*/ 333 w 1460"/>
                  <a:gd name="T73" fmla="*/ 1283 h 1913"/>
                  <a:gd name="T74" fmla="*/ 452 w 1460"/>
                  <a:gd name="T75" fmla="*/ 1370 h 1913"/>
                  <a:gd name="T76" fmla="*/ 389 w 1460"/>
                  <a:gd name="T77" fmla="*/ 1433 h 1913"/>
                  <a:gd name="T78" fmla="*/ 407 w 1460"/>
                  <a:gd name="T79" fmla="*/ 1604 h 1913"/>
                  <a:gd name="T80" fmla="*/ 447 w 1460"/>
                  <a:gd name="T81" fmla="*/ 1741 h 1913"/>
                  <a:gd name="T82" fmla="*/ 360 w 1460"/>
                  <a:gd name="T83" fmla="*/ 1525 h 1913"/>
                  <a:gd name="T84" fmla="*/ 332 w 1460"/>
                  <a:gd name="T85" fmla="*/ 1347 h 1913"/>
                  <a:gd name="T86" fmla="*/ 234 w 1460"/>
                  <a:gd name="T87" fmla="*/ 1097 h 1913"/>
                  <a:gd name="T88" fmla="*/ 134 w 1460"/>
                  <a:gd name="T89" fmla="*/ 1011 h 1913"/>
                  <a:gd name="T90" fmla="*/ 6 w 1460"/>
                  <a:gd name="T91" fmla="*/ 754 h 1913"/>
                  <a:gd name="T92" fmla="*/ 43 w 1460"/>
                  <a:gd name="T93" fmla="*/ 654 h 1913"/>
                  <a:gd name="T94" fmla="*/ 80 w 1460"/>
                  <a:gd name="T95" fmla="*/ 615 h 1913"/>
                  <a:gd name="T96" fmla="*/ 456 w 1460"/>
                  <a:gd name="T97" fmla="*/ 358 h 1913"/>
                  <a:gd name="T98" fmla="*/ 298 w 1460"/>
                  <a:gd name="T99" fmla="*/ 309 h 1913"/>
                  <a:gd name="T100" fmla="*/ 225 w 1460"/>
                  <a:gd name="T101" fmla="*/ 421 h 1913"/>
                  <a:gd name="T102" fmla="*/ 383 w 1460"/>
                  <a:gd name="T103" fmla="*/ 350 h 1913"/>
                  <a:gd name="T104" fmla="*/ 835 w 1460"/>
                  <a:gd name="T105" fmla="*/ 274 h 1913"/>
                  <a:gd name="T106" fmla="*/ 1009 w 1460"/>
                  <a:gd name="T107" fmla="*/ 202 h 1913"/>
                  <a:gd name="T108" fmla="*/ 1058 w 1460"/>
                  <a:gd name="T109" fmla="*/ 302 h 1913"/>
                  <a:gd name="T110" fmla="*/ 840 w 1460"/>
                  <a:gd name="T111" fmla="*/ 306 h 1913"/>
                  <a:gd name="T112" fmla="*/ 717 w 1460"/>
                  <a:gd name="T113" fmla="*/ 449 h 1913"/>
                  <a:gd name="T114" fmla="*/ 735 w 1460"/>
                  <a:gd name="T115" fmla="*/ 474 h 1913"/>
                  <a:gd name="T116" fmla="*/ 829 w 1460"/>
                  <a:gd name="T117" fmla="*/ 410 h 1913"/>
                  <a:gd name="T118" fmla="*/ 980 w 1460"/>
                  <a:gd name="T119" fmla="*/ 448 h 1913"/>
                  <a:gd name="T120" fmla="*/ 935 w 1460"/>
                  <a:gd name="T121" fmla="*/ 429 h 1913"/>
                  <a:gd name="T122" fmla="*/ 789 w 1460"/>
                  <a:gd name="T123" fmla="*/ 380 h 1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60"/>
                  <a:gd name="T187" fmla="*/ 0 h 1913"/>
                  <a:gd name="T188" fmla="*/ 1460 w 1460"/>
                  <a:gd name="T189" fmla="*/ 1913 h 19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60" h="1913">
                    <a:moveTo>
                      <a:pt x="820" y="609"/>
                    </a:moveTo>
                    <a:lnTo>
                      <a:pt x="832" y="619"/>
                    </a:lnTo>
                    <a:lnTo>
                      <a:pt x="841" y="633"/>
                    </a:lnTo>
                    <a:lnTo>
                      <a:pt x="846" y="653"/>
                    </a:lnTo>
                    <a:lnTo>
                      <a:pt x="848" y="675"/>
                    </a:lnTo>
                    <a:lnTo>
                      <a:pt x="848" y="697"/>
                    </a:lnTo>
                    <a:lnTo>
                      <a:pt x="844" y="717"/>
                    </a:lnTo>
                    <a:lnTo>
                      <a:pt x="836" y="734"/>
                    </a:lnTo>
                    <a:lnTo>
                      <a:pt x="826" y="745"/>
                    </a:lnTo>
                    <a:lnTo>
                      <a:pt x="831" y="745"/>
                    </a:lnTo>
                    <a:lnTo>
                      <a:pt x="836" y="745"/>
                    </a:lnTo>
                    <a:lnTo>
                      <a:pt x="842" y="744"/>
                    </a:lnTo>
                    <a:lnTo>
                      <a:pt x="847" y="743"/>
                    </a:lnTo>
                    <a:lnTo>
                      <a:pt x="852" y="742"/>
                    </a:lnTo>
                    <a:lnTo>
                      <a:pt x="857" y="740"/>
                    </a:lnTo>
                    <a:lnTo>
                      <a:pt x="861" y="738"/>
                    </a:lnTo>
                    <a:lnTo>
                      <a:pt x="863" y="736"/>
                    </a:lnTo>
                    <a:lnTo>
                      <a:pt x="867" y="728"/>
                    </a:lnTo>
                    <a:lnTo>
                      <a:pt x="870" y="720"/>
                    </a:lnTo>
                    <a:lnTo>
                      <a:pt x="874" y="710"/>
                    </a:lnTo>
                    <a:lnTo>
                      <a:pt x="877" y="699"/>
                    </a:lnTo>
                    <a:lnTo>
                      <a:pt x="878" y="689"/>
                    </a:lnTo>
                    <a:lnTo>
                      <a:pt x="878" y="680"/>
                    </a:lnTo>
                    <a:lnTo>
                      <a:pt x="877" y="671"/>
                    </a:lnTo>
                    <a:lnTo>
                      <a:pt x="875" y="664"/>
                    </a:lnTo>
                    <a:lnTo>
                      <a:pt x="870" y="654"/>
                    </a:lnTo>
                    <a:lnTo>
                      <a:pt x="865" y="644"/>
                    </a:lnTo>
                    <a:lnTo>
                      <a:pt x="858" y="634"/>
                    </a:lnTo>
                    <a:lnTo>
                      <a:pt x="851" y="626"/>
                    </a:lnTo>
                    <a:lnTo>
                      <a:pt x="843" y="619"/>
                    </a:lnTo>
                    <a:lnTo>
                      <a:pt x="835" y="613"/>
                    </a:lnTo>
                    <a:lnTo>
                      <a:pt x="827" y="610"/>
                    </a:lnTo>
                    <a:lnTo>
                      <a:pt x="820" y="609"/>
                    </a:lnTo>
                    <a:close/>
                    <a:moveTo>
                      <a:pt x="637" y="743"/>
                    </a:moveTo>
                    <a:lnTo>
                      <a:pt x="642" y="746"/>
                    </a:lnTo>
                    <a:lnTo>
                      <a:pt x="648" y="749"/>
                    </a:lnTo>
                    <a:lnTo>
                      <a:pt x="653" y="751"/>
                    </a:lnTo>
                    <a:lnTo>
                      <a:pt x="659" y="754"/>
                    </a:lnTo>
                    <a:lnTo>
                      <a:pt x="666" y="755"/>
                    </a:lnTo>
                    <a:lnTo>
                      <a:pt x="672" y="756"/>
                    </a:lnTo>
                    <a:lnTo>
                      <a:pt x="680" y="756"/>
                    </a:lnTo>
                    <a:lnTo>
                      <a:pt x="688" y="755"/>
                    </a:lnTo>
                    <a:lnTo>
                      <a:pt x="693" y="754"/>
                    </a:lnTo>
                    <a:lnTo>
                      <a:pt x="700" y="753"/>
                    </a:lnTo>
                    <a:lnTo>
                      <a:pt x="706" y="749"/>
                    </a:lnTo>
                    <a:lnTo>
                      <a:pt x="713" y="745"/>
                    </a:lnTo>
                    <a:lnTo>
                      <a:pt x="720" y="742"/>
                    </a:lnTo>
                    <a:lnTo>
                      <a:pt x="725" y="737"/>
                    </a:lnTo>
                    <a:lnTo>
                      <a:pt x="729" y="733"/>
                    </a:lnTo>
                    <a:lnTo>
                      <a:pt x="734" y="728"/>
                    </a:lnTo>
                    <a:lnTo>
                      <a:pt x="731" y="734"/>
                    </a:lnTo>
                    <a:lnTo>
                      <a:pt x="727" y="740"/>
                    </a:lnTo>
                    <a:lnTo>
                      <a:pt x="723" y="745"/>
                    </a:lnTo>
                    <a:lnTo>
                      <a:pt x="718" y="751"/>
                    </a:lnTo>
                    <a:lnTo>
                      <a:pt x="713" y="757"/>
                    </a:lnTo>
                    <a:lnTo>
                      <a:pt x="707" y="761"/>
                    </a:lnTo>
                    <a:lnTo>
                      <a:pt x="700" y="766"/>
                    </a:lnTo>
                    <a:lnTo>
                      <a:pt x="692" y="768"/>
                    </a:lnTo>
                    <a:lnTo>
                      <a:pt x="684" y="770"/>
                    </a:lnTo>
                    <a:lnTo>
                      <a:pt x="677" y="768"/>
                    </a:lnTo>
                    <a:lnTo>
                      <a:pt x="668" y="767"/>
                    </a:lnTo>
                    <a:lnTo>
                      <a:pt x="661" y="765"/>
                    </a:lnTo>
                    <a:lnTo>
                      <a:pt x="653" y="760"/>
                    </a:lnTo>
                    <a:lnTo>
                      <a:pt x="647" y="755"/>
                    </a:lnTo>
                    <a:lnTo>
                      <a:pt x="641" y="750"/>
                    </a:lnTo>
                    <a:lnTo>
                      <a:pt x="637" y="743"/>
                    </a:lnTo>
                    <a:close/>
                    <a:moveTo>
                      <a:pt x="519" y="672"/>
                    </a:moveTo>
                    <a:lnTo>
                      <a:pt x="516" y="686"/>
                    </a:lnTo>
                    <a:lnTo>
                      <a:pt x="513" y="700"/>
                    </a:lnTo>
                    <a:lnTo>
                      <a:pt x="515" y="717"/>
                    </a:lnTo>
                    <a:lnTo>
                      <a:pt x="517" y="734"/>
                    </a:lnTo>
                    <a:lnTo>
                      <a:pt x="522" y="751"/>
                    </a:lnTo>
                    <a:lnTo>
                      <a:pt x="530" y="765"/>
                    </a:lnTo>
                    <a:lnTo>
                      <a:pt x="540" y="777"/>
                    </a:lnTo>
                    <a:lnTo>
                      <a:pt x="553" y="783"/>
                    </a:lnTo>
                    <a:lnTo>
                      <a:pt x="544" y="787"/>
                    </a:lnTo>
                    <a:lnTo>
                      <a:pt x="537" y="789"/>
                    </a:lnTo>
                    <a:lnTo>
                      <a:pt x="529" y="789"/>
                    </a:lnTo>
                    <a:lnTo>
                      <a:pt x="521" y="787"/>
                    </a:lnTo>
                    <a:lnTo>
                      <a:pt x="516" y="783"/>
                    </a:lnTo>
                    <a:lnTo>
                      <a:pt x="511" y="777"/>
                    </a:lnTo>
                    <a:lnTo>
                      <a:pt x="508" y="771"/>
                    </a:lnTo>
                    <a:lnTo>
                      <a:pt x="505" y="765"/>
                    </a:lnTo>
                    <a:lnTo>
                      <a:pt x="502" y="757"/>
                    </a:lnTo>
                    <a:lnTo>
                      <a:pt x="500" y="749"/>
                    </a:lnTo>
                    <a:lnTo>
                      <a:pt x="500" y="743"/>
                    </a:lnTo>
                    <a:lnTo>
                      <a:pt x="500" y="736"/>
                    </a:lnTo>
                    <a:lnTo>
                      <a:pt x="501" y="723"/>
                    </a:lnTo>
                    <a:lnTo>
                      <a:pt x="504" y="712"/>
                    </a:lnTo>
                    <a:lnTo>
                      <a:pt x="506" y="703"/>
                    </a:lnTo>
                    <a:lnTo>
                      <a:pt x="508" y="693"/>
                    </a:lnTo>
                    <a:lnTo>
                      <a:pt x="511" y="686"/>
                    </a:lnTo>
                    <a:lnTo>
                      <a:pt x="513" y="680"/>
                    </a:lnTo>
                    <a:lnTo>
                      <a:pt x="517" y="675"/>
                    </a:lnTo>
                    <a:lnTo>
                      <a:pt x="519" y="672"/>
                    </a:lnTo>
                    <a:close/>
                    <a:moveTo>
                      <a:pt x="582" y="1397"/>
                    </a:moveTo>
                    <a:lnTo>
                      <a:pt x="595" y="1409"/>
                    </a:lnTo>
                    <a:lnTo>
                      <a:pt x="613" y="1419"/>
                    </a:lnTo>
                    <a:lnTo>
                      <a:pt x="635" y="1426"/>
                    </a:lnTo>
                    <a:lnTo>
                      <a:pt x="660" y="1430"/>
                    </a:lnTo>
                    <a:lnTo>
                      <a:pt x="688" y="1431"/>
                    </a:lnTo>
                    <a:lnTo>
                      <a:pt x="717" y="1430"/>
                    </a:lnTo>
                    <a:lnTo>
                      <a:pt x="748" y="1426"/>
                    </a:lnTo>
                    <a:lnTo>
                      <a:pt x="780" y="1421"/>
                    </a:lnTo>
                    <a:lnTo>
                      <a:pt x="812" y="1414"/>
                    </a:lnTo>
                    <a:lnTo>
                      <a:pt x="843" y="1405"/>
                    </a:lnTo>
                    <a:lnTo>
                      <a:pt x="874" y="1395"/>
                    </a:lnTo>
                    <a:lnTo>
                      <a:pt x="901" y="1384"/>
                    </a:lnTo>
                    <a:lnTo>
                      <a:pt x="927" y="1372"/>
                    </a:lnTo>
                    <a:lnTo>
                      <a:pt x="949" y="1359"/>
                    </a:lnTo>
                    <a:lnTo>
                      <a:pt x="967" y="1344"/>
                    </a:lnTo>
                    <a:lnTo>
                      <a:pt x="981" y="1330"/>
                    </a:lnTo>
                    <a:lnTo>
                      <a:pt x="987" y="1322"/>
                    </a:lnTo>
                    <a:lnTo>
                      <a:pt x="995" y="1315"/>
                    </a:lnTo>
                    <a:lnTo>
                      <a:pt x="1006" y="1308"/>
                    </a:lnTo>
                    <a:lnTo>
                      <a:pt x="1018" y="1299"/>
                    </a:lnTo>
                    <a:lnTo>
                      <a:pt x="1032" y="1292"/>
                    </a:lnTo>
                    <a:lnTo>
                      <a:pt x="1048" y="1285"/>
                    </a:lnTo>
                    <a:lnTo>
                      <a:pt x="1063" y="1276"/>
                    </a:lnTo>
                    <a:lnTo>
                      <a:pt x="1080" y="1266"/>
                    </a:lnTo>
                    <a:lnTo>
                      <a:pt x="1096" y="1257"/>
                    </a:lnTo>
                    <a:lnTo>
                      <a:pt x="1114" y="1247"/>
                    </a:lnTo>
                    <a:lnTo>
                      <a:pt x="1130" y="1235"/>
                    </a:lnTo>
                    <a:lnTo>
                      <a:pt x="1146" y="1223"/>
                    </a:lnTo>
                    <a:lnTo>
                      <a:pt x="1161" y="1209"/>
                    </a:lnTo>
                    <a:lnTo>
                      <a:pt x="1176" y="1193"/>
                    </a:lnTo>
                    <a:lnTo>
                      <a:pt x="1188" y="1178"/>
                    </a:lnTo>
                    <a:lnTo>
                      <a:pt x="1199" y="1159"/>
                    </a:lnTo>
                    <a:lnTo>
                      <a:pt x="1209" y="1139"/>
                    </a:lnTo>
                    <a:lnTo>
                      <a:pt x="1218" y="1117"/>
                    </a:lnTo>
                    <a:lnTo>
                      <a:pt x="1225" y="1096"/>
                    </a:lnTo>
                    <a:lnTo>
                      <a:pt x="1232" y="1074"/>
                    </a:lnTo>
                    <a:lnTo>
                      <a:pt x="1238" y="1052"/>
                    </a:lnTo>
                    <a:lnTo>
                      <a:pt x="1243" y="1031"/>
                    </a:lnTo>
                    <a:lnTo>
                      <a:pt x="1247" y="1011"/>
                    </a:lnTo>
                    <a:lnTo>
                      <a:pt x="1249" y="989"/>
                    </a:lnTo>
                    <a:lnTo>
                      <a:pt x="1252" y="969"/>
                    </a:lnTo>
                    <a:lnTo>
                      <a:pt x="1253" y="949"/>
                    </a:lnTo>
                    <a:lnTo>
                      <a:pt x="1253" y="929"/>
                    </a:lnTo>
                    <a:lnTo>
                      <a:pt x="1252" y="911"/>
                    </a:lnTo>
                    <a:lnTo>
                      <a:pt x="1249" y="893"/>
                    </a:lnTo>
                    <a:lnTo>
                      <a:pt x="1246" y="876"/>
                    </a:lnTo>
                    <a:lnTo>
                      <a:pt x="1242" y="859"/>
                    </a:lnTo>
                    <a:lnTo>
                      <a:pt x="1236" y="844"/>
                    </a:lnTo>
                    <a:lnTo>
                      <a:pt x="1234" y="827"/>
                    </a:lnTo>
                    <a:lnTo>
                      <a:pt x="1231" y="810"/>
                    </a:lnTo>
                    <a:lnTo>
                      <a:pt x="1225" y="793"/>
                    </a:lnTo>
                    <a:lnTo>
                      <a:pt x="1220" y="776"/>
                    </a:lnTo>
                    <a:lnTo>
                      <a:pt x="1213" y="759"/>
                    </a:lnTo>
                    <a:lnTo>
                      <a:pt x="1205" y="740"/>
                    </a:lnTo>
                    <a:lnTo>
                      <a:pt x="1199" y="722"/>
                    </a:lnTo>
                    <a:lnTo>
                      <a:pt x="1192" y="704"/>
                    </a:lnTo>
                    <a:lnTo>
                      <a:pt x="1186" y="684"/>
                    </a:lnTo>
                    <a:lnTo>
                      <a:pt x="1181" y="664"/>
                    </a:lnTo>
                    <a:lnTo>
                      <a:pt x="1178" y="643"/>
                    </a:lnTo>
                    <a:lnTo>
                      <a:pt x="1176" y="620"/>
                    </a:lnTo>
                    <a:lnTo>
                      <a:pt x="1176" y="597"/>
                    </a:lnTo>
                    <a:lnTo>
                      <a:pt x="1179" y="572"/>
                    </a:lnTo>
                    <a:lnTo>
                      <a:pt x="1186" y="546"/>
                    </a:lnTo>
                    <a:lnTo>
                      <a:pt x="1194" y="518"/>
                    </a:lnTo>
                    <a:lnTo>
                      <a:pt x="1202" y="493"/>
                    </a:lnTo>
                    <a:lnTo>
                      <a:pt x="1207" y="469"/>
                    </a:lnTo>
                    <a:lnTo>
                      <a:pt x="1208" y="445"/>
                    </a:lnTo>
                    <a:lnTo>
                      <a:pt x="1205" y="420"/>
                    </a:lnTo>
                    <a:lnTo>
                      <a:pt x="1201" y="397"/>
                    </a:lnTo>
                    <a:lnTo>
                      <a:pt x="1194" y="374"/>
                    </a:lnTo>
                    <a:lnTo>
                      <a:pt x="1188" y="353"/>
                    </a:lnTo>
                    <a:lnTo>
                      <a:pt x="1179" y="333"/>
                    </a:lnTo>
                    <a:lnTo>
                      <a:pt x="1170" y="313"/>
                    </a:lnTo>
                    <a:lnTo>
                      <a:pt x="1162" y="296"/>
                    </a:lnTo>
                    <a:lnTo>
                      <a:pt x="1154" y="280"/>
                    </a:lnTo>
                    <a:lnTo>
                      <a:pt x="1147" y="266"/>
                    </a:lnTo>
                    <a:lnTo>
                      <a:pt x="1143" y="255"/>
                    </a:lnTo>
                    <a:lnTo>
                      <a:pt x="1139" y="245"/>
                    </a:lnTo>
                    <a:lnTo>
                      <a:pt x="1139" y="238"/>
                    </a:lnTo>
                    <a:lnTo>
                      <a:pt x="1141" y="234"/>
                    </a:lnTo>
                    <a:lnTo>
                      <a:pt x="1148" y="224"/>
                    </a:lnTo>
                    <a:lnTo>
                      <a:pt x="1154" y="213"/>
                    </a:lnTo>
                    <a:lnTo>
                      <a:pt x="1157" y="200"/>
                    </a:lnTo>
                    <a:lnTo>
                      <a:pt x="1159" y="185"/>
                    </a:lnTo>
                    <a:lnTo>
                      <a:pt x="1160" y="171"/>
                    </a:lnTo>
                    <a:lnTo>
                      <a:pt x="1159" y="154"/>
                    </a:lnTo>
                    <a:lnTo>
                      <a:pt x="1158" y="136"/>
                    </a:lnTo>
                    <a:lnTo>
                      <a:pt x="1155" y="118"/>
                    </a:lnTo>
                    <a:lnTo>
                      <a:pt x="1151" y="101"/>
                    </a:lnTo>
                    <a:lnTo>
                      <a:pt x="1148" y="84"/>
                    </a:lnTo>
                    <a:lnTo>
                      <a:pt x="1144" y="67"/>
                    </a:lnTo>
                    <a:lnTo>
                      <a:pt x="1138" y="51"/>
                    </a:lnTo>
                    <a:lnTo>
                      <a:pt x="1134" y="35"/>
                    </a:lnTo>
                    <a:lnTo>
                      <a:pt x="1129" y="22"/>
                    </a:lnTo>
                    <a:lnTo>
                      <a:pt x="1125" y="10"/>
                    </a:lnTo>
                    <a:lnTo>
                      <a:pt x="1121" y="0"/>
                    </a:lnTo>
                    <a:lnTo>
                      <a:pt x="1135" y="20"/>
                    </a:lnTo>
                    <a:lnTo>
                      <a:pt x="1148" y="43"/>
                    </a:lnTo>
                    <a:lnTo>
                      <a:pt x="1161" y="68"/>
                    </a:lnTo>
                    <a:lnTo>
                      <a:pt x="1175" y="93"/>
                    </a:lnTo>
                    <a:lnTo>
                      <a:pt x="1188" y="118"/>
                    </a:lnTo>
                    <a:lnTo>
                      <a:pt x="1202" y="140"/>
                    </a:lnTo>
                    <a:lnTo>
                      <a:pt x="1216" y="158"/>
                    </a:lnTo>
                    <a:lnTo>
                      <a:pt x="1232" y="172"/>
                    </a:lnTo>
                    <a:lnTo>
                      <a:pt x="1247" y="188"/>
                    </a:lnTo>
                    <a:lnTo>
                      <a:pt x="1260" y="206"/>
                    </a:lnTo>
                    <a:lnTo>
                      <a:pt x="1273" y="225"/>
                    </a:lnTo>
                    <a:lnTo>
                      <a:pt x="1284" y="245"/>
                    </a:lnTo>
                    <a:lnTo>
                      <a:pt x="1292" y="267"/>
                    </a:lnTo>
                    <a:lnTo>
                      <a:pt x="1301" y="290"/>
                    </a:lnTo>
                    <a:lnTo>
                      <a:pt x="1308" y="314"/>
                    </a:lnTo>
                    <a:lnTo>
                      <a:pt x="1314" y="340"/>
                    </a:lnTo>
                    <a:lnTo>
                      <a:pt x="1319" y="368"/>
                    </a:lnTo>
                    <a:lnTo>
                      <a:pt x="1322" y="396"/>
                    </a:lnTo>
                    <a:lnTo>
                      <a:pt x="1325" y="426"/>
                    </a:lnTo>
                    <a:lnTo>
                      <a:pt x="1328" y="458"/>
                    </a:lnTo>
                    <a:lnTo>
                      <a:pt x="1329" y="490"/>
                    </a:lnTo>
                    <a:lnTo>
                      <a:pt x="1329" y="524"/>
                    </a:lnTo>
                    <a:lnTo>
                      <a:pt x="1328" y="560"/>
                    </a:lnTo>
                    <a:lnTo>
                      <a:pt x="1327" y="597"/>
                    </a:lnTo>
                    <a:lnTo>
                      <a:pt x="1342" y="583"/>
                    </a:lnTo>
                    <a:lnTo>
                      <a:pt x="1354" y="565"/>
                    </a:lnTo>
                    <a:lnTo>
                      <a:pt x="1365" y="543"/>
                    </a:lnTo>
                    <a:lnTo>
                      <a:pt x="1373" y="521"/>
                    </a:lnTo>
                    <a:lnTo>
                      <a:pt x="1381" y="501"/>
                    </a:lnTo>
                    <a:lnTo>
                      <a:pt x="1388" y="482"/>
                    </a:lnTo>
                    <a:lnTo>
                      <a:pt x="1396" y="469"/>
                    </a:lnTo>
                    <a:lnTo>
                      <a:pt x="1405" y="463"/>
                    </a:lnTo>
                    <a:lnTo>
                      <a:pt x="1421" y="459"/>
                    </a:lnTo>
                    <a:lnTo>
                      <a:pt x="1435" y="460"/>
                    </a:lnTo>
                    <a:lnTo>
                      <a:pt x="1444" y="469"/>
                    </a:lnTo>
                    <a:lnTo>
                      <a:pt x="1451" y="481"/>
                    </a:lnTo>
                    <a:lnTo>
                      <a:pt x="1457" y="497"/>
                    </a:lnTo>
                    <a:lnTo>
                      <a:pt x="1459" y="518"/>
                    </a:lnTo>
                    <a:lnTo>
                      <a:pt x="1460" y="541"/>
                    </a:lnTo>
                    <a:lnTo>
                      <a:pt x="1459" y="566"/>
                    </a:lnTo>
                    <a:lnTo>
                      <a:pt x="1457" y="594"/>
                    </a:lnTo>
                    <a:lnTo>
                      <a:pt x="1453" y="622"/>
                    </a:lnTo>
                    <a:lnTo>
                      <a:pt x="1449" y="653"/>
                    </a:lnTo>
                    <a:lnTo>
                      <a:pt x="1444" y="683"/>
                    </a:lnTo>
                    <a:lnTo>
                      <a:pt x="1439" y="712"/>
                    </a:lnTo>
                    <a:lnTo>
                      <a:pt x="1435" y="742"/>
                    </a:lnTo>
                    <a:lnTo>
                      <a:pt x="1429" y="770"/>
                    </a:lnTo>
                    <a:lnTo>
                      <a:pt x="1425" y="795"/>
                    </a:lnTo>
                    <a:lnTo>
                      <a:pt x="1410" y="812"/>
                    </a:lnTo>
                    <a:lnTo>
                      <a:pt x="1397" y="824"/>
                    </a:lnTo>
                    <a:lnTo>
                      <a:pt x="1385" y="832"/>
                    </a:lnTo>
                    <a:lnTo>
                      <a:pt x="1375" y="835"/>
                    </a:lnTo>
                    <a:lnTo>
                      <a:pt x="1364" y="834"/>
                    </a:lnTo>
                    <a:lnTo>
                      <a:pt x="1354" y="829"/>
                    </a:lnTo>
                    <a:lnTo>
                      <a:pt x="1343" y="822"/>
                    </a:lnTo>
                    <a:lnTo>
                      <a:pt x="1331" y="811"/>
                    </a:lnTo>
                    <a:lnTo>
                      <a:pt x="1327" y="824"/>
                    </a:lnTo>
                    <a:lnTo>
                      <a:pt x="1322" y="840"/>
                    </a:lnTo>
                    <a:lnTo>
                      <a:pt x="1319" y="860"/>
                    </a:lnTo>
                    <a:lnTo>
                      <a:pt x="1316" y="883"/>
                    </a:lnTo>
                    <a:lnTo>
                      <a:pt x="1312" y="906"/>
                    </a:lnTo>
                    <a:lnTo>
                      <a:pt x="1309" y="932"/>
                    </a:lnTo>
                    <a:lnTo>
                      <a:pt x="1306" y="958"/>
                    </a:lnTo>
                    <a:lnTo>
                      <a:pt x="1302" y="985"/>
                    </a:lnTo>
                    <a:lnTo>
                      <a:pt x="1298" y="1013"/>
                    </a:lnTo>
                    <a:lnTo>
                      <a:pt x="1294" y="1039"/>
                    </a:lnTo>
                    <a:lnTo>
                      <a:pt x="1287" y="1064"/>
                    </a:lnTo>
                    <a:lnTo>
                      <a:pt x="1279" y="1089"/>
                    </a:lnTo>
                    <a:lnTo>
                      <a:pt x="1270" y="1111"/>
                    </a:lnTo>
                    <a:lnTo>
                      <a:pt x="1260" y="1130"/>
                    </a:lnTo>
                    <a:lnTo>
                      <a:pt x="1248" y="1146"/>
                    </a:lnTo>
                    <a:lnTo>
                      <a:pt x="1234" y="1159"/>
                    </a:lnTo>
                    <a:lnTo>
                      <a:pt x="1237" y="1191"/>
                    </a:lnTo>
                    <a:lnTo>
                      <a:pt x="1241" y="1221"/>
                    </a:lnTo>
                    <a:lnTo>
                      <a:pt x="1245" y="1252"/>
                    </a:lnTo>
                    <a:lnTo>
                      <a:pt x="1249" y="1282"/>
                    </a:lnTo>
                    <a:lnTo>
                      <a:pt x="1254" y="1313"/>
                    </a:lnTo>
                    <a:lnTo>
                      <a:pt x="1258" y="1342"/>
                    </a:lnTo>
                    <a:lnTo>
                      <a:pt x="1263" y="1372"/>
                    </a:lnTo>
                    <a:lnTo>
                      <a:pt x="1266" y="1402"/>
                    </a:lnTo>
                    <a:lnTo>
                      <a:pt x="1269" y="1430"/>
                    </a:lnTo>
                    <a:lnTo>
                      <a:pt x="1270" y="1458"/>
                    </a:lnTo>
                    <a:lnTo>
                      <a:pt x="1272" y="1486"/>
                    </a:lnTo>
                    <a:lnTo>
                      <a:pt x="1272" y="1514"/>
                    </a:lnTo>
                    <a:lnTo>
                      <a:pt x="1270" y="1540"/>
                    </a:lnTo>
                    <a:lnTo>
                      <a:pt x="1266" y="1567"/>
                    </a:lnTo>
                    <a:lnTo>
                      <a:pt x="1262" y="1593"/>
                    </a:lnTo>
                    <a:lnTo>
                      <a:pt x="1254" y="1618"/>
                    </a:lnTo>
                    <a:lnTo>
                      <a:pt x="1240" y="1635"/>
                    </a:lnTo>
                    <a:lnTo>
                      <a:pt x="1221" y="1652"/>
                    </a:lnTo>
                    <a:lnTo>
                      <a:pt x="1201" y="1668"/>
                    </a:lnTo>
                    <a:lnTo>
                      <a:pt x="1178" y="1684"/>
                    </a:lnTo>
                    <a:lnTo>
                      <a:pt x="1153" y="1700"/>
                    </a:lnTo>
                    <a:lnTo>
                      <a:pt x="1126" y="1714"/>
                    </a:lnTo>
                    <a:lnTo>
                      <a:pt x="1099" y="1730"/>
                    </a:lnTo>
                    <a:lnTo>
                      <a:pt x="1071" y="1746"/>
                    </a:lnTo>
                    <a:lnTo>
                      <a:pt x="1042" y="1762"/>
                    </a:lnTo>
                    <a:lnTo>
                      <a:pt x="1013" y="1780"/>
                    </a:lnTo>
                    <a:lnTo>
                      <a:pt x="985" y="1798"/>
                    </a:lnTo>
                    <a:lnTo>
                      <a:pt x="956" y="1818"/>
                    </a:lnTo>
                    <a:lnTo>
                      <a:pt x="930" y="1839"/>
                    </a:lnTo>
                    <a:lnTo>
                      <a:pt x="905" y="1862"/>
                    </a:lnTo>
                    <a:lnTo>
                      <a:pt x="880" y="1886"/>
                    </a:lnTo>
                    <a:lnTo>
                      <a:pt x="859" y="1913"/>
                    </a:lnTo>
                    <a:lnTo>
                      <a:pt x="864" y="1904"/>
                    </a:lnTo>
                    <a:lnTo>
                      <a:pt x="868" y="1895"/>
                    </a:lnTo>
                    <a:lnTo>
                      <a:pt x="872" y="1885"/>
                    </a:lnTo>
                    <a:lnTo>
                      <a:pt x="876" y="1874"/>
                    </a:lnTo>
                    <a:lnTo>
                      <a:pt x="880" y="1864"/>
                    </a:lnTo>
                    <a:lnTo>
                      <a:pt x="885" y="1852"/>
                    </a:lnTo>
                    <a:lnTo>
                      <a:pt x="889" y="1841"/>
                    </a:lnTo>
                    <a:lnTo>
                      <a:pt x="894" y="1829"/>
                    </a:lnTo>
                    <a:lnTo>
                      <a:pt x="897" y="1816"/>
                    </a:lnTo>
                    <a:lnTo>
                      <a:pt x="900" y="1802"/>
                    </a:lnTo>
                    <a:lnTo>
                      <a:pt x="904" y="1789"/>
                    </a:lnTo>
                    <a:lnTo>
                      <a:pt x="906" y="1774"/>
                    </a:lnTo>
                    <a:lnTo>
                      <a:pt x="908" y="1760"/>
                    </a:lnTo>
                    <a:lnTo>
                      <a:pt x="909" y="1744"/>
                    </a:lnTo>
                    <a:lnTo>
                      <a:pt x="909" y="1728"/>
                    </a:lnTo>
                    <a:lnTo>
                      <a:pt x="909" y="1712"/>
                    </a:lnTo>
                    <a:lnTo>
                      <a:pt x="909" y="1694"/>
                    </a:lnTo>
                    <a:lnTo>
                      <a:pt x="912" y="1672"/>
                    </a:lnTo>
                    <a:lnTo>
                      <a:pt x="917" y="1650"/>
                    </a:lnTo>
                    <a:lnTo>
                      <a:pt x="923" y="1626"/>
                    </a:lnTo>
                    <a:lnTo>
                      <a:pt x="930" y="1601"/>
                    </a:lnTo>
                    <a:lnTo>
                      <a:pt x="939" y="1576"/>
                    </a:lnTo>
                    <a:lnTo>
                      <a:pt x="946" y="1550"/>
                    </a:lnTo>
                    <a:lnTo>
                      <a:pt x="955" y="1526"/>
                    </a:lnTo>
                    <a:lnTo>
                      <a:pt x="963" y="1503"/>
                    </a:lnTo>
                    <a:lnTo>
                      <a:pt x="971" y="1481"/>
                    </a:lnTo>
                    <a:lnTo>
                      <a:pt x="977" y="1460"/>
                    </a:lnTo>
                    <a:lnTo>
                      <a:pt x="983" y="1443"/>
                    </a:lnTo>
                    <a:lnTo>
                      <a:pt x="986" y="1428"/>
                    </a:lnTo>
                    <a:lnTo>
                      <a:pt x="987" y="1419"/>
                    </a:lnTo>
                    <a:lnTo>
                      <a:pt x="986" y="1411"/>
                    </a:lnTo>
                    <a:lnTo>
                      <a:pt x="982" y="1409"/>
                    </a:lnTo>
                    <a:lnTo>
                      <a:pt x="955" y="1420"/>
                    </a:lnTo>
                    <a:lnTo>
                      <a:pt x="926" y="1430"/>
                    </a:lnTo>
                    <a:lnTo>
                      <a:pt x="895" y="1438"/>
                    </a:lnTo>
                    <a:lnTo>
                      <a:pt x="863" y="1447"/>
                    </a:lnTo>
                    <a:lnTo>
                      <a:pt x="830" y="1453"/>
                    </a:lnTo>
                    <a:lnTo>
                      <a:pt x="798" y="1458"/>
                    </a:lnTo>
                    <a:lnTo>
                      <a:pt x="765" y="1461"/>
                    </a:lnTo>
                    <a:lnTo>
                      <a:pt x="734" y="1462"/>
                    </a:lnTo>
                    <a:lnTo>
                      <a:pt x="704" y="1462"/>
                    </a:lnTo>
                    <a:lnTo>
                      <a:pt x="677" y="1461"/>
                    </a:lnTo>
                    <a:lnTo>
                      <a:pt x="651" y="1456"/>
                    </a:lnTo>
                    <a:lnTo>
                      <a:pt x="629" y="1449"/>
                    </a:lnTo>
                    <a:lnTo>
                      <a:pt x="610" y="1441"/>
                    </a:lnTo>
                    <a:lnTo>
                      <a:pt x="596" y="1428"/>
                    </a:lnTo>
                    <a:lnTo>
                      <a:pt x="586" y="1414"/>
                    </a:lnTo>
                    <a:lnTo>
                      <a:pt x="582" y="1397"/>
                    </a:lnTo>
                    <a:close/>
                    <a:moveTo>
                      <a:pt x="80" y="441"/>
                    </a:moveTo>
                    <a:lnTo>
                      <a:pt x="80" y="454"/>
                    </a:lnTo>
                    <a:lnTo>
                      <a:pt x="80" y="469"/>
                    </a:lnTo>
                    <a:lnTo>
                      <a:pt x="82" y="484"/>
                    </a:lnTo>
                    <a:lnTo>
                      <a:pt x="83" y="499"/>
                    </a:lnTo>
                    <a:lnTo>
                      <a:pt x="84" y="515"/>
                    </a:lnTo>
                    <a:lnTo>
                      <a:pt x="85" y="532"/>
                    </a:lnTo>
                    <a:lnTo>
                      <a:pt x="87" y="549"/>
                    </a:lnTo>
                    <a:lnTo>
                      <a:pt x="89" y="566"/>
                    </a:lnTo>
                    <a:lnTo>
                      <a:pt x="93" y="583"/>
                    </a:lnTo>
                    <a:lnTo>
                      <a:pt x="97" y="600"/>
                    </a:lnTo>
                    <a:lnTo>
                      <a:pt x="101" y="619"/>
                    </a:lnTo>
                    <a:lnTo>
                      <a:pt x="106" y="636"/>
                    </a:lnTo>
                    <a:lnTo>
                      <a:pt x="112" y="653"/>
                    </a:lnTo>
                    <a:lnTo>
                      <a:pt x="119" y="670"/>
                    </a:lnTo>
                    <a:lnTo>
                      <a:pt x="126" y="687"/>
                    </a:lnTo>
                    <a:lnTo>
                      <a:pt x="134" y="703"/>
                    </a:lnTo>
                    <a:lnTo>
                      <a:pt x="138" y="710"/>
                    </a:lnTo>
                    <a:lnTo>
                      <a:pt x="141" y="720"/>
                    </a:lnTo>
                    <a:lnTo>
                      <a:pt x="144" y="732"/>
                    </a:lnTo>
                    <a:lnTo>
                      <a:pt x="148" y="746"/>
                    </a:lnTo>
                    <a:lnTo>
                      <a:pt x="150" y="761"/>
                    </a:lnTo>
                    <a:lnTo>
                      <a:pt x="154" y="778"/>
                    </a:lnTo>
                    <a:lnTo>
                      <a:pt x="158" y="795"/>
                    </a:lnTo>
                    <a:lnTo>
                      <a:pt x="163" y="812"/>
                    </a:lnTo>
                    <a:lnTo>
                      <a:pt x="170" y="829"/>
                    </a:lnTo>
                    <a:lnTo>
                      <a:pt x="179" y="846"/>
                    </a:lnTo>
                    <a:lnTo>
                      <a:pt x="188" y="863"/>
                    </a:lnTo>
                    <a:lnTo>
                      <a:pt x="199" y="879"/>
                    </a:lnTo>
                    <a:lnTo>
                      <a:pt x="214" y="893"/>
                    </a:lnTo>
                    <a:lnTo>
                      <a:pt x="231" y="906"/>
                    </a:lnTo>
                    <a:lnTo>
                      <a:pt x="250" y="916"/>
                    </a:lnTo>
                    <a:lnTo>
                      <a:pt x="273" y="924"/>
                    </a:lnTo>
                    <a:lnTo>
                      <a:pt x="281" y="927"/>
                    </a:lnTo>
                    <a:lnTo>
                      <a:pt x="290" y="930"/>
                    </a:lnTo>
                    <a:lnTo>
                      <a:pt x="301" y="935"/>
                    </a:lnTo>
                    <a:lnTo>
                      <a:pt x="311" y="943"/>
                    </a:lnTo>
                    <a:lnTo>
                      <a:pt x="321" y="949"/>
                    </a:lnTo>
                    <a:lnTo>
                      <a:pt x="328" y="955"/>
                    </a:lnTo>
                    <a:lnTo>
                      <a:pt x="334" y="961"/>
                    </a:lnTo>
                    <a:lnTo>
                      <a:pt x="336" y="964"/>
                    </a:lnTo>
                    <a:lnTo>
                      <a:pt x="334" y="967"/>
                    </a:lnTo>
                    <a:lnTo>
                      <a:pt x="326" y="966"/>
                    </a:lnTo>
                    <a:lnTo>
                      <a:pt x="315" y="962"/>
                    </a:lnTo>
                    <a:lnTo>
                      <a:pt x="302" y="958"/>
                    </a:lnTo>
                    <a:lnTo>
                      <a:pt x="288" y="955"/>
                    </a:lnTo>
                    <a:lnTo>
                      <a:pt x="274" y="953"/>
                    </a:lnTo>
                    <a:lnTo>
                      <a:pt x="263" y="955"/>
                    </a:lnTo>
                    <a:lnTo>
                      <a:pt x="256" y="961"/>
                    </a:lnTo>
                    <a:lnTo>
                      <a:pt x="253" y="974"/>
                    </a:lnTo>
                    <a:lnTo>
                      <a:pt x="252" y="991"/>
                    </a:lnTo>
                    <a:lnTo>
                      <a:pt x="253" y="1011"/>
                    </a:lnTo>
                    <a:lnTo>
                      <a:pt x="256" y="1033"/>
                    </a:lnTo>
                    <a:lnTo>
                      <a:pt x="259" y="1057"/>
                    </a:lnTo>
                    <a:lnTo>
                      <a:pt x="263" y="1083"/>
                    </a:lnTo>
                    <a:lnTo>
                      <a:pt x="269" y="1109"/>
                    </a:lnTo>
                    <a:lnTo>
                      <a:pt x="276" y="1137"/>
                    </a:lnTo>
                    <a:lnTo>
                      <a:pt x="282" y="1165"/>
                    </a:lnTo>
                    <a:lnTo>
                      <a:pt x="291" y="1192"/>
                    </a:lnTo>
                    <a:lnTo>
                      <a:pt x="300" y="1218"/>
                    </a:lnTo>
                    <a:lnTo>
                      <a:pt x="311" y="1242"/>
                    </a:lnTo>
                    <a:lnTo>
                      <a:pt x="321" y="1264"/>
                    </a:lnTo>
                    <a:lnTo>
                      <a:pt x="333" y="1283"/>
                    </a:lnTo>
                    <a:lnTo>
                      <a:pt x="345" y="1300"/>
                    </a:lnTo>
                    <a:lnTo>
                      <a:pt x="357" y="1314"/>
                    </a:lnTo>
                    <a:lnTo>
                      <a:pt x="370" y="1324"/>
                    </a:lnTo>
                    <a:lnTo>
                      <a:pt x="383" y="1331"/>
                    </a:lnTo>
                    <a:lnTo>
                      <a:pt x="398" y="1337"/>
                    </a:lnTo>
                    <a:lnTo>
                      <a:pt x="411" y="1343"/>
                    </a:lnTo>
                    <a:lnTo>
                      <a:pt x="424" y="1349"/>
                    </a:lnTo>
                    <a:lnTo>
                      <a:pt x="437" y="1355"/>
                    </a:lnTo>
                    <a:lnTo>
                      <a:pt x="450" y="1361"/>
                    </a:lnTo>
                    <a:lnTo>
                      <a:pt x="461" y="1370"/>
                    </a:lnTo>
                    <a:lnTo>
                      <a:pt x="452" y="1370"/>
                    </a:lnTo>
                    <a:lnTo>
                      <a:pt x="444" y="1370"/>
                    </a:lnTo>
                    <a:lnTo>
                      <a:pt x="435" y="1369"/>
                    </a:lnTo>
                    <a:lnTo>
                      <a:pt x="426" y="1367"/>
                    </a:lnTo>
                    <a:lnTo>
                      <a:pt x="418" y="1367"/>
                    </a:lnTo>
                    <a:lnTo>
                      <a:pt x="410" y="1366"/>
                    </a:lnTo>
                    <a:lnTo>
                      <a:pt x="401" y="1366"/>
                    </a:lnTo>
                    <a:lnTo>
                      <a:pt x="393" y="1366"/>
                    </a:lnTo>
                    <a:lnTo>
                      <a:pt x="393" y="1383"/>
                    </a:lnTo>
                    <a:lnTo>
                      <a:pt x="392" y="1400"/>
                    </a:lnTo>
                    <a:lnTo>
                      <a:pt x="390" y="1416"/>
                    </a:lnTo>
                    <a:lnTo>
                      <a:pt x="389" y="1433"/>
                    </a:lnTo>
                    <a:lnTo>
                      <a:pt x="388" y="1451"/>
                    </a:lnTo>
                    <a:lnTo>
                      <a:pt x="388" y="1470"/>
                    </a:lnTo>
                    <a:lnTo>
                      <a:pt x="388" y="1490"/>
                    </a:lnTo>
                    <a:lnTo>
                      <a:pt x="389" y="1512"/>
                    </a:lnTo>
                    <a:lnTo>
                      <a:pt x="390" y="1520"/>
                    </a:lnTo>
                    <a:lnTo>
                      <a:pt x="392" y="1529"/>
                    </a:lnTo>
                    <a:lnTo>
                      <a:pt x="394" y="1542"/>
                    </a:lnTo>
                    <a:lnTo>
                      <a:pt x="397" y="1555"/>
                    </a:lnTo>
                    <a:lnTo>
                      <a:pt x="400" y="1571"/>
                    </a:lnTo>
                    <a:lnTo>
                      <a:pt x="403" y="1587"/>
                    </a:lnTo>
                    <a:lnTo>
                      <a:pt x="407" y="1604"/>
                    </a:lnTo>
                    <a:lnTo>
                      <a:pt x="412" y="1622"/>
                    </a:lnTo>
                    <a:lnTo>
                      <a:pt x="417" y="1640"/>
                    </a:lnTo>
                    <a:lnTo>
                      <a:pt x="422" y="1658"/>
                    </a:lnTo>
                    <a:lnTo>
                      <a:pt x="429" y="1677"/>
                    </a:lnTo>
                    <a:lnTo>
                      <a:pt x="436" y="1695"/>
                    </a:lnTo>
                    <a:lnTo>
                      <a:pt x="444" y="1713"/>
                    </a:lnTo>
                    <a:lnTo>
                      <a:pt x="453" y="1729"/>
                    </a:lnTo>
                    <a:lnTo>
                      <a:pt x="463" y="1745"/>
                    </a:lnTo>
                    <a:lnTo>
                      <a:pt x="474" y="1760"/>
                    </a:lnTo>
                    <a:lnTo>
                      <a:pt x="461" y="1751"/>
                    </a:lnTo>
                    <a:lnTo>
                      <a:pt x="447" y="1741"/>
                    </a:lnTo>
                    <a:lnTo>
                      <a:pt x="435" y="1729"/>
                    </a:lnTo>
                    <a:lnTo>
                      <a:pt x="423" y="1714"/>
                    </a:lnTo>
                    <a:lnTo>
                      <a:pt x="411" y="1696"/>
                    </a:lnTo>
                    <a:lnTo>
                      <a:pt x="400" y="1675"/>
                    </a:lnTo>
                    <a:lnTo>
                      <a:pt x="389" y="1650"/>
                    </a:lnTo>
                    <a:lnTo>
                      <a:pt x="379" y="1619"/>
                    </a:lnTo>
                    <a:lnTo>
                      <a:pt x="375" y="1600"/>
                    </a:lnTo>
                    <a:lnTo>
                      <a:pt x="371" y="1582"/>
                    </a:lnTo>
                    <a:lnTo>
                      <a:pt x="368" y="1562"/>
                    </a:lnTo>
                    <a:lnTo>
                      <a:pt x="364" y="1544"/>
                    </a:lnTo>
                    <a:lnTo>
                      <a:pt x="360" y="1525"/>
                    </a:lnTo>
                    <a:lnTo>
                      <a:pt x="357" y="1506"/>
                    </a:lnTo>
                    <a:lnTo>
                      <a:pt x="354" y="1488"/>
                    </a:lnTo>
                    <a:lnTo>
                      <a:pt x="350" y="1470"/>
                    </a:lnTo>
                    <a:lnTo>
                      <a:pt x="347" y="1453"/>
                    </a:lnTo>
                    <a:lnTo>
                      <a:pt x="345" y="1436"/>
                    </a:lnTo>
                    <a:lnTo>
                      <a:pt x="342" y="1419"/>
                    </a:lnTo>
                    <a:lnTo>
                      <a:pt x="339" y="1403"/>
                    </a:lnTo>
                    <a:lnTo>
                      <a:pt x="337" y="1388"/>
                    </a:lnTo>
                    <a:lnTo>
                      <a:pt x="335" y="1374"/>
                    </a:lnTo>
                    <a:lnTo>
                      <a:pt x="333" y="1360"/>
                    </a:lnTo>
                    <a:lnTo>
                      <a:pt x="332" y="1347"/>
                    </a:lnTo>
                    <a:lnTo>
                      <a:pt x="320" y="1339"/>
                    </a:lnTo>
                    <a:lnTo>
                      <a:pt x="309" y="1326"/>
                    </a:lnTo>
                    <a:lnTo>
                      <a:pt x="298" y="1309"/>
                    </a:lnTo>
                    <a:lnTo>
                      <a:pt x="288" y="1288"/>
                    </a:lnTo>
                    <a:lnTo>
                      <a:pt x="278" y="1265"/>
                    </a:lnTo>
                    <a:lnTo>
                      <a:pt x="269" y="1238"/>
                    </a:lnTo>
                    <a:lnTo>
                      <a:pt x="261" y="1210"/>
                    </a:lnTo>
                    <a:lnTo>
                      <a:pt x="253" y="1181"/>
                    </a:lnTo>
                    <a:lnTo>
                      <a:pt x="246" y="1153"/>
                    </a:lnTo>
                    <a:lnTo>
                      <a:pt x="239" y="1124"/>
                    </a:lnTo>
                    <a:lnTo>
                      <a:pt x="234" y="1097"/>
                    </a:lnTo>
                    <a:lnTo>
                      <a:pt x="228" y="1072"/>
                    </a:lnTo>
                    <a:lnTo>
                      <a:pt x="224" y="1048"/>
                    </a:lnTo>
                    <a:lnTo>
                      <a:pt x="220" y="1029"/>
                    </a:lnTo>
                    <a:lnTo>
                      <a:pt x="217" y="1013"/>
                    </a:lnTo>
                    <a:lnTo>
                      <a:pt x="215" y="1002"/>
                    </a:lnTo>
                    <a:lnTo>
                      <a:pt x="205" y="1008"/>
                    </a:lnTo>
                    <a:lnTo>
                      <a:pt x="194" y="1013"/>
                    </a:lnTo>
                    <a:lnTo>
                      <a:pt x="182" y="1018"/>
                    </a:lnTo>
                    <a:lnTo>
                      <a:pt x="169" y="1019"/>
                    </a:lnTo>
                    <a:lnTo>
                      <a:pt x="153" y="1018"/>
                    </a:lnTo>
                    <a:lnTo>
                      <a:pt x="134" y="1011"/>
                    </a:lnTo>
                    <a:lnTo>
                      <a:pt x="112" y="997"/>
                    </a:lnTo>
                    <a:lnTo>
                      <a:pt x="86" y="975"/>
                    </a:lnTo>
                    <a:lnTo>
                      <a:pt x="72" y="952"/>
                    </a:lnTo>
                    <a:lnTo>
                      <a:pt x="58" y="928"/>
                    </a:lnTo>
                    <a:lnTo>
                      <a:pt x="47" y="904"/>
                    </a:lnTo>
                    <a:lnTo>
                      <a:pt x="38" y="878"/>
                    </a:lnTo>
                    <a:lnTo>
                      <a:pt x="29" y="852"/>
                    </a:lnTo>
                    <a:lnTo>
                      <a:pt x="21" y="827"/>
                    </a:lnTo>
                    <a:lnTo>
                      <a:pt x="14" y="801"/>
                    </a:lnTo>
                    <a:lnTo>
                      <a:pt x="10" y="777"/>
                    </a:lnTo>
                    <a:lnTo>
                      <a:pt x="6" y="754"/>
                    </a:lnTo>
                    <a:lnTo>
                      <a:pt x="3" y="733"/>
                    </a:lnTo>
                    <a:lnTo>
                      <a:pt x="1" y="712"/>
                    </a:lnTo>
                    <a:lnTo>
                      <a:pt x="0" y="695"/>
                    </a:lnTo>
                    <a:lnTo>
                      <a:pt x="0" y="681"/>
                    </a:lnTo>
                    <a:lnTo>
                      <a:pt x="1" y="669"/>
                    </a:lnTo>
                    <a:lnTo>
                      <a:pt x="2" y="659"/>
                    </a:lnTo>
                    <a:lnTo>
                      <a:pt x="4" y="654"/>
                    </a:lnTo>
                    <a:lnTo>
                      <a:pt x="14" y="647"/>
                    </a:lnTo>
                    <a:lnTo>
                      <a:pt x="24" y="645"/>
                    </a:lnTo>
                    <a:lnTo>
                      <a:pt x="33" y="648"/>
                    </a:lnTo>
                    <a:lnTo>
                      <a:pt x="43" y="654"/>
                    </a:lnTo>
                    <a:lnTo>
                      <a:pt x="52" y="661"/>
                    </a:lnTo>
                    <a:lnTo>
                      <a:pt x="61" y="672"/>
                    </a:lnTo>
                    <a:lnTo>
                      <a:pt x="69" y="683"/>
                    </a:lnTo>
                    <a:lnTo>
                      <a:pt x="78" y="694"/>
                    </a:lnTo>
                    <a:lnTo>
                      <a:pt x="80" y="681"/>
                    </a:lnTo>
                    <a:lnTo>
                      <a:pt x="83" y="670"/>
                    </a:lnTo>
                    <a:lnTo>
                      <a:pt x="84" y="659"/>
                    </a:lnTo>
                    <a:lnTo>
                      <a:pt x="84" y="648"/>
                    </a:lnTo>
                    <a:lnTo>
                      <a:pt x="83" y="637"/>
                    </a:lnTo>
                    <a:lnTo>
                      <a:pt x="82" y="626"/>
                    </a:lnTo>
                    <a:lnTo>
                      <a:pt x="80" y="615"/>
                    </a:lnTo>
                    <a:lnTo>
                      <a:pt x="79" y="603"/>
                    </a:lnTo>
                    <a:lnTo>
                      <a:pt x="77" y="589"/>
                    </a:lnTo>
                    <a:lnTo>
                      <a:pt x="76" y="575"/>
                    </a:lnTo>
                    <a:lnTo>
                      <a:pt x="75" y="559"/>
                    </a:lnTo>
                    <a:lnTo>
                      <a:pt x="75" y="541"/>
                    </a:lnTo>
                    <a:lnTo>
                      <a:pt x="75" y="520"/>
                    </a:lnTo>
                    <a:lnTo>
                      <a:pt x="76" y="497"/>
                    </a:lnTo>
                    <a:lnTo>
                      <a:pt x="77" y="470"/>
                    </a:lnTo>
                    <a:lnTo>
                      <a:pt x="80" y="441"/>
                    </a:lnTo>
                    <a:close/>
                    <a:moveTo>
                      <a:pt x="471" y="371"/>
                    </a:moveTo>
                    <a:lnTo>
                      <a:pt x="456" y="358"/>
                    </a:lnTo>
                    <a:lnTo>
                      <a:pt x="442" y="345"/>
                    </a:lnTo>
                    <a:lnTo>
                      <a:pt x="429" y="334"/>
                    </a:lnTo>
                    <a:lnTo>
                      <a:pt x="415" y="324"/>
                    </a:lnTo>
                    <a:lnTo>
                      <a:pt x="402" y="317"/>
                    </a:lnTo>
                    <a:lnTo>
                      <a:pt x="390" y="311"/>
                    </a:lnTo>
                    <a:lnTo>
                      <a:pt x="377" y="306"/>
                    </a:lnTo>
                    <a:lnTo>
                      <a:pt x="363" y="302"/>
                    </a:lnTo>
                    <a:lnTo>
                      <a:pt x="348" y="301"/>
                    </a:lnTo>
                    <a:lnTo>
                      <a:pt x="333" y="302"/>
                    </a:lnTo>
                    <a:lnTo>
                      <a:pt x="316" y="305"/>
                    </a:lnTo>
                    <a:lnTo>
                      <a:pt x="298" y="309"/>
                    </a:lnTo>
                    <a:lnTo>
                      <a:pt x="278" y="317"/>
                    </a:lnTo>
                    <a:lnTo>
                      <a:pt x="256" y="325"/>
                    </a:lnTo>
                    <a:lnTo>
                      <a:pt x="233" y="336"/>
                    </a:lnTo>
                    <a:lnTo>
                      <a:pt x="206" y="350"/>
                    </a:lnTo>
                    <a:lnTo>
                      <a:pt x="203" y="354"/>
                    </a:lnTo>
                    <a:lnTo>
                      <a:pt x="202" y="364"/>
                    </a:lnTo>
                    <a:lnTo>
                      <a:pt x="203" y="376"/>
                    </a:lnTo>
                    <a:lnTo>
                      <a:pt x="206" y="390"/>
                    </a:lnTo>
                    <a:lnTo>
                      <a:pt x="210" y="403"/>
                    </a:lnTo>
                    <a:lnTo>
                      <a:pt x="217" y="414"/>
                    </a:lnTo>
                    <a:lnTo>
                      <a:pt x="225" y="421"/>
                    </a:lnTo>
                    <a:lnTo>
                      <a:pt x="233" y="424"/>
                    </a:lnTo>
                    <a:lnTo>
                      <a:pt x="246" y="419"/>
                    </a:lnTo>
                    <a:lnTo>
                      <a:pt x="259" y="412"/>
                    </a:lnTo>
                    <a:lnTo>
                      <a:pt x="273" y="402"/>
                    </a:lnTo>
                    <a:lnTo>
                      <a:pt x="289" y="391"/>
                    </a:lnTo>
                    <a:lnTo>
                      <a:pt x="304" y="380"/>
                    </a:lnTo>
                    <a:lnTo>
                      <a:pt x="321" y="369"/>
                    </a:lnTo>
                    <a:lnTo>
                      <a:pt x="337" y="361"/>
                    </a:lnTo>
                    <a:lnTo>
                      <a:pt x="355" y="354"/>
                    </a:lnTo>
                    <a:lnTo>
                      <a:pt x="369" y="351"/>
                    </a:lnTo>
                    <a:lnTo>
                      <a:pt x="383" y="350"/>
                    </a:lnTo>
                    <a:lnTo>
                      <a:pt x="396" y="348"/>
                    </a:lnTo>
                    <a:lnTo>
                      <a:pt x="409" y="350"/>
                    </a:lnTo>
                    <a:lnTo>
                      <a:pt x="422" y="352"/>
                    </a:lnTo>
                    <a:lnTo>
                      <a:pt x="436" y="356"/>
                    </a:lnTo>
                    <a:lnTo>
                      <a:pt x="453" y="363"/>
                    </a:lnTo>
                    <a:lnTo>
                      <a:pt x="471" y="371"/>
                    </a:lnTo>
                    <a:close/>
                    <a:moveTo>
                      <a:pt x="776" y="325"/>
                    </a:moveTo>
                    <a:lnTo>
                      <a:pt x="792" y="312"/>
                    </a:lnTo>
                    <a:lnTo>
                      <a:pt x="808" y="298"/>
                    </a:lnTo>
                    <a:lnTo>
                      <a:pt x="822" y="285"/>
                    </a:lnTo>
                    <a:lnTo>
                      <a:pt x="835" y="274"/>
                    </a:lnTo>
                    <a:lnTo>
                      <a:pt x="848" y="262"/>
                    </a:lnTo>
                    <a:lnTo>
                      <a:pt x="861" y="251"/>
                    </a:lnTo>
                    <a:lnTo>
                      <a:pt x="873" y="241"/>
                    </a:lnTo>
                    <a:lnTo>
                      <a:pt x="886" y="233"/>
                    </a:lnTo>
                    <a:lnTo>
                      <a:pt x="899" y="225"/>
                    </a:lnTo>
                    <a:lnTo>
                      <a:pt x="913" y="218"/>
                    </a:lnTo>
                    <a:lnTo>
                      <a:pt x="929" y="212"/>
                    </a:lnTo>
                    <a:lnTo>
                      <a:pt x="946" y="208"/>
                    </a:lnTo>
                    <a:lnTo>
                      <a:pt x="965" y="205"/>
                    </a:lnTo>
                    <a:lnTo>
                      <a:pt x="985" y="202"/>
                    </a:lnTo>
                    <a:lnTo>
                      <a:pt x="1009" y="202"/>
                    </a:lnTo>
                    <a:lnTo>
                      <a:pt x="1035" y="203"/>
                    </a:lnTo>
                    <a:lnTo>
                      <a:pt x="1049" y="211"/>
                    </a:lnTo>
                    <a:lnTo>
                      <a:pt x="1061" y="223"/>
                    </a:lnTo>
                    <a:lnTo>
                      <a:pt x="1070" y="238"/>
                    </a:lnTo>
                    <a:lnTo>
                      <a:pt x="1078" y="255"/>
                    </a:lnTo>
                    <a:lnTo>
                      <a:pt x="1083" y="272"/>
                    </a:lnTo>
                    <a:lnTo>
                      <a:pt x="1086" y="289"/>
                    </a:lnTo>
                    <a:lnTo>
                      <a:pt x="1090" y="305"/>
                    </a:lnTo>
                    <a:lnTo>
                      <a:pt x="1091" y="318"/>
                    </a:lnTo>
                    <a:lnTo>
                      <a:pt x="1072" y="311"/>
                    </a:lnTo>
                    <a:lnTo>
                      <a:pt x="1058" y="302"/>
                    </a:lnTo>
                    <a:lnTo>
                      <a:pt x="1047" y="292"/>
                    </a:lnTo>
                    <a:lnTo>
                      <a:pt x="1035" y="281"/>
                    </a:lnTo>
                    <a:lnTo>
                      <a:pt x="1021" y="272"/>
                    </a:lnTo>
                    <a:lnTo>
                      <a:pt x="1004" y="264"/>
                    </a:lnTo>
                    <a:lnTo>
                      <a:pt x="981" y="258"/>
                    </a:lnTo>
                    <a:lnTo>
                      <a:pt x="951" y="257"/>
                    </a:lnTo>
                    <a:lnTo>
                      <a:pt x="924" y="264"/>
                    </a:lnTo>
                    <a:lnTo>
                      <a:pt x="901" y="273"/>
                    </a:lnTo>
                    <a:lnTo>
                      <a:pt x="880" y="284"/>
                    </a:lnTo>
                    <a:lnTo>
                      <a:pt x="859" y="295"/>
                    </a:lnTo>
                    <a:lnTo>
                      <a:pt x="840" y="306"/>
                    </a:lnTo>
                    <a:lnTo>
                      <a:pt x="820" y="315"/>
                    </a:lnTo>
                    <a:lnTo>
                      <a:pt x="799" y="322"/>
                    </a:lnTo>
                    <a:lnTo>
                      <a:pt x="776" y="325"/>
                    </a:lnTo>
                    <a:close/>
                    <a:moveTo>
                      <a:pt x="728" y="371"/>
                    </a:moveTo>
                    <a:lnTo>
                      <a:pt x="729" y="386"/>
                    </a:lnTo>
                    <a:lnTo>
                      <a:pt x="728" y="398"/>
                    </a:lnTo>
                    <a:lnTo>
                      <a:pt x="726" y="409"/>
                    </a:lnTo>
                    <a:lnTo>
                      <a:pt x="724" y="419"/>
                    </a:lnTo>
                    <a:lnTo>
                      <a:pt x="721" y="429"/>
                    </a:lnTo>
                    <a:lnTo>
                      <a:pt x="718" y="438"/>
                    </a:lnTo>
                    <a:lnTo>
                      <a:pt x="717" y="449"/>
                    </a:lnTo>
                    <a:lnTo>
                      <a:pt x="717" y="463"/>
                    </a:lnTo>
                    <a:lnTo>
                      <a:pt x="718" y="468"/>
                    </a:lnTo>
                    <a:lnTo>
                      <a:pt x="721" y="473"/>
                    </a:lnTo>
                    <a:lnTo>
                      <a:pt x="723" y="477"/>
                    </a:lnTo>
                    <a:lnTo>
                      <a:pt x="726" y="482"/>
                    </a:lnTo>
                    <a:lnTo>
                      <a:pt x="728" y="487"/>
                    </a:lnTo>
                    <a:lnTo>
                      <a:pt x="732" y="493"/>
                    </a:lnTo>
                    <a:lnTo>
                      <a:pt x="735" y="501"/>
                    </a:lnTo>
                    <a:lnTo>
                      <a:pt x="738" y="509"/>
                    </a:lnTo>
                    <a:lnTo>
                      <a:pt x="736" y="490"/>
                    </a:lnTo>
                    <a:lnTo>
                      <a:pt x="735" y="474"/>
                    </a:lnTo>
                    <a:lnTo>
                      <a:pt x="735" y="460"/>
                    </a:lnTo>
                    <a:lnTo>
                      <a:pt x="738" y="451"/>
                    </a:lnTo>
                    <a:lnTo>
                      <a:pt x="744" y="442"/>
                    </a:lnTo>
                    <a:lnTo>
                      <a:pt x="753" y="435"/>
                    </a:lnTo>
                    <a:lnTo>
                      <a:pt x="765" y="426"/>
                    </a:lnTo>
                    <a:lnTo>
                      <a:pt x="780" y="417"/>
                    </a:lnTo>
                    <a:lnTo>
                      <a:pt x="791" y="412"/>
                    </a:lnTo>
                    <a:lnTo>
                      <a:pt x="802" y="408"/>
                    </a:lnTo>
                    <a:lnTo>
                      <a:pt x="811" y="407"/>
                    </a:lnTo>
                    <a:lnTo>
                      <a:pt x="820" y="408"/>
                    </a:lnTo>
                    <a:lnTo>
                      <a:pt x="829" y="410"/>
                    </a:lnTo>
                    <a:lnTo>
                      <a:pt x="837" y="414"/>
                    </a:lnTo>
                    <a:lnTo>
                      <a:pt x="848" y="419"/>
                    </a:lnTo>
                    <a:lnTo>
                      <a:pt x="861" y="426"/>
                    </a:lnTo>
                    <a:lnTo>
                      <a:pt x="876" y="434"/>
                    </a:lnTo>
                    <a:lnTo>
                      <a:pt x="892" y="440"/>
                    </a:lnTo>
                    <a:lnTo>
                      <a:pt x="908" y="443"/>
                    </a:lnTo>
                    <a:lnTo>
                      <a:pt x="923" y="446"/>
                    </a:lnTo>
                    <a:lnTo>
                      <a:pt x="939" y="448"/>
                    </a:lnTo>
                    <a:lnTo>
                      <a:pt x="953" y="449"/>
                    </a:lnTo>
                    <a:lnTo>
                      <a:pt x="966" y="449"/>
                    </a:lnTo>
                    <a:lnTo>
                      <a:pt x="980" y="448"/>
                    </a:lnTo>
                    <a:lnTo>
                      <a:pt x="989" y="447"/>
                    </a:lnTo>
                    <a:lnTo>
                      <a:pt x="999" y="446"/>
                    </a:lnTo>
                    <a:lnTo>
                      <a:pt x="1007" y="445"/>
                    </a:lnTo>
                    <a:lnTo>
                      <a:pt x="1013" y="442"/>
                    </a:lnTo>
                    <a:lnTo>
                      <a:pt x="1016" y="440"/>
                    </a:lnTo>
                    <a:lnTo>
                      <a:pt x="1017" y="438"/>
                    </a:lnTo>
                    <a:lnTo>
                      <a:pt x="1016" y="437"/>
                    </a:lnTo>
                    <a:lnTo>
                      <a:pt x="1011" y="436"/>
                    </a:lnTo>
                    <a:lnTo>
                      <a:pt x="983" y="436"/>
                    </a:lnTo>
                    <a:lnTo>
                      <a:pt x="958" y="434"/>
                    </a:lnTo>
                    <a:lnTo>
                      <a:pt x="935" y="429"/>
                    </a:lnTo>
                    <a:lnTo>
                      <a:pt x="917" y="423"/>
                    </a:lnTo>
                    <a:lnTo>
                      <a:pt x="899" y="417"/>
                    </a:lnTo>
                    <a:lnTo>
                      <a:pt x="884" y="408"/>
                    </a:lnTo>
                    <a:lnTo>
                      <a:pt x="870" y="401"/>
                    </a:lnTo>
                    <a:lnTo>
                      <a:pt x="857" y="395"/>
                    </a:lnTo>
                    <a:lnTo>
                      <a:pt x="841" y="389"/>
                    </a:lnTo>
                    <a:lnTo>
                      <a:pt x="826" y="386"/>
                    </a:lnTo>
                    <a:lnTo>
                      <a:pt x="815" y="384"/>
                    </a:lnTo>
                    <a:lnTo>
                      <a:pt x="805" y="382"/>
                    </a:lnTo>
                    <a:lnTo>
                      <a:pt x="797" y="382"/>
                    </a:lnTo>
                    <a:lnTo>
                      <a:pt x="789" y="380"/>
                    </a:lnTo>
                    <a:lnTo>
                      <a:pt x="780" y="376"/>
                    </a:lnTo>
                    <a:lnTo>
                      <a:pt x="769" y="370"/>
                    </a:lnTo>
                    <a:lnTo>
                      <a:pt x="764" y="370"/>
                    </a:lnTo>
                    <a:lnTo>
                      <a:pt x="759" y="370"/>
                    </a:lnTo>
                    <a:lnTo>
                      <a:pt x="754" y="370"/>
                    </a:lnTo>
                    <a:lnTo>
                      <a:pt x="748" y="370"/>
                    </a:lnTo>
                    <a:lnTo>
                      <a:pt x="743" y="371"/>
                    </a:lnTo>
                    <a:lnTo>
                      <a:pt x="738" y="371"/>
                    </a:lnTo>
                    <a:lnTo>
                      <a:pt x="733" y="371"/>
                    </a:lnTo>
                    <a:lnTo>
                      <a:pt x="728" y="371"/>
                    </a:lnTo>
                    <a:close/>
                  </a:path>
                </a:pathLst>
              </a:custGeom>
              <a:solidFill>
                <a:srgbClr val="E5A575"/>
              </a:solidFill>
              <a:ln w="9525">
                <a:noFill/>
                <a:round/>
                <a:headEnd/>
                <a:tailEnd/>
              </a:ln>
            </p:spPr>
            <p:txBody>
              <a:bodyPr/>
              <a:lstStyle/>
              <a:p>
                <a:endParaRPr lang="es-ES"/>
              </a:p>
            </p:txBody>
          </p:sp>
          <p:sp>
            <p:nvSpPr>
              <p:cNvPr id="1024" name="Freeform 1028"/>
              <p:cNvSpPr>
                <a:spLocks noEditPoints="1"/>
              </p:cNvSpPr>
              <p:nvPr/>
            </p:nvSpPr>
            <p:spPr bwMode="auto">
              <a:xfrm>
                <a:off x="1907" y="1827"/>
                <a:ext cx="135" cy="33"/>
              </a:xfrm>
              <a:custGeom>
                <a:avLst/>
                <a:gdLst>
                  <a:gd name="T0" fmla="*/ 22 w 676"/>
                  <a:gd name="T1" fmla="*/ 155 h 166"/>
                  <a:gd name="T2" fmla="*/ 29 w 676"/>
                  <a:gd name="T3" fmla="*/ 155 h 166"/>
                  <a:gd name="T4" fmla="*/ 36 w 676"/>
                  <a:gd name="T5" fmla="*/ 156 h 166"/>
                  <a:gd name="T6" fmla="*/ 43 w 676"/>
                  <a:gd name="T7" fmla="*/ 158 h 166"/>
                  <a:gd name="T8" fmla="*/ 51 w 676"/>
                  <a:gd name="T9" fmla="*/ 161 h 166"/>
                  <a:gd name="T10" fmla="*/ 60 w 676"/>
                  <a:gd name="T11" fmla="*/ 163 h 166"/>
                  <a:gd name="T12" fmla="*/ 71 w 676"/>
                  <a:gd name="T13" fmla="*/ 165 h 166"/>
                  <a:gd name="T14" fmla="*/ 85 w 676"/>
                  <a:gd name="T15" fmla="*/ 166 h 166"/>
                  <a:gd name="T16" fmla="*/ 103 w 676"/>
                  <a:gd name="T17" fmla="*/ 166 h 166"/>
                  <a:gd name="T18" fmla="*/ 99 w 676"/>
                  <a:gd name="T19" fmla="*/ 156 h 166"/>
                  <a:gd name="T20" fmla="*/ 94 w 676"/>
                  <a:gd name="T21" fmla="*/ 147 h 166"/>
                  <a:gd name="T22" fmla="*/ 92 w 676"/>
                  <a:gd name="T23" fmla="*/ 138 h 166"/>
                  <a:gd name="T24" fmla="*/ 91 w 676"/>
                  <a:gd name="T25" fmla="*/ 128 h 166"/>
                  <a:gd name="T26" fmla="*/ 90 w 676"/>
                  <a:gd name="T27" fmla="*/ 118 h 166"/>
                  <a:gd name="T28" fmla="*/ 91 w 676"/>
                  <a:gd name="T29" fmla="*/ 108 h 166"/>
                  <a:gd name="T30" fmla="*/ 92 w 676"/>
                  <a:gd name="T31" fmla="*/ 100 h 166"/>
                  <a:gd name="T32" fmla="*/ 94 w 676"/>
                  <a:gd name="T33" fmla="*/ 90 h 166"/>
                  <a:gd name="T34" fmla="*/ 83 w 676"/>
                  <a:gd name="T35" fmla="*/ 90 h 166"/>
                  <a:gd name="T36" fmla="*/ 73 w 676"/>
                  <a:gd name="T37" fmla="*/ 93 h 166"/>
                  <a:gd name="T38" fmla="*/ 64 w 676"/>
                  <a:gd name="T39" fmla="*/ 95 h 166"/>
                  <a:gd name="T40" fmla="*/ 54 w 676"/>
                  <a:gd name="T41" fmla="*/ 100 h 166"/>
                  <a:gd name="T42" fmla="*/ 43 w 676"/>
                  <a:gd name="T43" fmla="*/ 106 h 166"/>
                  <a:gd name="T44" fmla="*/ 32 w 676"/>
                  <a:gd name="T45" fmla="*/ 112 h 166"/>
                  <a:gd name="T46" fmla="*/ 19 w 676"/>
                  <a:gd name="T47" fmla="*/ 119 h 166"/>
                  <a:gd name="T48" fmla="*/ 5 w 676"/>
                  <a:gd name="T49" fmla="*/ 128 h 166"/>
                  <a:gd name="T50" fmla="*/ 0 w 676"/>
                  <a:gd name="T51" fmla="*/ 134 h 166"/>
                  <a:gd name="T52" fmla="*/ 3 w 676"/>
                  <a:gd name="T53" fmla="*/ 143 h 166"/>
                  <a:gd name="T54" fmla="*/ 10 w 676"/>
                  <a:gd name="T55" fmla="*/ 151 h 166"/>
                  <a:gd name="T56" fmla="*/ 22 w 676"/>
                  <a:gd name="T57" fmla="*/ 155 h 166"/>
                  <a:gd name="T58" fmla="*/ 566 w 676"/>
                  <a:gd name="T59" fmla="*/ 65 h 166"/>
                  <a:gd name="T60" fmla="*/ 572 w 676"/>
                  <a:gd name="T61" fmla="*/ 65 h 166"/>
                  <a:gd name="T62" fmla="*/ 579 w 676"/>
                  <a:gd name="T63" fmla="*/ 66 h 166"/>
                  <a:gd name="T64" fmla="*/ 587 w 676"/>
                  <a:gd name="T65" fmla="*/ 67 h 166"/>
                  <a:gd name="T66" fmla="*/ 597 w 676"/>
                  <a:gd name="T67" fmla="*/ 70 h 166"/>
                  <a:gd name="T68" fmla="*/ 610 w 676"/>
                  <a:gd name="T69" fmla="*/ 73 h 166"/>
                  <a:gd name="T70" fmla="*/ 626 w 676"/>
                  <a:gd name="T71" fmla="*/ 74 h 166"/>
                  <a:gd name="T72" fmla="*/ 648 w 676"/>
                  <a:gd name="T73" fmla="*/ 76 h 166"/>
                  <a:gd name="T74" fmla="*/ 676 w 676"/>
                  <a:gd name="T75" fmla="*/ 76 h 166"/>
                  <a:gd name="T76" fmla="*/ 671 w 676"/>
                  <a:gd name="T77" fmla="*/ 66 h 166"/>
                  <a:gd name="T78" fmla="*/ 667 w 676"/>
                  <a:gd name="T79" fmla="*/ 56 h 166"/>
                  <a:gd name="T80" fmla="*/ 665 w 676"/>
                  <a:gd name="T81" fmla="*/ 46 h 166"/>
                  <a:gd name="T82" fmla="*/ 664 w 676"/>
                  <a:gd name="T83" fmla="*/ 37 h 166"/>
                  <a:gd name="T84" fmla="*/ 663 w 676"/>
                  <a:gd name="T85" fmla="*/ 27 h 166"/>
                  <a:gd name="T86" fmla="*/ 664 w 676"/>
                  <a:gd name="T87" fmla="*/ 18 h 166"/>
                  <a:gd name="T88" fmla="*/ 665 w 676"/>
                  <a:gd name="T89" fmla="*/ 9 h 166"/>
                  <a:gd name="T90" fmla="*/ 667 w 676"/>
                  <a:gd name="T91" fmla="*/ 0 h 166"/>
                  <a:gd name="T92" fmla="*/ 656 w 676"/>
                  <a:gd name="T93" fmla="*/ 0 h 166"/>
                  <a:gd name="T94" fmla="*/ 643 w 676"/>
                  <a:gd name="T95" fmla="*/ 3 h 166"/>
                  <a:gd name="T96" fmla="*/ 630 w 676"/>
                  <a:gd name="T97" fmla="*/ 5 h 166"/>
                  <a:gd name="T98" fmla="*/ 615 w 676"/>
                  <a:gd name="T99" fmla="*/ 10 h 166"/>
                  <a:gd name="T100" fmla="*/ 600 w 676"/>
                  <a:gd name="T101" fmla="*/ 15 h 166"/>
                  <a:gd name="T102" fmla="*/ 584 w 676"/>
                  <a:gd name="T103" fmla="*/ 22 h 166"/>
                  <a:gd name="T104" fmla="*/ 569 w 676"/>
                  <a:gd name="T105" fmla="*/ 29 h 166"/>
                  <a:gd name="T106" fmla="*/ 554 w 676"/>
                  <a:gd name="T107" fmla="*/ 37 h 166"/>
                  <a:gd name="T108" fmla="*/ 548 w 676"/>
                  <a:gd name="T109" fmla="*/ 43 h 166"/>
                  <a:gd name="T110" fmla="*/ 549 w 676"/>
                  <a:gd name="T111" fmla="*/ 51 h 166"/>
                  <a:gd name="T112" fmla="*/ 555 w 676"/>
                  <a:gd name="T113" fmla="*/ 60 h 166"/>
                  <a:gd name="T114" fmla="*/ 566 w 676"/>
                  <a:gd name="T115" fmla="*/ 65 h 1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76"/>
                  <a:gd name="T175" fmla="*/ 0 h 166"/>
                  <a:gd name="T176" fmla="*/ 676 w 676"/>
                  <a:gd name="T177" fmla="*/ 166 h 1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76" h="166">
                    <a:moveTo>
                      <a:pt x="22" y="155"/>
                    </a:moveTo>
                    <a:lnTo>
                      <a:pt x="29" y="155"/>
                    </a:lnTo>
                    <a:lnTo>
                      <a:pt x="36" y="156"/>
                    </a:lnTo>
                    <a:lnTo>
                      <a:pt x="43" y="158"/>
                    </a:lnTo>
                    <a:lnTo>
                      <a:pt x="51" y="161"/>
                    </a:lnTo>
                    <a:lnTo>
                      <a:pt x="60" y="163"/>
                    </a:lnTo>
                    <a:lnTo>
                      <a:pt x="71" y="165"/>
                    </a:lnTo>
                    <a:lnTo>
                      <a:pt x="85" y="166"/>
                    </a:lnTo>
                    <a:lnTo>
                      <a:pt x="103" y="166"/>
                    </a:lnTo>
                    <a:lnTo>
                      <a:pt x="99" y="156"/>
                    </a:lnTo>
                    <a:lnTo>
                      <a:pt x="94" y="147"/>
                    </a:lnTo>
                    <a:lnTo>
                      <a:pt x="92" y="138"/>
                    </a:lnTo>
                    <a:lnTo>
                      <a:pt x="91" y="128"/>
                    </a:lnTo>
                    <a:lnTo>
                      <a:pt x="90" y="118"/>
                    </a:lnTo>
                    <a:lnTo>
                      <a:pt x="91" y="108"/>
                    </a:lnTo>
                    <a:lnTo>
                      <a:pt x="92" y="100"/>
                    </a:lnTo>
                    <a:lnTo>
                      <a:pt x="94" y="90"/>
                    </a:lnTo>
                    <a:lnTo>
                      <a:pt x="83" y="90"/>
                    </a:lnTo>
                    <a:lnTo>
                      <a:pt x="73" y="93"/>
                    </a:lnTo>
                    <a:lnTo>
                      <a:pt x="64" y="95"/>
                    </a:lnTo>
                    <a:lnTo>
                      <a:pt x="54" y="100"/>
                    </a:lnTo>
                    <a:lnTo>
                      <a:pt x="43" y="106"/>
                    </a:lnTo>
                    <a:lnTo>
                      <a:pt x="32" y="112"/>
                    </a:lnTo>
                    <a:lnTo>
                      <a:pt x="19" y="119"/>
                    </a:lnTo>
                    <a:lnTo>
                      <a:pt x="5" y="128"/>
                    </a:lnTo>
                    <a:lnTo>
                      <a:pt x="0" y="134"/>
                    </a:lnTo>
                    <a:lnTo>
                      <a:pt x="3" y="143"/>
                    </a:lnTo>
                    <a:lnTo>
                      <a:pt x="10" y="151"/>
                    </a:lnTo>
                    <a:lnTo>
                      <a:pt x="22" y="155"/>
                    </a:lnTo>
                    <a:close/>
                    <a:moveTo>
                      <a:pt x="566" y="65"/>
                    </a:moveTo>
                    <a:lnTo>
                      <a:pt x="572" y="65"/>
                    </a:lnTo>
                    <a:lnTo>
                      <a:pt x="579" y="66"/>
                    </a:lnTo>
                    <a:lnTo>
                      <a:pt x="587" y="67"/>
                    </a:lnTo>
                    <a:lnTo>
                      <a:pt x="597" y="70"/>
                    </a:lnTo>
                    <a:lnTo>
                      <a:pt x="610" y="73"/>
                    </a:lnTo>
                    <a:lnTo>
                      <a:pt x="626" y="74"/>
                    </a:lnTo>
                    <a:lnTo>
                      <a:pt x="648" y="76"/>
                    </a:lnTo>
                    <a:lnTo>
                      <a:pt x="676" y="76"/>
                    </a:lnTo>
                    <a:lnTo>
                      <a:pt x="671" y="66"/>
                    </a:lnTo>
                    <a:lnTo>
                      <a:pt x="667" y="56"/>
                    </a:lnTo>
                    <a:lnTo>
                      <a:pt x="665" y="46"/>
                    </a:lnTo>
                    <a:lnTo>
                      <a:pt x="664" y="37"/>
                    </a:lnTo>
                    <a:lnTo>
                      <a:pt x="663" y="27"/>
                    </a:lnTo>
                    <a:lnTo>
                      <a:pt x="664" y="18"/>
                    </a:lnTo>
                    <a:lnTo>
                      <a:pt x="665" y="9"/>
                    </a:lnTo>
                    <a:lnTo>
                      <a:pt x="667" y="0"/>
                    </a:lnTo>
                    <a:lnTo>
                      <a:pt x="656" y="0"/>
                    </a:lnTo>
                    <a:lnTo>
                      <a:pt x="643" y="3"/>
                    </a:lnTo>
                    <a:lnTo>
                      <a:pt x="630" y="5"/>
                    </a:lnTo>
                    <a:lnTo>
                      <a:pt x="615" y="10"/>
                    </a:lnTo>
                    <a:lnTo>
                      <a:pt x="600" y="15"/>
                    </a:lnTo>
                    <a:lnTo>
                      <a:pt x="584" y="22"/>
                    </a:lnTo>
                    <a:lnTo>
                      <a:pt x="569" y="29"/>
                    </a:lnTo>
                    <a:lnTo>
                      <a:pt x="554" y="37"/>
                    </a:lnTo>
                    <a:lnTo>
                      <a:pt x="548" y="43"/>
                    </a:lnTo>
                    <a:lnTo>
                      <a:pt x="549" y="51"/>
                    </a:lnTo>
                    <a:lnTo>
                      <a:pt x="555" y="60"/>
                    </a:lnTo>
                    <a:lnTo>
                      <a:pt x="566" y="65"/>
                    </a:lnTo>
                    <a:close/>
                  </a:path>
                </a:pathLst>
              </a:custGeom>
              <a:solidFill>
                <a:srgbClr val="FFFFFF"/>
              </a:solidFill>
              <a:ln w="9525">
                <a:noFill/>
                <a:round/>
                <a:headEnd/>
                <a:tailEnd/>
              </a:ln>
            </p:spPr>
            <p:txBody>
              <a:bodyPr/>
              <a:lstStyle/>
              <a:p>
                <a:endParaRPr lang="es-ES"/>
              </a:p>
            </p:txBody>
          </p:sp>
          <p:sp>
            <p:nvSpPr>
              <p:cNvPr id="1025" name="Freeform 1029"/>
              <p:cNvSpPr>
                <a:spLocks/>
              </p:cNvSpPr>
              <p:nvPr/>
            </p:nvSpPr>
            <p:spPr bwMode="auto">
              <a:xfrm>
                <a:off x="1923" y="1844"/>
                <a:ext cx="5" cy="17"/>
              </a:xfrm>
              <a:custGeom>
                <a:avLst/>
                <a:gdLst>
                  <a:gd name="T0" fmla="*/ 10 w 23"/>
                  <a:gd name="T1" fmla="*/ 12 h 85"/>
                  <a:gd name="T2" fmla="*/ 5 w 23"/>
                  <a:gd name="T3" fmla="*/ 5 h 85"/>
                  <a:gd name="T4" fmla="*/ 2 w 23"/>
                  <a:gd name="T5" fmla="*/ 15 h 85"/>
                  <a:gd name="T6" fmla="*/ 1 w 23"/>
                  <a:gd name="T7" fmla="*/ 23 h 85"/>
                  <a:gd name="T8" fmla="*/ 0 w 23"/>
                  <a:gd name="T9" fmla="*/ 34 h 85"/>
                  <a:gd name="T10" fmla="*/ 1 w 23"/>
                  <a:gd name="T11" fmla="*/ 45 h 85"/>
                  <a:gd name="T12" fmla="*/ 2 w 23"/>
                  <a:gd name="T13" fmla="*/ 55 h 85"/>
                  <a:gd name="T14" fmla="*/ 5 w 23"/>
                  <a:gd name="T15" fmla="*/ 66 h 85"/>
                  <a:gd name="T16" fmla="*/ 10 w 23"/>
                  <a:gd name="T17" fmla="*/ 74 h 85"/>
                  <a:gd name="T18" fmla="*/ 15 w 23"/>
                  <a:gd name="T19" fmla="*/ 85 h 85"/>
                  <a:gd name="T20" fmla="*/ 23 w 23"/>
                  <a:gd name="T21" fmla="*/ 78 h 85"/>
                  <a:gd name="T22" fmla="*/ 19 w 23"/>
                  <a:gd name="T23" fmla="*/ 70 h 85"/>
                  <a:gd name="T24" fmla="*/ 16 w 23"/>
                  <a:gd name="T25" fmla="*/ 61 h 85"/>
                  <a:gd name="T26" fmla="*/ 13 w 23"/>
                  <a:gd name="T27" fmla="*/ 52 h 85"/>
                  <a:gd name="T28" fmla="*/ 12 w 23"/>
                  <a:gd name="T29" fmla="*/ 43 h 85"/>
                  <a:gd name="T30" fmla="*/ 11 w 23"/>
                  <a:gd name="T31" fmla="*/ 34 h 85"/>
                  <a:gd name="T32" fmla="*/ 12 w 23"/>
                  <a:gd name="T33" fmla="*/ 26 h 85"/>
                  <a:gd name="T34" fmla="*/ 13 w 23"/>
                  <a:gd name="T35" fmla="*/ 17 h 85"/>
                  <a:gd name="T36" fmla="*/ 16 w 23"/>
                  <a:gd name="T37" fmla="*/ 7 h 85"/>
                  <a:gd name="T38" fmla="*/ 10 w 23"/>
                  <a:gd name="T39" fmla="*/ 0 h 85"/>
                  <a:gd name="T40" fmla="*/ 16 w 23"/>
                  <a:gd name="T41" fmla="*/ 7 h 85"/>
                  <a:gd name="T42" fmla="*/ 15 w 23"/>
                  <a:gd name="T43" fmla="*/ 3 h 85"/>
                  <a:gd name="T44" fmla="*/ 11 w 23"/>
                  <a:gd name="T45" fmla="*/ 0 h 85"/>
                  <a:gd name="T46" fmla="*/ 7 w 23"/>
                  <a:gd name="T47" fmla="*/ 1 h 85"/>
                  <a:gd name="T48" fmla="*/ 5 w 23"/>
                  <a:gd name="T49" fmla="*/ 5 h 85"/>
                  <a:gd name="T50" fmla="*/ 10 w 23"/>
                  <a:gd name="T51" fmla="*/ 12 h 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
                  <a:gd name="T79" fmla="*/ 0 h 85"/>
                  <a:gd name="T80" fmla="*/ 23 w 23"/>
                  <a:gd name="T81" fmla="*/ 85 h 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 h="85">
                    <a:moveTo>
                      <a:pt x="10" y="12"/>
                    </a:moveTo>
                    <a:lnTo>
                      <a:pt x="5" y="5"/>
                    </a:lnTo>
                    <a:lnTo>
                      <a:pt x="2" y="15"/>
                    </a:lnTo>
                    <a:lnTo>
                      <a:pt x="1" y="23"/>
                    </a:lnTo>
                    <a:lnTo>
                      <a:pt x="0" y="34"/>
                    </a:lnTo>
                    <a:lnTo>
                      <a:pt x="1" y="45"/>
                    </a:lnTo>
                    <a:lnTo>
                      <a:pt x="2" y="55"/>
                    </a:lnTo>
                    <a:lnTo>
                      <a:pt x="5" y="66"/>
                    </a:lnTo>
                    <a:lnTo>
                      <a:pt x="10" y="74"/>
                    </a:lnTo>
                    <a:lnTo>
                      <a:pt x="15" y="85"/>
                    </a:lnTo>
                    <a:lnTo>
                      <a:pt x="23" y="78"/>
                    </a:lnTo>
                    <a:lnTo>
                      <a:pt x="19" y="70"/>
                    </a:lnTo>
                    <a:lnTo>
                      <a:pt x="16" y="61"/>
                    </a:lnTo>
                    <a:lnTo>
                      <a:pt x="13" y="52"/>
                    </a:lnTo>
                    <a:lnTo>
                      <a:pt x="12" y="43"/>
                    </a:lnTo>
                    <a:lnTo>
                      <a:pt x="11" y="34"/>
                    </a:lnTo>
                    <a:lnTo>
                      <a:pt x="12" y="26"/>
                    </a:lnTo>
                    <a:lnTo>
                      <a:pt x="13" y="17"/>
                    </a:lnTo>
                    <a:lnTo>
                      <a:pt x="16" y="7"/>
                    </a:lnTo>
                    <a:lnTo>
                      <a:pt x="10" y="0"/>
                    </a:lnTo>
                    <a:lnTo>
                      <a:pt x="16" y="7"/>
                    </a:lnTo>
                    <a:lnTo>
                      <a:pt x="15" y="3"/>
                    </a:lnTo>
                    <a:lnTo>
                      <a:pt x="11" y="0"/>
                    </a:lnTo>
                    <a:lnTo>
                      <a:pt x="7" y="1"/>
                    </a:lnTo>
                    <a:lnTo>
                      <a:pt x="5" y="5"/>
                    </a:lnTo>
                    <a:lnTo>
                      <a:pt x="10" y="12"/>
                    </a:lnTo>
                    <a:close/>
                  </a:path>
                </a:pathLst>
              </a:custGeom>
              <a:solidFill>
                <a:srgbClr val="000000"/>
              </a:solidFill>
              <a:ln w="9525">
                <a:noFill/>
                <a:round/>
                <a:headEnd/>
                <a:tailEnd/>
              </a:ln>
            </p:spPr>
            <p:txBody>
              <a:bodyPr/>
              <a:lstStyle/>
              <a:p>
                <a:endParaRPr lang="es-ES"/>
              </a:p>
            </p:txBody>
          </p:sp>
          <p:sp>
            <p:nvSpPr>
              <p:cNvPr id="1026" name="Freeform 1030"/>
              <p:cNvSpPr>
                <a:spLocks/>
              </p:cNvSpPr>
              <p:nvPr/>
            </p:nvSpPr>
            <p:spPr bwMode="auto">
              <a:xfrm>
                <a:off x="1907" y="1844"/>
                <a:ext cx="18" cy="10"/>
              </a:xfrm>
              <a:custGeom>
                <a:avLst/>
                <a:gdLst>
                  <a:gd name="T0" fmla="*/ 7 w 94"/>
                  <a:gd name="T1" fmla="*/ 49 h 49"/>
                  <a:gd name="T2" fmla="*/ 7 w 94"/>
                  <a:gd name="T3" fmla="*/ 49 h 49"/>
                  <a:gd name="T4" fmla="*/ 21 w 94"/>
                  <a:gd name="T5" fmla="*/ 40 h 49"/>
                  <a:gd name="T6" fmla="*/ 35 w 94"/>
                  <a:gd name="T7" fmla="*/ 33 h 49"/>
                  <a:gd name="T8" fmla="*/ 46 w 94"/>
                  <a:gd name="T9" fmla="*/ 27 h 49"/>
                  <a:gd name="T10" fmla="*/ 57 w 94"/>
                  <a:gd name="T11" fmla="*/ 22 h 49"/>
                  <a:gd name="T12" fmla="*/ 67 w 94"/>
                  <a:gd name="T13" fmla="*/ 17 h 49"/>
                  <a:gd name="T14" fmla="*/ 74 w 94"/>
                  <a:gd name="T15" fmla="*/ 15 h 49"/>
                  <a:gd name="T16" fmla="*/ 84 w 94"/>
                  <a:gd name="T17" fmla="*/ 12 h 49"/>
                  <a:gd name="T18" fmla="*/ 94 w 94"/>
                  <a:gd name="T19" fmla="*/ 12 h 49"/>
                  <a:gd name="T20" fmla="*/ 94 w 94"/>
                  <a:gd name="T21" fmla="*/ 0 h 49"/>
                  <a:gd name="T22" fmla="*/ 82 w 94"/>
                  <a:gd name="T23" fmla="*/ 0 h 49"/>
                  <a:gd name="T24" fmla="*/ 72 w 94"/>
                  <a:gd name="T25" fmla="*/ 3 h 49"/>
                  <a:gd name="T26" fmla="*/ 62 w 94"/>
                  <a:gd name="T27" fmla="*/ 5 h 49"/>
                  <a:gd name="T28" fmla="*/ 52 w 94"/>
                  <a:gd name="T29" fmla="*/ 10 h 49"/>
                  <a:gd name="T30" fmla="*/ 41 w 94"/>
                  <a:gd name="T31" fmla="*/ 17 h 49"/>
                  <a:gd name="T32" fmla="*/ 30 w 94"/>
                  <a:gd name="T33" fmla="*/ 23 h 49"/>
                  <a:gd name="T34" fmla="*/ 17 w 94"/>
                  <a:gd name="T35" fmla="*/ 31 h 49"/>
                  <a:gd name="T36" fmla="*/ 3 w 94"/>
                  <a:gd name="T37" fmla="*/ 39 h 49"/>
                  <a:gd name="T38" fmla="*/ 3 w 94"/>
                  <a:gd name="T39" fmla="*/ 39 h 49"/>
                  <a:gd name="T40" fmla="*/ 3 w 94"/>
                  <a:gd name="T41" fmla="*/ 39 h 49"/>
                  <a:gd name="T42" fmla="*/ 0 w 94"/>
                  <a:gd name="T43" fmla="*/ 42 h 49"/>
                  <a:gd name="T44" fmla="*/ 0 w 94"/>
                  <a:gd name="T45" fmla="*/ 45 h 49"/>
                  <a:gd name="T46" fmla="*/ 4 w 94"/>
                  <a:gd name="T47" fmla="*/ 49 h 49"/>
                  <a:gd name="T48" fmla="*/ 7 w 94"/>
                  <a:gd name="T49" fmla="*/ 49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49"/>
                  <a:gd name="T77" fmla="*/ 94 w 9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49">
                    <a:moveTo>
                      <a:pt x="7" y="49"/>
                    </a:moveTo>
                    <a:lnTo>
                      <a:pt x="7" y="49"/>
                    </a:lnTo>
                    <a:lnTo>
                      <a:pt x="21" y="40"/>
                    </a:lnTo>
                    <a:lnTo>
                      <a:pt x="35" y="33"/>
                    </a:lnTo>
                    <a:lnTo>
                      <a:pt x="46" y="27"/>
                    </a:lnTo>
                    <a:lnTo>
                      <a:pt x="57" y="22"/>
                    </a:lnTo>
                    <a:lnTo>
                      <a:pt x="67" y="17"/>
                    </a:lnTo>
                    <a:lnTo>
                      <a:pt x="74" y="15"/>
                    </a:lnTo>
                    <a:lnTo>
                      <a:pt x="84" y="12"/>
                    </a:lnTo>
                    <a:lnTo>
                      <a:pt x="94" y="12"/>
                    </a:lnTo>
                    <a:lnTo>
                      <a:pt x="94" y="0"/>
                    </a:lnTo>
                    <a:lnTo>
                      <a:pt x="82" y="0"/>
                    </a:lnTo>
                    <a:lnTo>
                      <a:pt x="72" y="3"/>
                    </a:lnTo>
                    <a:lnTo>
                      <a:pt x="62" y="5"/>
                    </a:lnTo>
                    <a:lnTo>
                      <a:pt x="52" y="10"/>
                    </a:lnTo>
                    <a:lnTo>
                      <a:pt x="41" y="17"/>
                    </a:lnTo>
                    <a:lnTo>
                      <a:pt x="30" y="23"/>
                    </a:lnTo>
                    <a:lnTo>
                      <a:pt x="17" y="31"/>
                    </a:lnTo>
                    <a:lnTo>
                      <a:pt x="3" y="39"/>
                    </a:lnTo>
                    <a:lnTo>
                      <a:pt x="0" y="42"/>
                    </a:lnTo>
                    <a:lnTo>
                      <a:pt x="0" y="45"/>
                    </a:lnTo>
                    <a:lnTo>
                      <a:pt x="4" y="49"/>
                    </a:lnTo>
                    <a:lnTo>
                      <a:pt x="7" y="49"/>
                    </a:lnTo>
                    <a:close/>
                  </a:path>
                </a:pathLst>
              </a:custGeom>
              <a:solidFill>
                <a:srgbClr val="000000"/>
              </a:solidFill>
              <a:ln w="9525">
                <a:noFill/>
                <a:round/>
                <a:headEnd/>
                <a:tailEnd/>
              </a:ln>
            </p:spPr>
            <p:txBody>
              <a:bodyPr/>
              <a:lstStyle/>
              <a:p>
                <a:endParaRPr lang="es-ES"/>
              </a:p>
            </p:txBody>
          </p:sp>
          <p:sp>
            <p:nvSpPr>
              <p:cNvPr id="1027" name="Freeform 1031"/>
              <p:cNvSpPr>
                <a:spLocks/>
              </p:cNvSpPr>
              <p:nvPr/>
            </p:nvSpPr>
            <p:spPr bwMode="auto">
              <a:xfrm>
                <a:off x="1906" y="1852"/>
                <a:ext cx="6" cy="7"/>
              </a:xfrm>
              <a:custGeom>
                <a:avLst/>
                <a:gdLst>
                  <a:gd name="T0" fmla="*/ 27 w 33"/>
                  <a:gd name="T1" fmla="*/ 26 h 38"/>
                  <a:gd name="T2" fmla="*/ 27 w 33"/>
                  <a:gd name="T3" fmla="*/ 26 h 38"/>
                  <a:gd name="T4" fmla="*/ 18 w 33"/>
                  <a:gd name="T5" fmla="*/ 23 h 38"/>
                  <a:gd name="T6" fmla="*/ 12 w 33"/>
                  <a:gd name="T7" fmla="*/ 16 h 38"/>
                  <a:gd name="T8" fmla="*/ 11 w 33"/>
                  <a:gd name="T9" fmla="*/ 12 h 38"/>
                  <a:gd name="T10" fmla="*/ 12 w 33"/>
                  <a:gd name="T11" fmla="*/ 10 h 38"/>
                  <a:gd name="T12" fmla="*/ 8 w 33"/>
                  <a:gd name="T13" fmla="*/ 0 h 38"/>
                  <a:gd name="T14" fmla="*/ 0 w 33"/>
                  <a:gd name="T15" fmla="*/ 10 h 38"/>
                  <a:gd name="T16" fmla="*/ 3 w 33"/>
                  <a:gd name="T17" fmla="*/ 23 h 38"/>
                  <a:gd name="T18" fmla="*/ 13 w 33"/>
                  <a:gd name="T19" fmla="*/ 33 h 38"/>
                  <a:gd name="T20" fmla="*/ 27 w 33"/>
                  <a:gd name="T21" fmla="*/ 38 h 38"/>
                  <a:gd name="T22" fmla="*/ 27 w 33"/>
                  <a:gd name="T23" fmla="*/ 38 h 38"/>
                  <a:gd name="T24" fmla="*/ 27 w 33"/>
                  <a:gd name="T25" fmla="*/ 38 h 38"/>
                  <a:gd name="T26" fmla="*/ 31 w 33"/>
                  <a:gd name="T27" fmla="*/ 35 h 38"/>
                  <a:gd name="T28" fmla="*/ 33 w 33"/>
                  <a:gd name="T29" fmla="*/ 32 h 38"/>
                  <a:gd name="T30" fmla="*/ 31 w 33"/>
                  <a:gd name="T31" fmla="*/ 28 h 38"/>
                  <a:gd name="T32" fmla="*/ 27 w 33"/>
                  <a:gd name="T33" fmla="*/ 2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8"/>
                  <a:gd name="T53" fmla="*/ 33 w 33"/>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8">
                    <a:moveTo>
                      <a:pt x="27" y="26"/>
                    </a:moveTo>
                    <a:lnTo>
                      <a:pt x="27" y="26"/>
                    </a:lnTo>
                    <a:lnTo>
                      <a:pt x="18" y="23"/>
                    </a:lnTo>
                    <a:lnTo>
                      <a:pt x="12" y="16"/>
                    </a:lnTo>
                    <a:lnTo>
                      <a:pt x="11" y="12"/>
                    </a:lnTo>
                    <a:lnTo>
                      <a:pt x="12" y="10"/>
                    </a:lnTo>
                    <a:lnTo>
                      <a:pt x="8" y="0"/>
                    </a:lnTo>
                    <a:lnTo>
                      <a:pt x="0" y="10"/>
                    </a:lnTo>
                    <a:lnTo>
                      <a:pt x="3" y="23"/>
                    </a:lnTo>
                    <a:lnTo>
                      <a:pt x="13" y="33"/>
                    </a:lnTo>
                    <a:lnTo>
                      <a:pt x="27" y="38"/>
                    </a:lnTo>
                    <a:lnTo>
                      <a:pt x="31" y="35"/>
                    </a:lnTo>
                    <a:lnTo>
                      <a:pt x="33" y="32"/>
                    </a:lnTo>
                    <a:lnTo>
                      <a:pt x="31" y="28"/>
                    </a:lnTo>
                    <a:lnTo>
                      <a:pt x="27" y="26"/>
                    </a:lnTo>
                    <a:close/>
                  </a:path>
                </a:pathLst>
              </a:custGeom>
              <a:solidFill>
                <a:srgbClr val="000000"/>
              </a:solidFill>
              <a:ln w="9525">
                <a:noFill/>
                <a:round/>
                <a:headEnd/>
                <a:tailEnd/>
              </a:ln>
            </p:spPr>
            <p:txBody>
              <a:bodyPr/>
              <a:lstStyle/>
              <a:p>
                <a:endParaRPr lang="es-ES"/>
              </a:p>
            </p:txBody>
          </p:sp>
          <p:sp>
            <p:nvSpPr>
              <p:cNvPr id="1028" name="Freeform 1032"/>
              <p:cNvSpPr>
                <a:spLocks/>
              </p:cNvSpPr>
              <p:nvPr/>
            </p:nvSpPr>
            <p:spPr bwMode="auto">
              <a:xfrm>
                <a:off x="2020" y="1839"/>
                <a:ext cx="23" cy="5"/>
              </a:xfrm>
              <a:custGeom>
                <a:avLst/>
                <a:gdLst>
                  <a:gd name="T0" fmla="*/ 106 w 116"/>
                  <a:gd name="T1" fmla="*/ 20 h 23"/>
                  <a:gd name="T2" fmla="*/ 111 w 116"/>
                  <a:gd name="T3" fmla="*/ 11 h 23"/>
                  <a:gd name="T4" fmla="*/ 83 w 116"/>
                  <a:gd name="T5" fmla="*/ 11 h 23"/>
                  <a:gd name="T6" fmla="*/ 61 w 116"/>
                  <a:gd name="T7" fmla="*/ 9 h 23"/>
                  <a:gd name="T8" fmla="*/ 46 w 116"/>
                  <a:gd name="T9" fmla="*/ 8 h 23"/>
                  <a:gd name="T10" fmla="*/ 33 w 116"/>
                  <a:gd name="T11" fmla="*/ 4 h 23"/>
                  <a:gd name="T12" fmla="*/ 23 w 116"/>
                  <a:gd name="T13" fmla="*/ 2 h 23"/>
                  <a:gd name="T14" fmla="*/ 15 w 116"/>
                  <a:gd name="T15" fmla="*/ 1 h 23"/>
                  <a:gd name="T16" fmla="*/ 7 w 116"/>
                  <a:gd name="T17" fmla="*/ 0 h 23"/>
                  <a:gd name="T18" fmla="*/ 0 w 116"/>
                  <a:gd name="T19" fmla="*/ 0 h 23"/>
                  <a:gd name="T20" fmla="*/ 2 w 116"/>
                  <a:gd name="T21" fmla="*/ 12 h 23"/>
                  <a:gd name="T22" fmla="*/ 7 w 116"/>
                  <a:gd name="T23" fmla="*/ 12 h 23"/>
                  <a:gd name="T24" fmla="*/ 13 w 116"/>
                  <a:gd name="T25" fmla="*/ 13 h 23"/>
                  <a:gd name="T26" fmla="*/ 20 w 116"/>
                  <a:gd name="T27" fmla="*/ 14 h 23"/>
                  <a:gd name="T28" fmla="*/ 30 w 116"/>
                  <a:gd name="T29" fmla="*/ 17 h 23"/>
                  <a:gd name="T30" fmla="*/ 44 w 116"/>
                  <a:gd name="T31" fmla="*/ 20 h 23"/>
                  <a:gd name="T32" fmla="*/ 61 w 116"/>
                  <a:gd name="T33" fmla="*/ 21 h 23"/>
                  <a:gd name="T34" fmla="*/ 83 w 116"/>
                  <a:gd name="T35" fmla="*/ 23 h 23"/>
                  <a:gd name="T36" fmla="*/ 111 w 116"/>
                  <a:gd name="T37" fmla="*/ 23 h 23"/>
                  <a:gd name="T38" fmla="*/ 115 w 116"/>
                  <a:gd name="T39" fmla="*/ 13 h 23"/>
                  <a:gd name="T40" fmla="*/ 111 w 116"/>
                  <a:gd name="T41" fmla="*/ 23 h 23"/>
                  <a:gd name="T42" fmla="*/ 114 w 116"/>
                  <a:gd name="T43" fmla="*/ 20 h 23"/>
                  <a:gd name="T44" fmla="*/ 116 w 116"/>
                  <a:gd name="T45" fmla="*/ 17 h 23"/>
                  <a:gd name="T46" fmla="*/ 114 w 116"/>
                  <a:gd name="T47" fmla="*/ 13 h 23"/>
                  <a:gd name="T48" fmla="*/ 111 w 116"/>
                  <a:gd name="T49" fmla="*/ 11 h 23"/>
                  <a:gd name="T50" fmla="*/ 106 w 116"/>
                  <a:gd name="T51" fmla="*/ 20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23"/>
                  <a:gd name="T80" fmla="*/ 116 w 116"/>
                  <a:gd name="T81" fmla="*/ 23 h 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23">
                    <a:moveTo>
                      <a:pt x="106" y="20"/>
                    </a:moveTo>
                    <a:lnTo>
                      <a:pt x="111" y="11"/>
                    </a:lnTo>
                    <a:lnTo>
                      <a:pt x="83" y="11"/>
                    </a:lnTo>
                    <a:lnTo>
                      <a:pt x="61" y="9"/>
                    </a:lnTo>
                    <a:lnTo>
                      <a:pt x="46" y="8"/>
                    </a:lnTo>
                    <a:lnTo>
                      <a:pt x="33" y="4"/>
                    </a:lnTo>
                    <a:lnTo>
                      <a:pt x="23" y="2"/>
                    </a:lnTo>
                    <a:lnTo>
                      <a:pt x="15" y="1"/>
                    </a:lnTo>
                    <a:lnTo>
                      <a:pt x="7" y="0"/>
                    </a:lnTo>
                    <a:lnTo>
                      <a:pt x="0" y="0"/>
                    </a:lnTo>
                    <a:lnTo>
                      <a:pt x="2" y="12"/>
                    </a:lnTo>
                    <a:lnTo>
                      <a:pt x="7" y="12"/>
                    </a:lnTo>
                    <a:lnTo>
                      <a:pt x="13" y="13"/>
                    </a:lnTo>
                    <a:lnTo>
                      <a:pt x="20" y="14"/>
                    </a:lnTo>
                    <a:lnTo>
                      <a:pt x="30" y="17"/>
                    </a:lnTo>
                    <a:lnTo>
                      <a:pt x="44" y="20"/>
                    </a:lnTo>
                    <a:lnTo>
                      <a:pt x="61" y="21"/>
                    </a:lnTo>
                    <a:lnTo>
                      <a:pt x="83" y="23"/>
                    </a:lnTo>
                    <a:lnTo>
                      <a:pt x="111" y="23"/>
                    </a:lnTo>
                    <a:lnTo>
                      <a:pt x="115" y="13"/>
                    </a:lnTo>
                    <a:lnTo>
                      <a:pt x="111" y="23"/>
                    </a:lnTo>
                    <a:lnTo>
                      <a:pt x="114" y="20"/>
                    </a:lnTo>
                    <a:lnTo>
                      <a:pt x="116" y="17"/>
                    </a:lnTo>
                    <a:lnTo>
                      <a:pt x="114" y="13"/>
                    </a:lnTo>
                    <a:lnTo>
                      <a:pt x="111" y="11"/>
                    </a:lnTo>
                    <a:lnTo>
                      <a:pt x="106" y="20"/>
                    </a:lnTo>
                    <a:close/>
                  </a:path>
                </a:pathLst>
              </a:custGeom>
              <a:solidFill>
                <a:srgbClr val="000000"/>
              </a:solidFill>
              <a:ln w="9525">
                <a:noFill/>
                <a:round/>
                <a:headEnd/>
                <a:tailEnd/>
              </a:ln>
            </p:spPr>
            <p:txBody>
              <a:bodyPr/>
              <a:lstStyle/>
              <a:p>
                <a:endParaRPr lang="es-ES"/>
              </a:p>
            </p:txBody>
          </p:sp>
          <p:sp>
            <p:nvSpPr>
              <p:cNvPr id="1029" name="Freeform 1033"/>
              <p:cNvSpPr>
                <a:spLocks/>
              </p:cNvSpPr>
              <p:nvPr/>
            </p:nvSpPr>
            <p:spPr bwMode="auto">
              <a:xfrm>
                <a:off x="2038" y="1826"/>
                <a:ext cx="5" cy="17"/>
              </a:xfrm>
              <a:custGeom>
                <a:avLst/>
                <a:gdLst>
                  <a:gd name="T0" fmla="*/ 10 w 23"/>
                  <a:gd name="T1" fmla="*/ 12 h 85"/>
                  <a:gd name="T2" fmla="*/ 5 w 23"/>
                  <a:gd name="T3" fmla="*/ 4 h 85"/>
                  <a:gd name="T4" fmla="*/ 2 w 23"/>
                  <a:gd name="T5" fmla="*/ 13 h 85"/>
                  <a:gd name="T6" fmla="*/ 1 w 23"/>
                  <a:gd name="T7" fmla="*/ 23 h 85"/>
                  <a:gd name="T8" fmla="*/ 0 w 23"/>
                  <a:gd name="T9" fmla="*/ 33 h 85"/>
                  <a:gd name="T10" fmla="*/ 1 w 23"/>
                  <a:gd name="T11" fmla="*/ 44 h 85"/>
                  <a:gd name="T12" fmla="*/ 2 w 23"/>
                  <a:gd name="T13" fmla="*/ 54 h 85"/>
                  <a:gd name="T14" fmla="*/ 5 w 23"/>
                  <a:gd name="T15" fmla="*/ 65 h 85"/>
                  <a:gd name="T16" fmla="*/ 10 w 23"/>
                  <a:gd name="T17" fmla="*/ 74 h 85"/>
                  <a:gd name="T18" fmla="*/ 14 w 23"/>
                  <a:gd name="T19" fmla="*/ 85 h 85"/>
                  <a:gd name="T20" fmla="*/ 23 w 23"/>
                  <a:gd name="T21" fmla="*/ 78 h 85"/>
                  <a:gd name="T22" fmla="*/ 19 w 23"/>
                  <a:gd name="T23" fmla="*/ 69 h 85"/>
                  <a:gd name="T24" fmla="*/ 16 w 23"/>
                  <a:gd name="T25" fmla="*/ 60 h 85"/>
                  <a:gd name="T26" fmla="*/ 13 w 23"/>
                  <a:gd name="T27" fmla="*/ 51 h 85"/>
                  <a:gd name="T28" fmla="*/ 12 w 23"/>
                  <a:gd name="T29" fmla="*/ 41 h 85"/>
                  <a:gd name="T30" fmla="*/ 11 w 23"/>
                  <a:gd name="T31" fmla="*/ 33 h 85"/>
                  <a:gd name="T32" fmla="*/ 12 w 23"/>
                  <a:gd name="T33" fmla="*/ 26 h 85"/>
                  <a:gd name="T34" fmla="*/ 13 w 23"/>
                  <a:gd name="T35" fmla="*/ 16 h 85"/>
                  <a:gd name="T36" fmla="*/ 16 w 23"/>
                  <a:gd name="T37" fmla="*/ 9 h 85"/>
                  <a:gd name="T38" fmla="*/ 10 w 23"/>
                  <a:gd name="T39" fmla="*/ 0 h 85"/>
                  <a:gd name="T40" fmla="*/ 16 w 23"/>
                  <a:gd name="T41" fmla="*/ 9 h 85"/>
                  <a:gd name="T42" fmla="*/ 16 w 23"/>
                  <a:gd name="T43" fmla="*/ 4 h 85"/>
                  <a:gd name="T44" fmla="*/ 12 w 23"/>
                  <a:gd name="T45" fmla="*/ 0 h 85"/>
                  <a:gd name="T46" fmla="*/ 8 w 23"/>
                  <a:gd name="T47" fmla="*/ 0 h 85"/>
                  <a:gd name="T48" fmla="*/ 5 w 23"/>
                  <a:gd name="T49" fmla="*/ 4 h 85"/>
                  <a:gd name="T50" fmla="*/ 10 w 23"/>
                  <a:gd name="T51" fmla="*/ 12 h 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
                  <a:gd name="T79" fmla="*/ 0 h 85"/>
                  <a:gd name="T80" fmla="*/ 23 w 23"/>
                  <a:gd name="T81" fmla="*/ 85 h 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 h="85">
                    <a:moveTo>
                      <a:pt x="10" y="12"/>
                    </a:moveTo>
                    <a:lnTo>
                      <a:pt x="5" y="4"/>
                    </a:lnTo>
                    <a:lnTo>
                      <a:pt x="2" y="13"/>
                    </a:lnTo>
                    <a:lnTo>
                      <a:pt x="1" y="23"/>
                    </a:lnTo>
                    <a:lnTo>
                      <a:pt x="0" y="33"/>
                    </a:lnTo>
                    <a:lnTo>
                      <a:pt x="1" y="44"/>
                    </a:lnTo>
                    <a:lnTo>
                      <a:pt x="2" y="54"/>
                    </a:lnTo>
                    <a:lnTo>
                      <a:pt x="5" y="65"/>
                    </a:lnTo>
                    <a:lnTo>
                      <a:pt x="10" y="74"/>
                    </a:lnTo>
                    <a:lnTo>
                      <a:pt x="14" y="85"/>
                    </a:lnTo>
                    <a:lnTo>
                      <a:pt x="23" y="78"/>
                    </a:lnTo>
                    <a:lnTo>
                      <a:pt x="19" y="69"/>
                    </a:lnTo>
                    <a:lnTo>
                      <a:pt x="16" y="60"/>
                    </a:lnTo>
                    <a:lnTo>
                      <a:pt x="13" y="51"/>
                    </a:lnTo>
                    <a:lnTo>
                      <a:pt x="12" y="41"/>
                    </a:lnTo>
                    <a:lnTo>
                      <a:pt x="11" y="33"/>
                    </a:lnTo>
                    <a:lnTo>
                      <a:pt x="12" y="26"/>
                    </a:lnTo>
                    <a:lnTo>
                      <a:pt x="13" y="16"/>
                    </a:lnTo>
                    <a:lnTo>
                      <a:pt x="16" y="9"/>
                    </a:lnTo>
                    <a:lnTo>
                      <a:pt x="10" y="0"/>
                    </a:lnTo>
                    <a:lnTo>
                      <a:pt x="16" y="9"/>
                    </a:lnTo>
                    <a:lnTo>
                      <a:pt x="16" y="4"/>
                    </a:lnTo>
                    <a:lnTo>
                      <a:pt x="12" y="0"/>
                    </a:lnTo>
                    <a:lnTo>
                      <a:pt x="8" y="0"/>
                    </a:lnTo>
                    <a:lnTo>
                      <a:pt x="5" y="4"/>
                    </a:lnTo>
                    <a:lnTo>
                      <a:pt x="10" y="12"/>
                    </a:lnTo>
                    <a:close/>
                  </a:path>
                </a:pathLst>
              </a:custGeom>
              <a:solidFill>
                <a:srgbClr val="000000"/>
              </a:solidFill>
              <a:ln w="9525">
                <a:noFill/>
                <a:round/>
                <a:headEnd/>
                <a:tailEnd/>
              </a:ln>
            </p:spPr>
            <p:txBody>
              <a:bodyPr/>
              <a:lstStyle/>
              <a:p>
                <a:endParaRPr lang="es-ES"/>
              </a:p>
            </p:txBody>
          </p:sp>
          <p:sp>
            <p:nvSpPr>
              <p:cNvPr id="1030" name="Freeform 1034"/>
              <p:cNvSpPr>
                <a:spLocks/>
              </p:cNvSpPr>
              <p:nvPr/>
            </p:nvSpPr>
            <p:spPr bwMode="auto">
              <a:xfrm>
                <a:off x="2016" y="1826"/>
                <a:ext cx="24" cy="10"/>
              </a:xfrm>
              <a:custGeom>
                <a:avLst/>
                <a:gdLst>
                  <a:gd name="T0" fmla="*/ 7 w 118"/>
                  <a:gd name="T1" fmla="*/ 48 h 48"/>
                  <a:gd name="T2" fmla="*/ 7 w 118"/>
                  <a:gd name="T3" fmla="*/ 48 h 48"/>
                  <a:gd name="T4" fmla="*/ 22 w 118"/>
                  <a:gd name="T5" fmla="*/ 41 h 48"/>
                  <a:gd name="T6" fmla="*/ 38 w 118"/>
                  <a:gd name="T7" fmla="*/ 34 h 48"/>
                  <a:gd name="T8" fmla="*/ 53 w 118"/>
                  <a:gd name="T9" fmla="*/ 27 h 48"/>
                  <a:gd name="T10" fmla="*/ 67 w 118"/>
                  <a:gd name="T11" fmla="*/ 22 h 48"/>
                  <a:gd name="T12" fmla="*/ 82 w 118"/>
                  <a:gd name="T13" fmla="*/ 17 h 48"/>
                  <a:gd name="T14" fmla="*/ 95 w 118"/>
                  <a:gd name="T15" fmla="*/ 15 h 48"/>
                  <a:gd name="T16" fmla="*/ 107 w 118"/>
                  <a:gd name="T17" fmla="*/ 12 h 48"/>
                  <a:gd name="T18" fmla="*/ 118 w 118"/>
                  <a:gd name="T19" fmla="*/ 12 h 48"/>
                  <a:gd name="T20" fmla="*/ 118 w 118"/>
                  <a:gd name="T21" fmla="*/ 0 h 48"/>
                  <a:gd name="T22" fmla="*/ 107 w 118"/>
                  <a:gd name="T23" fmla="*/ 0 h 48"/>
                  <a:gd name="T24" fmla="*/ 93 w 118"/>
                  <a:gd name="T25" fmla="*/ 2 h 48"/>
                  <a:gd name="T26" fmla="*/ 79 w 118"/>
                  <a:gd name="T27" fmla="*/ 5 h 48"/>
                  <a:gd name="T28" fmla="*/ 65 w 118"/>
                  <a:gd name="T29" fmla="*/ 10 h 48"/>
                  <a:gd name="T30" fmla="*/ 49 w 118"/>
                  <a:gd name="T31" fmla="*/ 15 h 48"/>
                  <a:gd name="T32" fmla="*/ 33 w 118"/>
                  <a:gd name="T33" fmla="*/ 22 h 48"/>
                  <a:gd name="T34" fmla="*/ 18 w 118"/>
                  <a:gd name="T35" fmla="*/ 29 h 48"/>
                  <a:gd name="T36" fmla="*/ 2 w 118"/>
                  <a:gd name="T37" fmla="*/ 38 h 48"/>
                  <a:gd name="T38" fmla="*/ 2 w 118"/>
                  <a:gd name="T39" fmla="*/ 38 h 48"/>
                  <a:gd name="T40" fmla="*/ 2 w 118"/>
                  <a:gd name="T41" fmla="*/ 38 h 48"/>
                  <a:gd name="T42" fmla="*/ 0 w 118"/>
                  <a:gd name="T43" fmla="*/ 40 h 48"/>
                  <a:gd name="T44" fmla="*/ 0 w 118"/>
                  <a:gd name="T45" fmla="*/ 44 h 48"/>
                  <a:gd name="T46" fmla="*/ 3 w 118"/>
                  <a:gd name="T47" fmla="*/ 48 h 48"/>
                  <a:gd name="T48" fmla="*/ 7 w 118"/>
                  <a:gd name="T49" fmla="*/ 48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48"/>
                  <a:gd name="T77" fmla="*/ 118 w 11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48">
                    <a:moveTo>
                      <a:pt x="7" y="48"/>
                    </a:moveTo>
                    <a:lnTo>
                      <a:pt x="7" y="48"/>
                    </a:lnTo>
                    <a:lnTo>
                      <a:pt x="22" y="41"/>
                    </a:lnTo>
                    <a:lnTo>
                      <a:pt x="38" y="34"/>
                    </a:lnTo>
                    <a:lnTo>
                      <a:pt x="53" y="27"/>
                    </a:lnTo>
                    <a:lnTo>
                      <a:pt x="67" y="22"/>
                    </a:lnTo>
                    <a:lnTo>
                      <a:pt x="82" y="17"/>
                    </a:lnTo>
                    <a:lnTo>
                      <a:pt x="95" y="15"/>
                    </a:lnTo>
                    <a:lnTo>
                      <a:pt x="107" y="12"/>
                    </a:lnTo>
                    <a:lnTo>
                      <a:pt x="118" y="12"/>
                    </a:lnTo>
                    <a:lnTo>
                      <a:pt x="118" y="0"/>
                    </a:lnTo>
                    <a:lnTo>
                      <a:pt x="107" y="0"/>
                    </a:lnTo>
                    <a:lnTo>
                      <a:pt x="93" y="2"/>
                    </a:lnTo>
                    <a:lnTo>
                      <a:pt x="79" y="5"/>
                    </a:lnTo>
                    <a:lnTo>
                      <a:pt x="65" y="10"/>
                    </a:lnTo>
                    <a:lnTo>
                      <a:pt x="49" y="15"/>
                    </a:lnTo>
                    <a:lnTo>
                      <a:pt x="33" y="22"/>
                    </a:lnTo>
                    <a:lnTo>
                      <a:pt x="18" y="29"/>
                    </a:lnTo>
                    <a:lnTo>
                      <a:pt x="2" y="38"/>
                    </a:lnTo>
                    <a:lnTo>
                      <a:pt x="0" y="40"/>
                    </a:lnTo>
                    <a:lnTo>
                      <a:pt x="0" y="44"/>
                    </a:lnTo>
                    <a:lnTo>
                      <a:pt x="3" y="48"/>
                    </a:lnTo>
                    <a:lnTo>
                      <a:pt x="7" y="48"/>
                    </a:lnTo>
                    <a:close/>
                  </a:path>
                </a:pathLst>
              </a:custGeom>
              <a:solidFill>
                <a:srgbClr val="000000"/>
              </a:solidFill>
              <a:ln w="9525">
                <a:noFill/>
                <a:round/>
                <a:headEnd/>
                <a:tailEnd/>
              </a:ln>
            </p:spPr>
            <p:txBody>
              <a:bodyPr/>
              <a:lstStyle/>
              <a:p>
                <a:endParaRPr lang="es-ES"/>
              </a:p>
            </p:txBody>
          </p:sp>
          <p:sp>
            <p:nvSpPr>
              <p:cNvPr id="1031" name="Freeform 1035"/>
              <p:cNvSpPr>
                <a:spLocks/>
              </p:cNvSpPr>
              <p:nvPr/>
            </p:nvSpPr>
            <p:spPr bwMode="auto">
              <a:xfrm>
                <a:off x="2015" y="1834"/>
                <a:ext cx="6" cy="7"/>
              </a:xfrm>
              <a:custGeom>
                <a:avLst/>
                <a:gdLst>
                  <a:gd name="T0" fmla="*/ 22 w 28"/>
                  <a:gd name="T1" fmla="*/ 27 h 39"/>
                  <a:gd name="T2" fmla="*/ 24 w 28"/>
                  <a:gd name="T3" fmla="*/ 27 h 39"/>
                  <a:gd name="T4" fmla="*/ 15 w 28"/>
                  <a:gd name="T5" fmla="*/ 23 h 39"/>
                  <a:gd name="T6" fmla="*/ 12 w 28"/>
                  <a:gd name="T7" fmla="*/ 17 h 39"/>
                  <a:gd name="T8" fmla="*/ 11 w 28"/>
                  <a:gd name="T9" fmla="*/ 13 h 39"/>
                  <a:gd name="T10" fmla="*/ 13 w 28"/>
                  <a:gd name="T11" fmla="*/ 10 h 39"/>
                  <a:gd name="T12" fmla="*/ 8 w 28"/>
                  <a:gd name="T13" fmla="*/ 0 h 39"/>
                  <a:gd name="T14" fmla="*/ 0 w 28"/>
                  <a:gd name="T15" fmla="*/ 8 h 39"/>
                  <a:gd name="T16" fmla="*/ 1 w 28"/>
                  <a:gd name="T17" fmla="*/ 22 h 39"/>
                  <a:gd name="T18" fmla="*/ 8 w 28"/>
                  <a:gd name="T19" fmla="*/ 33 h 39"/>
                  <a:gd name="T20" fmla="*/ 22 w 28"/>
                  <a:gd name="T21" fmla="*/ 39 h 39"/>
                  <a:gd name="T22" fmla="*/ 24 w 28"/>
                  <a:gd name="T23" fmla="*/ 39 h 39"/>
                  <a:gd name="T24" fmla="*/ 22 w 28"/>
                  <a:gd name="T25" fmla="*/ 39 h 39"/>
                  <a:gd name="T26" fmla="*/ 26 w 28"/>
                  <a:gd name="T27" fmla="*/ 38 h 39"/>
                  <a:gd name="T28" fmla="*/ 28 w 28"/>
                  <a:gd name="T29" fmla="*/ 34 h 39"/>
                  <a:gd name="T30" fmla="*/ 27 w 28"/>
                  <a:gd name="T31" fmla="*/ 29 h 39"/>
                  <a:gd name="T32" fmla="*/ 24 w 28"/>
                  <a:gd name="T33" fmla="*/ 27 h 39"/>
                  <a:gd name="T34" fmla="*/ 22 w 28"/>
                  <a:gd name="T35" fmla="*/ 2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39"/>
                  <a:gd name="T56" fmla="*/ 28 w 28"/>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39">
                    <a:moveTo>
                      <a:pt x="22" y="27"/>
                    </a:moveTo>
                    <a:lnTo>
                      <a:pt x="24" y="27"/>
                    </a:lnTo>
                    <a:lnTo>
                      <a:pt x="15" y="23"/>
                    </a:lnTo>
                    <a:lnTo>
                      <a:pt x="12" y="17"/>
                    </a:lnTo>
                    <a:lnTo>
                      <a:pt x="11" y="13"/>
                    </a:lnTo>
                    <a:lnTo>
                      <a:pt x="13" y="10"/>
                    </a:lnTo>
                    <a:lnTo>
                      <a:pt x="8" y="0"/>
                    </a:lnTo>
                    <a:lnTo>
                      <a:pt x="0" y="8"/>
                    </a:lnTo>
                    <a:lnTo>
                      <a:pt x="1" y="22"/>
                    </a:lnTo>
                    <a:lnTo>
                      <a:pt x="8" y="33"/>
                    </a:lnTo>
                    <a:lnTo>
                      <a:pt x="22" y="39"/>
                    </a:lnTo>
                    <a:lnTo>
                      <a:pt x="24" y="39"/>
                    </a:lnTo>
                    <a:lnTo>
                      <a:pt x="22" y="39"/>
                    </a:lnTo>
                    <a:lnTo>
                      <a:pt x="26" y="38"/>
                    </a:lnTo>
                    <a:lnTo>
                      <a:pt x="28" y="34"/>
                    </a:lnTo>
                    <a:lnTo>
                      <a:pt x="27" y="29"/>
                    </a:lnTo>
                    <a:lnTo>
                      <a:pt x="24" y="27"/>
                    </a:lnTo>
                    <a:lnTo>
                      <a:pt x="22" y="27"/>
                    </a:lnTo>
                    <a:close/>
                  </a:path>
                </a:pathLst>
              </a:custGeom>
              <a:solidFill>
                <a:srgbClr val="000000"/>
              </a:solidFill>
              <a:ln w="9525">
                <a:noFill/>
                <a:round/>
                <a:headEnd/>
                <a:tailEnd/>
              </a:ln>
            </p:spPr>
            <p:txBody>
              <a:bodyPr/>
              <a:lstStyle/>
              <a:p>
                <a:endParaRPr lang="es-ES"/>
              </a:p>
            </p:txBody>
          </p:sp>
          <p:sp>
            <p:nvSpPr>
              <p:cNvPr id="1032" name="Freeform 1036"/>
              <p:cNvSpPr>
                <a:spLocks noEditPoints="1"/>
              </p:cNvSpPr>
              <p:nvPr/>
            </p:nvSpPr>
            <p:spPr bwMode="auto">
              <a:xfrm>
                <a:off x="1966" y="1903"/>
                <a:ext cx="58" cy="16"/>
              </a:xfrm>
              <a:custGeom>
                <a:avLst/>
                <a:gdLst>
                  <a:gd name="T0" fmla="*/ 118 w 286"/>
                  <a:gd name="T1" fmla="*/ 60 h 78"/>
                  <a:gd name="T2" fmla="*/ 102 w 286"/>
                  <a:gd name="T3" fmla="*/ 59 h 78"/>
                  <a:gd name="T4" fmla="*/ 89 w 286"/>
                  <a:gd name="T5" fmla="*/ 55 h 78"/>
                  <a:gd name="T6" fmla="*/ 79 w 286"/>
                  <a:gd name="T7" fmla="*/ 49 h 78"/>
                  <a:gd name="T8" fmla="*/ 69 w 286"/>
                  <a:gd name="T9" fmla="*/ 42 h 78"/>
                  <a:gd name="T10" fmla="*/ 61 w 286"/>
                  <a:gd name="T11" fmla="*/ 34 h 78"/>
                  <a:gd name="T12" fmla="*/ 53 w 286"/>
                  <a:gd name="T13" fmla="*/ 29 h 78"/>
                  <a:gd name="T14" fmla="*/ 43 w 286"/>
                  <a:gd name="T15" fmla="*/ 27 h 78"/>
                  <a:gd name="T16" fmla="*/ 33 w 286"/>
                  <a:gd name="T17" fmla="*/ 28 h 78"/>
                  <a:gd name="T18" fmla="*/ 26 w 286"/>
                  <a:gd name="T19" fmla="*/ 31 h 78"/>
                  <a:gd name="T20" fmla="*/ 21 w 286"/>
                  <a:gd name="T21" fmla="*/ 34 h 78"/>
                  <a:gd name="T22" fmla="*/ 17 w 286"/>
                  <a:gd name="T23" fmla="*/ 39 h 78"/>
                  <a:gd name="T24" fmla="*/ 12 w 286"/>
                  <a:gd name="T25" fmla="*/ 43 h 78"/>
                  <a:gd name="T26" fmla="*/ 8 w 286"/>
                  <a:gd name="T27" fmla="*/ 49 h 78"/>
                  <a:gd name="T28" fmla="*/ 4 w 286"/>
                  <a:gd name="T29" fmla="*/ 54 h 78"/>
                  <a:gd name="T30" fmla="*/ 2 w 286"/>
                  <a:gd name="T31" fmla="*/ 60 h 78"/>
                  <a:gd name="T32" fmla="*/ 0 w 286"/>
                  <a:gd name="T33" fmla="*/ 66 h 78"/>
                  <a:gd name="T34" fmla="*/ 4 w 286"/>
                  <a:gd name="T35" fmla="*/ 72 h 78"/>
                  <a:gd name="T36" fmla="*/ 12 w 286"/>
                  <a:gd name="T37" fmla="*/ 77 h 78"/>
                  <a:gd name="T38" fmla="*/ 23 w 286"/>
                  <a:gd name="T39" fmla="*/ 78 h 78"/>
                  <a:gd name="T40" fmla="*/ 37 w 286"/>
                  <a:gd name="T41" fmla="*/ 77 h 78"/>
                  <a:gd name="T42" fmla="*/ 54 w 286"/>
                  <a:gd name="T43" fmla="*/ 75 h 78"/>
                  <a:gd name="T44" fmla="*/ 74 w 286"/>
                  <a:gd name="T45" fmla="*/ 71 h 78"/>
                  <a:gd name="T46" fmla="*/ 95 w 286"/>
                  <a:gd name="T47" fmla="*/ 66 h 78"/>
                  <a:gd name="T48" fmla="*/ 118 w 286"/>
                  <a:gd name="T49" fmla="*/ 60 h 78"/>
                  <a:gd name="T50" fmla="*/ 171 w 286"/>
                  <a:gd name="T51" fmla="*/ 51 h 78"/>
                  <a:gd name="T52" fmla="*/ 186 w 286"/>
                  <a:gd name="T53" fmla="*/ 46 h 78"/>
                  <a:gd name="T54" fmla="*/ 197 w 286"/>
                  <a:gd name="T55" fmla="*/ 39 h 78"/>
                  <a:gd name="T56" fmla="*/ 207 w 286"/>
                  <a:gd name="T57" fmla="*/ 31 h 78"/>
                  <a:gd name="T58" fmla="*/ 215 w 286"/>
                  <a:gd name="T59" fmla="*/ 21 h 78"/>
                  <a:gd name="T60" fmla="*/ 223 w 286"/>
                  <a:gd name="T61" fmla="*/ 12 h 78"/>
                  <a:gd name="T62" fmla="*/ 230 w 286"/>
                  <a:gd name="T63" fmla="*/ 5 h 78"/>
                  <a:gd name="T64" fmla="*/ 239 w 286"/>
                  <a:gd name="T65" fmla="*/ 1 h 78"/>
                  <a:gd name="T66" fmla="*/ 249 w 286"/>
                  <a:gd name="T67" fmla="*/ 0 h 78"/>
                  <a:gd name="T68" fmla="*/ 256 w 286"/>
                  <a:gd name="T69" fmla="*/ 1 h 78"/>
                  <a:gd name="T70" fmla="*/ 261 w 286"/>
                  <a:gd name="T71" fmla="*/ 4 h 78"/>
                  <a:gd name="T72" fmla="*/ 267 w 286"/>
                  <a:gd name="T73" fmla="*/ 6 h 78"/>
                  <a:gd name="T74" fmla="*/ 272 w 286"/>
                  <a:gd name="T75" fmla="*/ 10 h 78"/>
                  <a:gd name="T76" fmla="*/ 277 w 286"/>
                  <a:gd name="T77" fmla="*/ 14 h 78"/>
                  <a:gd name="T78" fmla="*/ 280 w 286"/>
                  <a:gd name="T79" fmla="*/ 18 h 78"/>
                  <a:gd name="T80" fmla="*/ 283 w 286"/>
                  <a:gd name="T81" fmla="*/ 23 h 78"/>
                  <a:gd name="T82" fmla="*/ 286 w 286"/>
                  <a:gd name="T83" fmla="*/ 28 h 78"/>
                  <a:gd name="T84" fmla="*/ 283 w 286"/>
                  <a:gd name="T85" fmla="*/ 37 h 78"/>
                  <a:gd name="T86" fmla="*/ 277 w 286"/>
                  <a:gd name="T87" fmla="*/ 43 h 78"/>
                  <a:gd name="T88" fmla="*/ 266 w 286"/>
                  <a:gd name="T89" fmla="*/ 46 h 78"/>
                  <a:gd name="T90" fmla="*/ 252 w 286"/>
                  <a:gd name="T91" fmla="*/ 49 h 78"/>
                  <a:gd name="T92" fmla="*/ 235 w 286"/>
                  <a:gd name="T93" fmla="*/ 51 h 78"/>
                  <a:gd name="T94" fmla="*/ 216 w 286"/>
                  <a:gd name="T95" fmla="*/ 51 h 78"/>
                  <a:gd name="T96" fmla="*/ 194 w 286"/>
                  <a:gd name="T97" fmla="*/ 51 h 78"/>
                  <a:gd name="T98" fmla="*/ 171 w 286"/>
                  <a:gd name="T99" fmla="*/ 51 h 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6"/>
                  <a:gd name="T151" fmla="*/ 0 h 78"/>
                  <a:gd name="T152" fmla="*/ 286 w 286"/>
                  <a:gd name="T153" fmla="*/ 78 h 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6" h="78">
                    <a:moveTo>
                      <a:pt x="118" y="60"/>
                    </a:moveTo>
                    <a:lnTo>
                      <a:pt x="102" y="59"/>
                    </a:lnTo>
                    <a:lnTo>
                      <a:pt x="89" y="55"/>
                    </a:lnTo>
                    <a:lnTo>
                      <a:pt x="79" y="49"/>
                    </a:lnTo>
                    <a:lnTo>
                      <a:pt x="69" y="42"/>
                    </a:lnTo>
                    <a:lnTo>
                      <a:pt x="61" y="34"/>
                    </a:lnTo>
                    <a:lnTo>
                      <a:pt x="53" y="29"/>
                    </a:lnTo>
                    <a:lnTo>
                      <a:pt x="43" y="27"/>
                    </a:lnTo>
                    <a:lnTo>
                      <a:pt x="33" y="28"/>
                    </a:lnTo>
                    <a:lnTo>
                      <a:pt x="26" y="31"/>
                    </a:lnTo>
                    <a:lnTo>
                      <a:pt x="21" y="34"/>
                    </a:lnTo>
                    <a:lnTo>
                      <a:pt x="17" y="39"/>
                    </a:lnTo>
                    <a:lnTo>
                      <a:pt x="12" y="43"/>
                    </a:lnTo>
                    <a:lnTo>
                      <a:pt x="8" y="49"/>
                    </a:lnTo>
                    <a:lnTo>
                      <a:pt x="4" y="54"/>
                    </a:lnTo>
                    <a:lnTo>
                      <a:pt x="2" y="60"/>
                    </a:lnTo>
                    <a:lnTo>
                      <a:pt x="0" y="66"/>
                    </a:lnTo>
                    <a:lnTo>
                      <a:pt x="4" y="72"/>
                    </a:lnTo>
                    <a:lnTo>
                      <a:pt x="12" y="77"/>
                    </a:lnTo>
                    <a:lnTo>
                      <a:pt x="23" y="78"/>
                    </a:lnTo>
                    <a:lnTo>
                      <a:pt x="37" y="77"/>
                    </a:lnTo>
                    <a:lnTo>
                      <a:pt x="54" y="75"/>
                    </a:lnTo>
                    <a:lnTo>
                      <a:pt x="74" y="71"/>
                    </a:lnTo>
                    <a:lnTo>
                      <a:pt x="95" y="66"/>
                    </a:lnTo>
                    <a:lnTo>
                      <a:pt x="118" y="60"/>
                    </a:lnTo>
                    <a:close/>
                    <a:moveTo>
                      <a:pt x="171" y="51"/>
                    </a:moveTo>
                    <a:lnTo>
                      <a:pt x="186" y="46"/>
                    </a:lnTo>
                    <a:lnTo>
                      <a:pt x="197" y="39"/>
                    </a:lnTo>
                    <a:lnTo>
                      <a:pt x="207" y="31"/>
                    </a:lnTo>
                    <a:lnTo>
                      <a:pt x="215" y="21"/>
                    </a:lnTo>
                    <a:lnTo>
                      <a:pt x="223" y="12"/>
                    </a:lnTo>
                    <a:lnTo>
                      <a:pt x="230" y="5"/>
                    </a:lnTo>
                    <a:lnTo>
                      <a:pt x="239" y="1"/>
                    </a:lnTo>
                    <a:lnTo>
                      <a:pt x="249" y="0"/>
                    </a:lnTo>
                    <a:lnTo>
                      <a:pt x="256" y="1"/>
                    </a:lnTo>
                    <a:lnTo>
                      <a:pt x="261" y="4"/>
                    </a:lnTo>
                    <a:lnTo>
                      <a:pt x="267" y="6"/>
                    </a:lnTo>
                    <a:lnTo>
                      <a:pt x="272" y="10"/>
                    </a:lnTo>
                    <a:lnTo>
                      <a:pt x="277" y="14"/>
                    </a:lnTo>
                    <a:lnTo>
                      <a:pt x="280" y="18"/>
                    </a:lnTo>
                    <a:lnTo>
                      <a:pt x="283" y="23"/>
                    </a:lnTo>
                    <a:lnTo>
                      <a:pt x="286" y="28"/>
                    </a:lnTo>
                    <a:lnTo>
                      <a:pt x="283" y="37"/>
                    </a:lnTo>
                    <a:lnTo>
                      <a:pt x="277" y="43"/>
                    </a:lnTo>
                    <a:lnTo>
                      <a:pt x="266" y="46"/>
                    </a:lnTo>
                    <a:lnTo>
                      <a:pt x="252" y="49"/>
                    </a:lnTo>
                    <a:lnTo>
                      <a:pt x="235" y="51"/>
                    </a:lnTo>
                    <a:lnTo>
                      <a:pt x="216" y="51"/>
                    </a:lnTo>
                    <a:lnTo>
                      <a:pt x="194" y="51"/>
                    </a:lnTo>
                    <a:lnTo>
                      <a:pt x="171" y="51"/>
                    </a:lnTo>
                    <a:close/>
                  </a:path>
                </a:pathLst>
              </a:custGeom>
              <a:solidFill>
                <a:srgbClr val="000000"/>
              </a:solidFill>
              <a:ln w="9525">
                <a:noFill/>
                <a:round/>
                <a:headEnd/>
                <a:tailEnd/>
              </a:ln>
            </p:spPr>
            <p:txBody>
              <a:bodyPr/>
              <a:lstStyle/>
              <a:p>
                <a:endParaRPr lang="es-ES"/>
              </a:p>
            </p:txBody>
          </p:sp>
        </p:grpSp>
      </p:grpSp>
      <p:sp>
        <p:nvSpPr>
          <p:cNvPr id="1033" name="Rectangle 1032"/>
          <p:cNvSpPr>
            <a:spLocks noChangeArrowheads="1"/>
          </p:cNvSpPr>
          <p:nvPr/>
        </p:nvSpPr>
        <p:spPr bwMode="auto">
          <a:xfrm>
            <a:off x="5286380" y="4786322"/>
            <a:ext cx="1716087" cy="261610"/>
          </a:xfrm>
          <a:prstGeom prst="rect">
            <a:avLst/>
          </a:prstGeom>
          <a:noFill/>
          <a:ln w="9525">
            <a:noFill/>
            <a:miter lim="800000"/>
            <a:headEnd/>
            <a:tailEnd/>
          </a:ln>
          <a:effectLst/>
        </p:spPr>
        <p:txBody>
          <a:bodyPr anchor="ctr">
            <a:spAutoFit/>
          </a:bodyPr>
          <a:lstStyle/>
          <a:p>
            <a:pPr algn="ctr" eaLnBrk="0" hangingPunct="0"/>
            <a:r>
              <a:rPr lang="es-ES_tradnl" sz="1100" b="1" dirty="0" err="1"/>
              <a:t>Serv</a:t>
            </a:r>
            <a:r>
              <a:rPr lang="es-ES_tradnl" sz="1100" b="1" dirty="0"/>
              <a:t>. </a:t>
            </a:r>
            <a:r>
              <a:rPr lang="es-ES_tradnl" sz="1100" b="1" dirty="0" err="1"/>
              <a:t>Aplic</a:t>
            </a:r>
            <a:endParaRPr lang="es-ES_tradnl" sz="1100" b="1" dirty="0"/>
          </a:p>
        </p:txBody>
      </p:sp>
      <p:pic>
        <p:nvPicPr>
          <p:cNvPr id="1034" name="Picture 1033"/>
          <p:cNvPicPr>
            <a:picLocks noChangeAspect="1" noChangeArrowheads="1"/>
          </p:cNvPicPr>
          <p:nvPr/>
        </p:nvPicPr>
        <p:blipFill>
          <a:blip r:embed="rId2"/>
          <a:srcRect/>
          <a:stretch>
            <a:fillRect/>
          </a:stretch>
        </p:blipFill>
        <p:spPr bwMode="auto">
          <a:xfrm>
            <a:off x="5710240" y="3747926"/>
            <a:ext cx="647710" cy="1016326"/>
          </a:xfrm>
          <a:prstGeom prst="rect">
            <a:avLst/>
          </a:prstGeom>
          <a:noFill/>
        </p:spPr>
      </p:pic>
      <p:pic>
        <p:nvPicPr>
          <p:cNvPr id="1035" name="Picture 1034"/>
          <p:cNvPicPr>
            <a:picLocks noChangeAspect="1" noChangeArrowheads="1"/>
          </p:cNvPicPr>
          <p:nvPr/>
        </p:nvPicPr>
        <p:blipFill>
          <a:blip r:embed="rId3"/>
          <a:srcRect/>
          <a:stretch>
            <a:fillRect/>
          </a:stretch>
        </p:blipFill>
        <p:spPr bwMode="auto">
          <a:xfrm>
            <a:off x="4429124" y="3751853"/>
            <a:ext cx="636586" cy="9425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Introducción</a:t>
            </a:r>
            <a:endParaRPr lang="es-ES" dirty="0"/>
          </a:p>
        </p:txBody>
      </p:sp>
      <p:sp>
        <p:nvSpPr>
          <p:cNvPr id="4" name="3 Marcador de fecha"/>
          <p:cNvSpPr>
            <a:spLocks noGrp="1"/>
          </p:cNvSpPr>
          <p:nvPr>
            <p:ph type="dt" sz="half" idx="10"/>
          </p:nvPr>
        </p:nvSpPr>
        <p:spPr/>
        <p:txBody>
          <a:bodyPr/>
          <a:lstStyle/>
          <a:p>
            <a:pPr>
              <a:defRPr/>
            </a:pPr>
            <a:fld id="{EEF8CFB1-BAD2-425E-BE57-FC727E3E0573}" type="datetime1">
              <a:rPr lang="es-ES_tradnl" smtClean="0"/>
              <a:pPr>
                <a:defRPr/>
              </a:pPr>
              <a:t>27/04/2016</a:t>
            </a:fld>
            <a:endParaRPr lang="fr-FR" dirty="0"/>
          </a:p>
        </p:txBody>
      </p:sp>
      <p:sp>
        <p:nvSpPr>
          <p:cNvPr id="6" name="5 Marcador de número de diapositiva"/>
          <p:cNvSpPr>
            <a:spLocks noGrp="1"/>
          </p:cNvSpPr>
          <p:nvPr>
            <p:ph type="sldNum" sz="quarter" idx="12"/>
          </p:nvPr>
        </p:nvSpPr>
        <p:spPr>
          <a:xfrm>
            <a:off x="8029575" y="6119812"/>
            <a:ext cx="647700" cy="287337"/>
          </a:xfrm>
        </p:spPr>
        <p:txBody>
          <a:bodyPr/>
          <a:lstStyle/>
          <a:p>
            <a:pPr>
              <a:defRPr/>
            </a:pPr>
            <a:fld id="{D703F62F-6396-4D96-92A1-C76BFBFC96A7}" type="slidenum">
              <a:rPr lang="fr-FR" smtClean="0"/>
              <a:pPr>
                <a:defRPr/>
              </a:pPr>
              <a:t>9</a:t>
            </a:fld>
            <a:endParaRPr lang="fr-FR" dirty="0"/>
          </a:p>
        </p:txBody>
      </p:sp>
      <p:grpSp>
        <p:nvGrpSpPr>
          <p:cNvPr id="7" name="Group 850"/>
          <p:cNvGrpSpPr>
            <a:grpSpLocks/>
          </p:cNvGrpSpPr>
          <p:nvPr/>
        </p:nvGrpSpPr>
        <p:grpSpPr bwMode="auto">
          <a:xfrm>
            <a:off x="3929058" y="4727574"/>
            <a:ext cx="4214842" cy="490537"/>
            <a:chOff x="3567" y="3828"/>
            <a:chExt cx="1659" cy="309"/>
          </a:xfrm>
        </p:grpSpPr>
        <p:sp>
          <p:nvSpPr>
            <p:cNvPr id="8" name="Text Box 851"/>
            <p:cNvSpPr txBox="1">
              <a:spLocks noChangeArrowheads="1"/>
            </p:cNvSpPr>
            <p:nvPr/>
          </p:nvSpPr>
          <p:spPr bwMode="auto">
            <a:xfrm>
              <a:off x="3760" y="3925"/>
              <a:ext cx="1413" cy="212"/>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600" b="1" i="1"/>
                <a:t>Sistema bajo Test</a:t>
              </a:r>
            </a:p>
          </p:txBody>
        </p:sp>
        <p:grpSp>
          <p:nvGrpSpPr>
            <p:cNvPr id="9" name="Group 852"/>
            <p:cNvGrpSpPr>
              <a:grpSpLocks/>
            </p:cNvGrpSpPr>
            <p:nvPr/>
          </p:nvGrpSpPr>
          <p:grpSpPr bwMode="auto">
            <a:xfrm>
              <a:off x="3567" y="3828"/>
              <a:ext cx="1659" cy="150"/>
              <a:chOff x="414" y="3828"/>
              <a:chExt cx="720" cy="150"/>
            </a:xfrm>
          </p:grpSpPr>
          <p:sp>
            <p:nvSpPr>
              <p:cNvPr id="10" name="Line 853"/>
              <p:cNvSpPr>
                <a:spLocks noChangeShapeType="1"/>
              </p:cNvSpPr>
              <p:nvPr/>
            </p:nvSpPr>
            <p:spPr bwMode="auto">
              <a:xfrm>
                <a:off x="414" y="3903"/>
                <a:ext cx="720" cy="0"/>
              </a:xfrm>
              <a:prstGeom prst="line">
                <a:avLst/>
              </a:prstGeom>
              <a:noFill/>
              <a:ln w="38100">
                <a:solidFill>
                  <a:schemeClr val="accent1"/>
                </a:solidFill>
                <a:round/>
                <a:headEnd/>
                <a:tailEnd/>
              </a:ln>
            </p:spPr>
            <p:txBody>
              <a:bodyPr wrap="none" anchor="ctr"/>
              <a:lstStyle/>
              <a:p>
                <a:endParaRPr lang="es-ES"/>
              </a:p>
            </p:txBody>
          </p:sp>
          <p:sp>
            <p:nvSpPr>
              <p:cNvPr id="11" name="Line 854"/>
              <p:cNvSpPr>
                <a:spLocks noChangeShapeType="1"/>
              </p:cNvSpPr>
              <p:nvPr/>
            </p:nvSpPr>
            <p:spPr bwMode="auto">
              <a:xfrm rot="-5400000">
                <a:off x="1059" y="3903"/>
                <a:ext cx="150" cy="0"/>
              </a:xfrm>
              <a:prstGeom prst="line">
                <a:avLst/>
              </a:prstGeom>
              <a:noFill/>
              <a:ln w="38100">
                <a:solidFill>
                  <a:schemeClr val="accent1"/>
                </a:solidFill>
                <a:round/>
                <a:headEnd/>
                <a:tailEnd/>
              </a:ln>
            </p:spPr>
            <p:txBody>
              <a:bodyPr wrap="none" anchor="ctr"/>
              <a:lstStyle/>
              <a:p>
                <a:endParaRPr lang="es-ES"/>
              </a:p>
            </p:txBody>
          </p:sp>
          <p:sp>
            <p:nvSpPr>
              <p:cNvPr id="12" name="Line 855"/>
              <p:cNvSpPr>
                <a:spLocks noChangeShapeType="1"/>
              </p:cNvSpPr>
              <p:nvPr/>
            </p:nvSpPr>
            <p:spPr bwMode="auto">
              <a:xfrm rot="-5400000">
                <a:off x="339" y="3903"/>
                <a:ext cx="150" cy="0"/>
              </a:xfrm>
              <a:prstGeom prst="line">
                <a:avLst/>
              </a:prstGeom>
              <a:noFill/>
              <a:ln w="38100">
                <a:solidFill>
                  <a:schemeClr val="accent1"/>
                </a:solidFill>
                <a:round/>
                <a:headEnd/>
                <a:tailEnd/>
              </a:ln>
            </p:spPr>
            <p:txBody>
              <a:bodyPr wrap="none" anchor="ctr"/>
              <a:lstStyle/>
              <a:p>
                <a:endParaRPr lang="es-ES"/>
              </a:p>
            </p:txBody>
          </p:sp>
        </p:grpSp>
      </p:grpSp>
      <p:sp>
        <p:nvSpPr>
          <p:cNvPr id="13" name="Freeform 857"/>
          <p:cNvSpPr>
            <a:spLocks/>
          </p:cNvSpPr>
          <p:nvPr/>
        </p:nvSpPr>
        <p:spPr bwMode="auto">
          <a:xfrm>
            <a:off x="1895446" y="3868736"/>
            <a:ext cx="2087562" cy="282575"/>
          </a:xfrm>
          <a:custGeom>
            <a:avLst/>
            <a:gdLst/>
            <a:ahLst/>
            <a:cxnLst>
              <a:cxn ang="0">
                <a:pos x="0" y="92"/>
              </a:cxn>
              <a:cxn ang="0">
                <a:pos x="1929" y="149"/>
              </a:cxn>
              <a:cxn ang="0">
                <a:pos x="1589" y="0"/>
              </a:cxn>
              <a:cxn ang="0">
                <a:pos x="3086" y="10"/>
              </a:cxn>
            </a:cxnLst>
            <a:rect l="0" t="0" r="r" b="b"/>
            <a:pathLst>
              <a:path w="3086" h="149">
                <a:moveTo>
                  <a:pt x="0" y="92"/>
                </a:moveTo>
                <a:lnTo>
                  <a:pt x="1929" y="149"/>
                </a:lnTo>
                <a:lnTo>
                  <a:pt x="1589" y="0"/>
                </a:lnTo>
                <a:lnTo>
                  <a:pt x="3086" y="10"/>
                </a:lnTo>
              </a:path>
            </a:pathLst>
          </a:custGeom>
          <a:noFill/>
          <a:ln w="76200" cap="flat" cmpd="sng">
            <a:solidFill>
              <a:schemeClr val="hlink"/>
            </a:solidFill>
            <a:prstDash val="solid"/>
            <a:round/>
            <a:headEnd type="triangle" w="med" len="med"/>
            <a:tailEnd type="triangle" w="med" len="med"/>
          </a:ln>
          <a:effectLst>
            <a:outerShdw dist="35921" dir="2700000" algn="ctr" rotWithShape="0">
              <a:schemeClr val="bg2">
                <a:alpha val="50000"/>
              </a:schemeClr>
            </a:outerShdw>
          </a:effectLst>
        </p:spPr>
        <p:txBody>
          <a:bodyPr wrap="none" anchor="ctr"/>
          <a:lstStyle/>
          <a:p>
            <a:pPr algn="ctr">
              <a:defRPr/>
            </a:pPr>
            <a:endParaRPr lang="es-ES"/>
          </a:p>
        </p:txBody>
      </p:sp>
      <p:sp>
        <p:nvSpPr>
          <p:cNvPr id="14" name="Line 858"/>
          <p:cNvSpPr>
            <a:spLocks noChangeShapeType="1"/>
          </p:cNvSpPr>
          <p:nvPr/>
        </p:nvSpPr>
        <p:spPr bwMode="auto">
          <a:xfrm>
            <a:off x="5927696" y="3862386"/>
            <a:ext cx="1141412" cy="0"/>
          </a:xfrm>
          <a:prstGeom prst="line">
            <a:avLst/>
          </a:prstGeom>
          <a:noFill/>
          <a:ln w="76200">
            <a:solidFill>
              <a:schemeClr val="hlink"/>
            </a:solidFill>
            <a:round/>
            <a:headEnd/>
            <a:tailEnd/>
          </a:ln>
          <a:effectLst>
            <a:outerShdw dist="35921" dir="2700000" algn="ctr" rotWithShape="0">
              <a:schemeClr val="bg2">
                <a:alpha val="50000"/>
              </a:schemeClr>
            </a:outerShdw>
          </a:effectLst>
        </p:spPr>
        <p:txBody>
          <a:bodyPr wrap="none" anchor="ctr"/>
          <a:lstStyle/>
          <a:p>
            <a:pPr algn="ctr">
              <a:defRPr/>
            </a:pPr>
            <a:endParaRPr lang="es-ES"/>
          </a:p>
        </p:txBody>
      </p:sp>
      <p:grpSp>
        <p:nvGrpSpPr>
          <p:cNvPr id="15" name="Group 983"/>
          <p:cNvGrpSpPr>
            <a:grpSpLocks/>
          </p:cNvGrpSpPr>
          <p:nvPr/>
        </p:nvGrpSpPr>
        <p:grpSpPr bwMode="auto">
          <a:xfrm>
            <a:off x="7296121" y="3430586"/>
            <a:ext cx="639762" cy="728663"/>
            <a:chOff x="4518" y="3337"/>
            <a:chExt cx="700" cy="864"/>
          </a:xfrm>
        </p:grpSpPr>
        <p:sp>
          <p:nvSpPr>
            <p:cNvPr id="16" name="AutoShape 984"/>
            <p:cNvSpPr>
              <a:spLocks noChangeArrowheads="1"/>
            </p:cNvSpPr>
            <p:nvPr/>
          </p:nvSpPr>
          <p:spPr bwMode="auto">
            <a:xfrm>
              <a:off x="4518" y="3337"/>
              <a:ext cx="700" cy="864"/>
            </a:xfrm>
            <a:prstGeom prst="flowChartMagneticDisk">
              <a:avLst/>
            </a:prstGeom>
            <a:gradFill rotWithShape="0">
              <a:gsLst>
                <a:gs pos="0">
                  <a:srgbClr val="185E5E"/>
                </a:gs>
                <a:gs pos="50000">
                  <a:srgbClr val="33CCCC"/>
                </a:gs>
                <a:gs pos="100000">
                  <a:srgbClr val="185E5E"/>
                </a:gs>
              </a:gsLst>
              <a:lin ang="0" scaled="1"/>
            </a:gradFill>
            <a:ln w="19050">
              <a:noFill/>
              <a:round/>
              <a:headEnd/>
              <a:tailEnd/>
            </a:ln>
          </p:spPr>
          <p:txBody>
            <a:bodyPr wrap="none" anchor="ctr"/>
            <a:lstStyle/>
            <a:p>
              <a:pPr algn="ctr"/>
              <a:endParaRPr lang="es-ES"/>
            </a:p>
          </p:txBody>
        </p:sp>
        <p:sp>
          <p:nvSpPr>
            <p:cNvPr id="17" name="Oval 985"/>
            <p:cNvSpPr>
              <a:spLocks noChangeArrowheads="1"/>
            </p:cNvSpPr>
            <p:nvPr/>
          </p:nvSpPr>
          <p:spPr bwMode="auto">
            <a:xfrm>
              <a:off x="4518" y="3339"/>
              <a:ext cx="698" cy="265"/>
            </a:xfrm>
            <a:prstGeom prst="ellipse">
              <a:avLst/>
            </a:prstGeom>
            <a:solidFill>
              <a:srgbClr val="33CCCC"/>
            </a:solidFill>
            <a:ln w="19050">
              <a:noFill/>
              <a:round/>
              <a:headEnd/>
              <a:tailEnd/>
            </a:ln>
          </p:spPr>
          <p:txBody>
            <a:bodyPr wrap="none" anchor="ctr"/>
            <a:lstStyle/>
            <a:p>
              <a:pPr algn="ctr"/>
              <a:endParaRPr lang="es-ES"/>
            </a:p>
          </p:txBody>
        </p:sp>
      </p:grpSp>
      <p:sp>
        <p:nvSpPr>
          <p:cNvPr id="18" name="Text Box 986"/>
          <p:cNvSpPr txBox="1">
            <a:spLocks noChangeArrowheads="1"/>
          </p:cNvSpPr>
          <p:nvPr/>
        </p:nvSpPr>
        <p:spPr bwMode="auto">
          <a:xfrm>
            <a:off x="3749646" y="4222749"/>
            <a:ext cx="1385887" cy="261937"/>
          </a:xfrm>
          <a:prstGeom prst="rect">
            <a:avLst/>
          </a:prstGeom>
          <a:noFill/>
          <a:ln w="127000">
            <a:noFill/>
            <a:miter lim="800000"/>
            <a:headEnd/>
            <a:tailEnd/>
          </a:ln>
        </p:spPr>
        <p:txBody>
          <a:bodyPr anchor="ctr">
            <a:spAutoFit/>
          </a:bodyPr>
          <a:lstStyle/>
          <a:p>
            <a:pPr algn="ctr" eaLnBrk="0" hangingPunct="0">
              <a:lnSpc>
                <a:spcPct val="80000"/>
              </a:lnSpc>
              <a:buClr>
                <a:schemeClr val="tx2"/>
              </a:buClr>
            </a:pPr>
            <a:r>
              <a:rPr lang="en-US" sz="1400" b="1"/>
              <a:t>Web server</a:t>
            </a:r>
          </a:p>
        </p:txBody>
      </p:sp>
      <p:sp>
        <p:nvSpPr>
          <p:cNvPr id="19" name="Text Box 987"/>
          <p:cNvSpPr txBox="1">
            <a:spLocks noChangeArrowheads="1"/>
          </p:cNvSpPr>
          <p:nvPr/>
        </p:nvSpPr>
        <p:spPr bwMode="auto">
          <a:xfrm>
            <a:off x="7275483" y="4292599"/>
            <a:ext cx="1176338" cy="431800"/>
          </a:xfrm>
          <a:prstGeom prst="rect">
            <a:avLst/>
          </a:prstGeom>
          <a:noFill/>
          <a:ln w="127000">
            <a:noFill/>
            <a:miter lim="800000"/>
            <a:headEnd/>
            <a:tailEnd/>
          </a:ln>
        </p:spPr>
        <p:txBody>
          <a:bodyPr anchor="ctr">
            <a:spAutoFit/>
          </a:bodyPr>
          <a:lstStyle/>
          <a:p>
            <a:pPr algn="ctr" eaLnBrk="0" hangingPunct="0">
              <a:lnSpc>
                <a:spcPct val="80000"/>
              </a:lnSpc>
              <a:buClr>
                <a:schemeClr val="tx2"/>
              </a:buClr>
            </a:pPr>
            <a:r>
              <a:rPr lang="en-US" sz="1400" b="1"/>
              <a:t>Database server</a:t>
            </a:r>
          </a:p>
        </p:txBody>
      </p:sp>
      <p:sp>
        <p:nvSpPr>
          <p:cNvPr id="20" name="Rectangle 1032"/>
          <p:cNvSpPr>
            <a:spLocks noChangeArrowheads="1"/>
          </p:cNvSpPr>
          <p:nvPr/>
        </p:nvSpPr>
        <p:spPr bwMode="auto">
          <a:xfrm>
            <a:off x="5232371" y="4294186"/>
            <a:ext cx="1716087" cy="304800"/>
          </a:xfrm>
          <a:prstGeom prst="rect">
            <a:avLst/>
          </a:prstGeom>
          <a:noFill/>
          <a:ln w="9525">
            <a:noFill/>
            <a:miter lim="800000"/>
            <a:headEnd/>
            <a:tailEnd/>
          </a:ln>
          <a:effectLst/>
        </p:spPr>
        <p:txBody>
          <a:bodyPr anchor="ctr">
            <a:spAutoFit/>
          </a:bodyPr>
          <a:lstStyle/>
          <a:p>
            <a:pPr algn="ctr" eaLnBrk="0" hangingPunct="0"/>
            <a:r>
              <a:rPr lang="es-ES_tradnl" sz="1400" b="1"/>
              <a:t>Serv. Aplic</a:t>
            </a:r>
          </a:p>
        </p:txBody>
      </p:sp>
      <p:pic>
        <p:nvPicPr>
          <p:cNvPr id="21" name="Picture 1033"/>
          <p:cNvPicPr>
            <a:picLocks noChangeAspect="1" noChangeArrowheads="1"/>
          </p:cNvPicPr>
          <p:nvPr/>
        </p:nvPicPr>
        <p:blipFill>
          <a:blip r:embed="rId3"/>
          <a:srcRect/>
          <a:stretch>
            <a:fillRect/>
          </a:stretch>
        </p:blipFill>
        <p:spPr bwMode="auto">
          <a:xfrm>
            <a:off x="5621308" y="3070224"/>
            <a:ext cx="781050" cy="1225550"/>
          </a:xfrm>
          <a:prstGeom prst="rect">
            <a:avLst/>
          </a:prstGeom>
          <a:noFill/>
        </p:spPr>
      </p:pic>
      <p:pic>
        <p:nvPicPr>
          <p:cNvPr id="22" name="Picture 1034"/>
          <p:cNvPicPr>
            <a:picLocks noChangeAspect="1" noChangeArrowheads="1"/>
          </p:cNvPicPr>
          <p:nvPr/>
        </p:nvPicPr>
        <p:blipFill>
          <a:blip r:embed="rId4"/>
          <a:srcRect/>
          <a:stretch>
            <a:fillRect/>
          </a:stretch>
        </p:blipFill>
        <p:spPr bwMode="auto">
          <a:xfrm>
            <a:off x="4060796" y="3143249"/>
            <a:ext cx="779462" cy="1154112"/>
          </a:xfrm>
          <a:prstGeom prst="rect">
            <a:avLst/>
          </a:prstGeom>
          <a:noFill/>
        </p:spPr>
      </p:pic>
      <p:grpSp>
        <p:nvGrpSpPr>
          <p:cNvPr id="23" name="Group 1036"/>
          <p:cNvGrpSpPr>
            <a:grpSpLocks/>
          </p:cNvGrpSpPr>
          <p:nvPr/>
        </p:nvGrpSpPr>
        <p:grpSpPr bwMode="auto">
          <a:xfrm>
            <a:off x="357158" y="3214686"/>
            <a:ext cx="1543050" cy="2689225"/>
            <a:chOff x="988" y="1344"/>
            <a:chExt cx="1361" cy="2117"/>
          </a:xfrm>
        </p:grpSpPr>
        <p:pic>
          <p:nvPicPr>
            <p:cNvPr id="24" name="Picture 1037"/>
            <p:cNvPicPr>
              <a:picLocks noChangeAspect="1" noChangeArrowheads="1"/>
            </p:cNvPicPr>
            <p:nvPr/>
          </p:nvPicPr>
          <p:blipFill>
            <a:blip r:embed="rId5"/>
            <a:srcRect/>
            <a:stretch>
              <a:fillRect/>
            </a:stretch>
          </p:blipFill>
          <p:spPr bwMode="auto">
            <a:xfrm>
              <a:off x="1170" y="2931"/>
              <a:ext cx="635" cy="530"/>
            </a:xfrm>
            <a:prstGeom prst="rect">
              <a:avLst/>
            </a:prstGeom>
            <a:noFill/>
          </p:spPr>
        </p:pic>
        <p:pic>
          <p:nvPicPr>
            <p:cNvPr id="25" name="Picture 1038"/>
            <p:cNvPicPr>
              <a:picLocks noChangeAspect="1" noChangeArrowheads="1"/>
            </p:cNvPicPr>
            <p:nvPr/>
          </p:nvPicPr>
          <p:blipFill>
            <a:blip r:embed="rId5"/>
            <a:srcRect/>
            <a:stretch>
              <a:fillRect/>
            </a:stretch>
          </p:blipFill>
          <p:spPr bwMode="auto">
            <a:xfrm>
              <a:off x="1306" y="1752"/>
              <a:ext cx="318" cy="265"/>
            </a:xfrm>
            <a:prstGeom prst="rect">
              <a:avLst/>
            </a:prstGeom>
            <a:noFill/>
          </p:spPr>
        </p:pic>
        <p:pic>
          <p:nvPicPr>
            <p:cNvPr id="26" name="Picture 1039"/>
            <p:cNvPicPr>
              <a:picLocks noChangeAspect="1" noChangeArrowheads="1"/>
            </p:cNvPicPr>
            <p:nvPr/>
          </p:nvPicPr>
          <p:blipFill>
            <a:blip r:embed="rId5"/>
            <a:srcRect/>
            <a:stretch>
              <a:fillRect/>
            </a:stretch>
          </p:blipFill>
          <p:spPr bwMode="auto">
            <a:xfrm>
              <a:off x="1487" y="1979"/>
              <a:ext cx="318" cy="265"/>
            </a:xfrm>
            <a:prstGeom prst="rect">
              <a:avLst/>
            </a:prstGeom>
            <a:noFill/>
          </p:spPr>
        </p:pic>
        <p:pic>
          <p:nvPicPr>
            <p:cNvPr id="27" name="Picture 1040"/>
            <p:cNvPicPr>
              <a:picLocks noChangeAspect="1" noChangeArrowheads="1"/>
            </p:cNvPicPr>
            <p:nvPr/>
          </p:nvPicPr>
          <p:blipFill>
            <a:blip r:embed="rId5"/>
            <a:srcRect/>
            <a:stretch>
              <a:fillRect/>
            </a:stretch>
          </p:blipFill>
          <p:spPr bwMode="auto">
            <a:xfrm>
              <a:off x="1895" y="1933"/>
              <a:ext cx="318" cy="265"/>
            </a:xfrm>
            <a:prstGeom prst="rect">
              <a:avLst/>
            </a:prstGeom>
            <a:noFill/>
          </p:spPr>
        </p:pic>
        <p:pic>
          <p:nvPicPr>
            <p:cNvPr id="28" name="Picture 1041"/>
            <p:cNvPicPr>
              <a:picLocks noChangeAspect="1" noChangeArrowheads="1"/>
            </p:cNvPicPr>
            <p:nvPr/>
          </p:nvPicPr>
          <p:blipFill>
            <a:blip r:embed="rId5"/>
            <a:srcRect/>
            <a:stretch>
              <a:fillRect/>
            </a:stretch>
          </p:blipFill>
          <p:spPr bwMode="auto">
            <a:xfrm>
              <a:off x="1623" y="1661"/>
              <a:ext cx="318" cy="265"/>
            </a:xfrm>
            <a:prstGeom prst="rect">
              <a:avLst/>
            </a:prstGeom>
            <a:noFill/>
          </p:spPr>
        </p:pic>
        <p:pic>
          <p:nvPicPr>
            <p:cNvPr id="29" name="Picture 1042"/>
            <p:cNvPicPr>
              <a:picLocks noChangeAspect="1" noChangeArrowheads="1"/>
            </p:cNvPicPr>
            <p:nvPr/>
          </p:nvPicPr>
          <p:blipFill>
            <a:blip r:embed="rId5"/>
            <a:srcRect/>
            <a:stretch>
              <a:fillRect/>
            </a:stretch>
          </p:blipFill>
          <p:spPr bwMode="auto">
            <a:xfrm>
              <a:off x="1714" y="2160"/>
              <a:ext cx="318" cy="265"/>
            </a:xfrm>
            <a:prstGeom prst="rect">
              <a:avLst/>
            </a:prstGeom>
            <a:noFill/>
          </p:spPr>
        </p:pic>
        <p:sp>
          <p:nvSpPr>
            <p:cNvPr id="30" name="AutoShape 1043"/>
            <p:cNvSpPr>
              <a:spLocks noChangeArrowheads="1"/>
            </p:cNvSpPr>
            <p:nvPr/>
          </p:nvSpPr>
          <p:spPr bwMode="auto">
            <a:xfrm>
              <a:off x="988" y="1344"/>
              <a:ext cx="1361" cy="1224"/>
            </a:xfrm>
            <a:prstGeom prst="wedgeRoundRectCallout">
              <a:avLst>
                <a:gd name="adj1" fmla="val -10028"/>
                <a:gd name="adj2" fmla="val 75898"/>
                <a:gd name="adj3" fmla="val 16667"/>
              </a:avLst>
            </a:prstGeom>
            <a:noFill/>
            <a:ln w="25400">
              <a:solidFill>
                <a:srgbClr val="33CCCC"/>
              </a:solidFill>
              <a:miter lim="800000"/>
              <a:headEnd/>
              <a:tailEnd/>
            </a:ln>
            <a:effectLst/>
          </p:spPr>
          <p:txBody>
            <a:bodyPr/>
            <a:lstStyle/>
            <a:p>
              <a:pPr algn="ctr"/>
              <a:endParaRPr lang="es-ES"/>
            </a:p>
          </p:txBody>
        </p:sp>
        <p:pic>
          <p:nvPicPr>
            <p:cNvPr id="31" name="Picture 1044"/>
            <p:cNvPicPr>
              <a:picLocks noChangeAspect="1" noChangeArrowheads="1"/>
            </p:cNvPicPr>
            <p:nvPr/>
          </p:nvPicPr>
          <p:blipFill>
            <a:blip r:embed="rId5"/>
            <a:srcRect/>
            <a:stretch>
              <a:fillRect/>
            </a:stretch>
          </p:blipFill>
          <p:spPr bwMode="auto">
            <a:xfrm>
              <a:off x="1986" y="1570"/>
              <a:ext cx="318" cy="265"/>
            </a:xfrm>
            <a:prstGeom prst="rect">
              <a:avLst/>
            </a:prstGeom>
            <a:noFill/>
          </p:spPr>
        </p:pic>
        <p:pic>
          <p:nvPicPr>
            <p:cNvPr id="32" name="Picture 1045"/>
            <p:cNvPicPr>
              <a:picLocks noChangeAspect="1" noChangeArrowheads="1"/>
            </p:cNvPicPr>
            <p:nvPr/>
          </p:nvPicPr>
          <p:blipFill>
            <a:blip r:embed="rId5"/>
            <a:srcRect/>
            <a:stretch>
              <a:fillRect/>
            </a:stretch>
          </p:blipFill>
          <p:spPr bwMode="auto">
            <a:xfrm>
              <a:off x="1487" y="1389"/>
              <a:ext cx="318" cy="265"/>
            </a:xfrm>
            <a:prstGeom prst="rect">
              <a:avLst/>
            </a:prstGeom>
            <a:noFill/>
          </p:spPr>
        </p:pic>
        <p:pic>
          <p:nvPicPr>
            <p:cNvPr id="33" name="Picture 1046"/>
            <p:cNvPicPr>
              <a:picLocks noChangeAspect="1" noChangeArrowheads="1"/>
            </p:cNvPicPr>
            <p:nvPr/>
          </p:nvPicPr>
          <p:blipFill>
            <a:blip r:embed="rId5"/>
            <a:srcRect/>
            <a:stretch>
              <a:fillRect/>
            </a:stretch>
          </p:blipFill>
          <p:spPr bwMode="auto">
            <a:xfrm>
              <a:off x="1079" y="1480"/>
              <a:ext cx="318" cy="265"/>
            </a:xfrm>
            <a:prstGeom prst="rect">
              <a:avLst/>
            </a:prstGeom>
            <a:noFill/>
          </p:spPr>
        </p:pic>
        <p:pic>
          <p:nvPicPr>
            <p:cNvPr id="34" name="Picture 1047"/>
            <p:cNvPicPr>
              <a:picLocks noChangeAspect="1" noChangeArrowheads="1"/>
            </p:cNvPicPr>
            <p:nvPr/>
          </p:nvPicPr>
          <p:blipFill>
            <a:blip r:embed="rId5"/>
            <a:srcRect/>
            <a:stretch>
              <a:fillRect/>
            </a:stretch>
          </p:blipFill>
          <p:spPr bwMode="auto">
            <a:xfrm>
              <a:off x="1033" y="2024"/>
              <a:ext cx="318" cy="265"/>
            </a:xfrm>
            <a:prstGeom prst="rect">
              <a:avLst/>
            </a:prstGeom>
            <a:noFill/>
          </p:spPr>
        </p:pic>
        <p:pic>
          <p:nvPicPr>
            <p:cNvPr id="35" name="Picture 1048"/>
            <p:cNvPicPr>
              <a:picLocks noChangeAspect="1" noChangeArrowheads="1"/>
            </p:cNvPicPr>
            <p:nvPr/>
          </p:nvPicPr>
          <p:blipFill>
            <a:blip r:embed="rId5"/>
            <a:srcRect/>
            <a:stretch>
              <a:fillRect/>
            </a:stretch>
          </p:blipFill>
          <p:spPr bwMode="auto">
            <a:xfrm>
              <a:off x="1306" y="2251"/>
              <a:ext cx="318" cy="265"/>
            </a:xfrm>
            <a:prstGeom prst="rect">
              <a:avLst/>
            </a:prstGeom>
            <a:noFill/>
          </p:spPr>
        </p:pic>
      </p:grpSp>
      <p:sp>
        <p:nvSpPr>
          <p:cNvPr id="36" name="Line 858"/>
          <p:cNvSpPr>
            <a:spLocks noChangeShapeType="1"/>
          </p:cNvSpPr>
          <p:nvPr/>
        </p:nvSpPr>
        <p:spPr bwMode="auto">
          <a:xfrm>
            <a:off x="4821208" y="3862386"/>
            <a:ext cx="792163" cy="0"/>
          </a:xfrm>
          <a:prstGeom prst="line">
            <a:avLst/>
          </a:prstGeom>
          <a:noFill/>
          <a:ln w="76200">
            <a:solidFill>
              <a:schemeClr val="hlink"/>
            </a:solidFill>
            <a:round/>
            <a:headEnd/>
            <a:tailEnd/>
          </a:ln>
          <a:effectLst>
            <a:outerShdw dist="35921" dir="2700000" algn="ctr" rotWithShape="0">
              <a:schemeClr val="bg2">
                <a:alpha val="50000"/>
              </a:schemeClr>
            </a:outerShdw>
          </a:effectLst>
        </p:spPr>
        <p:txBody>
          <a:bodyPr wrap="none" anchor="ctr"/>
          <a:lstStyle/>
          <a:p>
            <a:pPr algn="ctr">
              <a:defRPr/>
            </a:pPr>
            <a:endParaRPr lang="es-ES"/>
          </a:p>
        </p:txBody>
      </p:sp>
      <p:grpSp>
        <p:nvGrpSpPr>
          <p:cNvPr id="37" name="Group 863"/>
          <p:cNvGrpSpPr>
            <a:grpSpLocks/>
          </p:cNvGrpSpPr>
          <p:nvPr/>
        </p:nvGrpSpPr>
        <p:grpSpPr bwMode="auto">
          <a:xfrm>
            <a:off x="5422871" y="1127124"/>
            <a:ext cx="1208087" cy="876300"/>
            <a:chOff x="2172" y="2896"/>
            <a:chExt cx="884" cy="743"/>
          </a:xfrm>
        </p:grpSpPr>
        <p:sp>
          <p:nvSpPr>
            <p:cNvPr id="38" name="Text Box 864"/>
            <p:cNvSpPr txBox="1">
              <a:spLocks noChangeArrowheads="1"/>
            </p:cNvSpPr>
            <p:nvPr/>
          </p:nvSpPr>
          <p:spPr bwMode="auto">
            <a:xfrm>
              <a:off x="2172" y="2896"/>
              <a:ext cx="884" cy="285"/>
            </a:xfrm>
            <a:prstGeom prst="rect">
              <a:avLst/>
            </a:prstGeom>
            <a:noFill/>
            <a:ln w="127000">
              <a:noFill/>
              <a:miter lim="800000"/>
              <a:headEnd/>
              <a:tailEnd/>
            </a:ln>
          </p:spPr>
          <p:txBody>
            <a:bodyPr anchor="ctr">
              <a:spAutoFit/>
            </a:bodyPr>
            <a:lstStyle/>
            <a:p>
              <a:pPr algn="ctr" eaLnBrk="0" hangingPunct="0">
                <a:spcBef>
                  <a:spcPct val="20000"/>
                </a:spcBef>
                <a:buClr>
                  <a:schemeClr val="tx2"/>
                </a:buClr>
              </a:pPr>
              <a:r>
                <a:rPr lang="en-US" sz="1600" b="1"/>
                <a:t>Analizar</a:t>
              </a:r>
            </a:p>
          </p:txBody>
        </p:sp>
        <p:grpSp>
          <p:nvGrpSpPr>
            <p:cNvPr id="39" name="Group 865"/>
            <p:cNvGrpSpPr>
              <a:grpSpLocks/>
            </p:cNvGrpSpPr>
            <p:nvPr/>
          </p:nvGrpSpPr>
          <p:grpSpPr bwMode="auto">
            <a:xfrm>
              <a:off x="2206" y="3176"/>
              <a:ext cx="544" cy="463"/>
              <a:chOff x="2206" y="3176"/>
              <a:chExt cx="544" cy="463"/>
            </a:xfrm>
          </p:grpSpPr>
          <p:grpSp>
            <p:nvGrpSpPr>
              <p:cNvPr id="40" name="Group 866"/>
              <p:cNvGrpSpPr>
                <a:grpSpLocks/>
              </p:cNvGrpSpPr>
              <p:nvPr/>
            </p:nvGrpSpPr>
            <p:grpSpPr bwMode="auto">
              <a:xfrm>
                <a:off x="2416" y="3176"/>
                <a:ext cx="328" cy="463"/>
                <a:chOff x="2947" y="3184"/>
                <a:chExt cx="226" cy="319"/>
              </a:xfrm>
            </p:grpSpPr>
            <p:sp>
              <p:nvSpPr>
                <p:cNvPr id="83" name="Freeform 867"/>
                <p:cNvSpPr>
                  <a:spLocks/>
                </p:cNvSpPr>
                <p:nvPr/>
              </p:nvSpPr>
              <p:spPr bwMode="auto">
                <a:xfrm>
                  <a:off x="2949" y="3185"/>
                  <a:ext cx="223" cy="316"/>
                </a:xfrm>
                <a:custGeom>
                  <a:avLst/>
                  <a:gdLst>
                    <a:gd name="T0" fmla="*/ 365 w 445"/>
                    <a:gd name="T1" fmla="*/ 613 h 633"/>
                    <a:gd name="T2" fmla="*/ 383 w 445"/>
                    <a:gd name="T3" fmla="*/ 610 h 633"/>
                    <a:gd name="T4" fmla="*/ 399 w 445"/>
                    <a:gd name="T5" fmla="*/ 603 h 633"/>
                    <a:gd name="T6" fmla="*/ 412 w 445"/>
                    <a:gd name="T7" fmla="*/ 594 h 633"/>
                    <a:gd name="T8" fmla="*/ 425 w 445"/>
                    <a:gd name="T9" fmla="*/ 582 h 633"/>
                    <a:gd name="T10" fmla="*/ 435 w 445"/>
                    <a:gd name="T11" fmla="*/ 569 h 633"/>
                    <a:gd name="T12" fmla="*/ 441 w 445"/>
                    <a:gd name="T13" fmla="*/ 553 h 633"/>
                    <a:gd name="T14" fmla="*/ 445 w 445"/>
                    <a:gd name="T15" fmla="*/ 537 h 633"/>
                    <a:gd name="T16" fmla="*/ 445 w 445"/>
                    <a:gd name="T17" fmla="*/ 519 h 633"/>
                    <a:gd name="T18" fmla="*/ 408 w 445"/>
                    <a:gd name="T19" fmla="*/ 80 h 633"/>
                    <a:gd name="T20" fmla="*/ 405 w 445"/>
                    <a:gd name="T21" fmla="*/ 62 h 633"/>
                    <a:gd name="T22" fmla="*/ 399 w 445"/>
                    <a:gd name="T23" fmla="*/ 47 h 633"/>
                    <a:gd name="T24" fmla="*/ 389 w 445"/>
                    <a:gd name="T25" fmla="*/ 33 h 633"/>
                    <a:gd name="T26" fmla="*/ 378 w 445"/>
                    <a:gd name="T27" fmla="*/ 20 h 633"/>
                    <a:gd name="T28" fmla="*/ 364 w 445"/>
                    <a:gd name="T29" fmla="*/ 11 h 633"/>
                    <a:gd name="T30" fmla="*/ 348 w 445"/>
                    <a:gd name="T31" fmla="*/ 4 h 633"/>
                    <a:gd name="T32" fmla="*/ 331 w 445"/>
                    <a:gd name="T33" fmla="*/ 0 h 633"/>
                    <a:gd name="T34" fmla="*/ 313 w 445"/>
                    <a:gd name="T35" fmla="*/ 0 h 633"/>
                    <a:gd name="T36" fmla="*/ 80 w 445"/>
                    <a:gd name="T37" fmla="*/ 20 h 633"/>
                    <a:gd name="T38" fmla="*/ 62 w 445"/>
                    <a:gd name="T39" fmla="*/ 23 h 633"/>
                    <a:gd name="T40" fmla="*/ 46 w 445"/>
                    <a:gd name="T41" fmla="*/ 30 h 633"/>
                    <a:gd name="T42" fmla="*/ 33 w 445"/>
                    <a:gd name="T43" fmla="*/ 39 h 633"/>
                    <a:gd name="T44" fmla="*/ 20 w 445"/>
                    <a:gd name="T45" fmla="*/ 51 h 633"/>
                    <a:gd name="T46" fmla="*/ 10 w 445"/>
                    <a:gd name="T47" fmla="*/ 65 h 633"/>
                    <a:gd name="T48" fmla="*/ 4 w 445"/>
                    <a:gd name="T49" fmla="*/ 80 h 633"/>
                    <a:gd name="T50" fmla="*/ 0 w 445"/>
                    <a:gd name="T51" fmla="*/ 97 h 633"/>
                    <a:gd name="T52" fmla="*/ 0 w 445"/>
                    <a:gd name="T53" fmla="*/ 115 h 633"/>
                    <a:gd name="T54" fmla="*/ 37 w 445"/>
                    <a:gd name="T55" fmla="*/ 554 h 633"/>
                    <a:gd name="T56" fmla="*/ 40 w 445"/>
                    <a:gd name="T57" fmla="*/ 571 h 633"/>
                    <a:gd name="T58" fmla="*/ 46 w 445"/>
                    <a:gd name="T59" fmla="*/ 586 h 633"/>
                    <a:gd name="T60" fmla="*/ 56 w 445"/>
                    <a:gd name="T61" fmla="*/ 601 h 633"/>
                    <a:gd name="T62" fmla="*/ 68 w 445"/>
                    <a:gd name="T63" fmla="*/ 613 h 633"/>
                    <a:gd name="T64" fmla="*/ 82 w 445"/>
                    <a:gd name="T65" fmla="*/ 622 h 633"/>
                    <a:gd name="T66" fmla="*/ 98 w 445"/>
                    <a:gd name="T67" fmla="*/ 629 h 633"/>
                    <a:gd name="T68" fmla="*/ 114 w 445"/>
                    <a:gd name="T69" fmla="*/ 633 h 633"/>
                    <a:gd name="T70" fmla="*/ 132 w 445"/>
                    <a:gd name="T71" fmla="*/ 633 h 633"/>
                    <a:gd name="T72" fmla="*/ 365 w 445"/>
                    <a:gd name="T73" fmla="*/ 613 h 6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5"/>
                    <a:gd name="T112" fmla="*/ 0 h 633"/>
                    <a:gd name="T113" fmla="*/ 445 w 445"/>
                    <a:gd name="T114" fmla="*/ 633 h 6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5" h="633">
                      <a:moveTo>
                        <a:pt x="365" y="613"/>
                      </a:moveTo>
                      <a:lnTo>
                        <a:pt x="383" y="610"/>
                      </a:lnTo>
                      <a:lnTo>
                        <a:pt x="399" y="603"/>
                      </a:lnTo>
                      <a:lnTo>
                        <a:pt x="412" y="594"/>
                      </a:lnTo>
                      <a:lnTo>
                        <a:pt x="425" y="582"/>
                      </a:lnTo>
                      <a:lnTo>
                        <a:pt x="435" y="569"/>
                      </a:lnTo>
                      <a:lnTo>
                        <a:pt x="441" y="553"/>
                      </a:lnTo>
                      <a:lnTo>
                        <a:pt x="445" y="537"/>
                      </a:lnTo>
                      <a:lnTo>
                        <a:pt x="445" y="519"/>
                      </a:lnTo>
                      <a:lnTo>
                        <a:pt x="408" y="80"/>
                      </a:lnTo>
                      <a:lnTo>
                        <a:pt x="405" y="62"/>
                      </a:lnTo>
                      <a:lnTo>
                        <a:pt x="399" y="47"/>
                      </a:lnTo>
                      <a:lnTo>
                        <a:pt x="389" y="33"/>
                      </a:lnTo>
                      <a:lnTo>
                        <a:pt x="378" y="20"/>
                      </a:lnTo>
                      <a:lnTo>
                        <a:pt x="364" y="11"/>
                      </a:lnTo>
                      <a:lnTo>
                        <a:pt x="348" y="4"/>
                      </a:lnTo>
                      <a:lnTo>
                        <a:pt x="331" y="0"/>
                      </a:lnTo>
                      <a:lnTo>
                        <a:pt x="313" y="0"/>
                      </a:lnTo>
                      <a:lnTo>
                        <a:pt x="80" y="20"/>
                      </a:lnTo>
                      <a:lnTo>
                        <a:pt x="62" y="23"/>
                      </a:lnTo>
                      <a:lnTo>
                        <a:pt x="46" y="30"/>
                      </a:lnTo>
                      <a:lnTo>
                        <a:pt x="33" y="39"/>
                      </a:lnTo>
                      <a:lnTo>
                        <a:pt x="20" y="51"/>
                      </a:lnTo>
                      <a:lnTo>
                        <a:pt x="10" y="65"/>
                      </a:lnTo>
                      <a:lnTo>
                        <a:pt x="4" y="80"/>
                      </a:lnTo>
                      <a:lnTo>
                        <a:pt x="0" y="97"/>
                      </a:lnTo>
                      <a:lnTo>
                        <a:pt x="0" y="115"/>
                      </a:lnTo>
                      <a:lnTo>
                        <a:pt x="37" y="554"/>
                      </a:lnTo>
                      <a:lnTo>
                        <a:pt x="40" y="571"/>
                      </a:lnTo>
                      <a:lnTo>
                        <a:pt x="46" y="586"/>
                      </a:lnTo>
                      <a:lnTo>
                        <a:pt x="56" y="601"/>
                      </a:lnTo>
                      <a:lnTo>
                        <a:pt x="68" y="613"/>
                      </a:lnTo>
                      <a:lnTo>
                        <a:pt x="82" y="622"/>
                      </a:lnTo>
                      <a:lnTo>
                        <a:pt x="98" y="629"/>
                      </a:lnTo>
                      <a:lnTo>
                        <a:pt x="114" y="633"/>
                      </a:lnTo>
                      <a:lnTo>
                        <a:pt x="132" y="633"/>
                      </a:lnTo>
                      <a:lnTo>
                        <a:pt x="365" y="613"/>
                      </a:lnTo>
                      <a:close/>
                    </a:path>
                  </a:pathLst>
                </a:custGeom>
                <a:solidFill>
                  <a:srgbClr val="FFFFFF"/>
                </a:solidFill>
                <a:ln w="9525">
                  <a:noFill/>
                  <a:round/>
                  <a:headEnd/>
                  <a:tailEnd/>
                </a:ln>
              </p:spPr>
              <p:txBody>
                <a:bodyPr/>
                <a:lstStyle/>
                <a:p>
                  <a:endParaRPr lang="es-ES"/>
                </a:p>
              </p:txBody>
            </p:sp>
            <p:sp>
              <p:nvSpPr>
                <p:cNvPr id="84" name="Freeform 868"/>
                <p:cNvSpPr>
                  <a:spLocks/>
                </p:cNvSpPr>
                <p:nvPr/>
              </p:nvSpPr>
              <p:spPr bwMode="auto">
                <a:xfrm>
                  <a:off x="3131" y="3443"/>
                  <a:ext cx="42" cy="50"/>
                </a:xfrm>
                <a:custGeom>
                  <a:avLst/>
                  <a:gdLst>
                    <a:gd name="T0" fmla="*/ 77 w 83"/>
                    <a:gd name="T1" fmla="*/ 3 h 100"/>
                    <a:gd name="T2" fmla="*/ 77 w 83"/>
                    <a:gd name="T3" fmla="*/ 3 h 100"/>
                    <a:gd name="T4" fmla="*/ 77 w 83"/>
                    <a:gd name="T5" fmla="*/ 21 h 100"/>
                    <a:gd name="T6" fmla="*/ 73 w 83"/>
                    <a:gd name="T7" fmla="*/ 36 h 100"/>
                    <a:gd name="T8" fmla="*/ 66 w 83"/>
                    <a:gd name="T9" fmla="*/ 51 h 100"/>
                    <a:gd name="T10" fmla="*/ 57 w 83"/>
                    <a:gd name="T11" fmla="*/ 64 h 100"/>
                    <a:gd name="T12" fmla="*/ 45 w 83"/>
                    <a:gd name="T13" fmla="*/ 75 h 100"/>
                    <a:gd name="T14" fmla="*/ 33 w 83"/>
                    <a:gd name="T15" fmla="*/ 84 h 100"/>
                    <a:gd name="T16" fmla="*/ 17 w 83"/>
                    <a:gd name="T17" fmla="*/ 90 h 100"/>
                    <a:gd name="T18" fmla="*/ 0 w 83"/>
                    <a:gd name="T19" fmla="*/ 94 h 100"/>
                    <a:gd name="T20" fmla="*/ 0 w 83"/>
                    <a:gd name="T21" fmla="*/ 100 h 100"/>
                    <a:gd name="T22" fmla="*/ 19 w 83"/>
                    <a:gd name="T23" fmla="*/ 97 h 100"/>
                    <a:gd name="T24" fmla="*/ 35 w 83"/>
                    <a:gd name="T25" fmla="*/ 90 h 100"/>
                    <a:gd name="T26" fmla="*/ 49 w 83"/>
                    <a:gd name="T27" fmla="*/ 81 h 100"/>
                    <a:gd name="T28" fmla="*/ 63 w 83"/>
                    <a:gd name="T29" fmla="*/ 68 h 100"/>
                    <a:gd name="T30" fmla="*/ 73 w 83"/>
                    <a:gd name="T31" fmla="*/ 54 h 100"/>
                    <a:gd name="T32" fmla="*/ 79 w 83"/>
                    <a:gd name="T33" fmla="*/ 38 h 100"/>
                    <a:gd name="T34" fmla="*/ 83 w 83"/>
                    <a:gd name="T35" fmla="*/ 21 h 100"/>
                    <a:gd name="T36" fmla="*/ 83 w 83"/>
                    <a:gd name="T37" fmla="*/ 3 h 100"/>
                    <a:gd name="T38" fmla="*/ 83 w 83"/>
                    <a:gd name="T39" fmla="*/ 3 h 100"/>
                    <a:gd name="T40" fmla="*/ 83 w 83"/>
                    <a:gd name="T41" fmla="*/ 3 h 100"/>
                    <a:gd name="T42" fmla="*/ 82 w 83"/>
                    <a:gd name="T43" fmla="*/ 1 h 100"/>
                    <a:gd name="T44" fmla="*/ 80 w 83"/>
                    <a:gd name="T45" fmla="*/ 0 h 100"/>
                    <a:gd name="T46" fmla="*/ 78 w 83"/>
                    <a:gd name="T47" fmla="*/ 1 h 100"/>
                    <a:gd name="T48" fmla="*/ 77 w 83"/>
                    <a:gd name="T49" fmla="*/ 3 h 1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00"/>
                    <a:gd name="T77" fmla="*/ 83 w 83"/>
                    <a:gd name="T78" fmla="*/ 100 h 1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00">
                      <a:moveTo>
                        <a:pt x="77" y="3"/>
                      </a:moveTo>
                      <a:lnTo>
                        <a:pt x="77" y="3"/>
                      </a:lnTo>
                      <a:lnTo>
                        <a:pt x="77" y="21"/>
                      </a:lnTo>
                      <a:lnTo>
                        <a:pt x="73" y="36"/>
                      </a:lnTo>
                      <a:lnTo>
                        <a:pt x="66" y="51"/>
                      </a:lnTo>
                      <a:lnTo>
                        <a:pt x="57" y="64"/>
                      </a:lnTo>
                      <a:lnTo>
                        <a:pt x="45" y="75"/>
                      </a:lnTo>
                      <a:lnTo>
                        <a:pt x="33" y="84"/>
                      </a:lnTo>
                      <a:lnTo>
                        <a:pt x="17" y="90"/>
                      </a:lnTo>
                      <a:lnTo>
                        <a:pt x="0" y="94"/>
                      </a:lnTo>
                      <a:lnTo>
                        <a:pt x="0" y="100"/>
                      </a:lnTo>
                      <a:lnTo>
                        <a:pt x="19" y="97"/>
                      </a:lnTo>
                      <a:lnTo>
                        <a:pt x="35" y="90"/>
                      </a:lnTo>
                      <a:lnTo>
                        <a:pt x="49" y="81"/>
                      </a:lnTo>
                      <a:lnTo>
                        <a:pt x="63" y="68"/>
                      </a:lnTo>
                      <a:lnTo>
                        <a:pt x="73" y="54"/>
                      </a:lnTo>
                      <a:lnTo>
                        <a:pt x="79" y="38"/>
                      </a:lnTo>
                      <a:lnTo>
                        <a:pt x="83" y="21"/>
                      </a:lnTo>
                      <a:lnTo>
                        <a:pt x="83" y="3"/>
                      </a:lnTo>
                      <a:lnTo>
                        <a:pt x="82" y="1"/>
                      </a:lnTo>
                      <a:lnTo>
                        <a:pt x="80" y="0"/>
                      </a:lnTo>
                      <a:lnTo>
                        <a:pt x="78" y="1"/>
                      </a:lnTo>
                      <a:lnTo>
                        <a:pt x="77" y="3"/>
                      </a:lnTo>
                      <a:close/>
                    </a:path>
                  </a:pathLst>
                </a:custGeom>
                <a:solidFill>
                  <a:srgbClr val="000000"/>
                </a:solidFill>
                <a:ln w="9525">
                  <a:noFill/>
                  <a:round/>
                  <a:headEnd/>
                  <a:tailEnd/>
                </a:ln>
              </p:spPr>
              <p:txBody>
                <a:bodyPr/>
                <a:lstStyle/>
                <a:p>
                  <a:endParaRPr lang="es-ES"/>
                </a:p>
              </p:txBody>
            </p:sp>
            <p:sp>
              <p:nvSpPr>
                <p:cNvPr id="85" name="Freeform 869"/>
                <p:cNvSpPr>
                  <a:spLocks/>
                </p:cNvSpPr>
                <p:nvPr/>
              </p:nvSpPr>
              <p:spPr bwMode="auto">
                <a:xfrm>
                  <a:off x="3151" y="3224"/>
                  <a:ext cx="22" cy="220"/>
                </a:xfrm>
                <a:custGeom>
                  <a:avLst/>
                  <a:gdLst>
                    <a:gd name="T0" fmla="*/ 0 w 43"/>
                    <a:gd name="T1" fmla="*/ 3 h 442"/>
                    <a:gd name="T2" fmla="*/ 0 w 43"/>
                    <a:gd name="T3" fmla="*/ 3 h 442"/>
                    <a:gd name="T4" fmla="*/ 37 w 43"/>
                    <a:gd name="T5" fmla="*/ 442 h 442"/>
                    <a:gd name="T6" fmla="*/ 43 w 43"/>
                    <a:gd name="T7" fmla="*/ 442 h 442"/>
                    <a:gd name="T8" fmla="*/ 6 w 43"/>
                    <a:gd name="T9" fmla="*/ 3 h 442"/>
                    <a:gd name="T10" fmla="*/ 6 w 43"/>
                    <a:gd name="T11" fmla="*/ 3 h 442"/>
                    <a:gd name="T12" fmla="*/ 6 w 43"/>
                    <a:gd name="T13" fmla="*/ 3 h 442"/>
                    <a:gd name="T14" fmla="*/ 5 w 43"/>
                    <a:gd name="T15" fmla="*/ 1 h 442"/>
                    <a:gd name="T16" fmla="*/ 3 w 43"/>
                    <a:gd name="T17" fmla="*/ 0 h 442"/>
                    <a:gd name="T18" fmla="*/ 1 w 43"/>
                    <a:gd name="T19" fmla="*/ 1 h 442"/>
                    <a:gd name="T20" fmla="*/ 0 w 43"/>
                    <a:gd name="T21" fmla="*/ 3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
                    <a:gd name="T34" fmla="*/ 0 h 442"/>
                    <a:gd name="T35" fmla="*/ 43 w 43"/>
                    <a:gd name="T36" fmla="*/ 442 h 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 h="442">
                      <a:moveTo>
                        <a:pt x="0" y="3"/>
                      </a:moveTo>
                      <a:lnTo>
                        <a:pt x="0" y="3"/>
                      </a:lnTo>
                      <a:lnTo>
                        <a:pt x="37" y="442"/>
                      </a:lnTo>
                      <a:lnTo>
                        <a:pt x="43" y="442"/>
                      </a:lnTo>
                      <a:lnTo>
                        <a:pt x="6" y="3"/>
                      </a:lnTo>
                      <a:lnTo>
                        <a:pt x="5" y="1"/>
                      </a:lnTo>
                      <a:lnTo>
                        <a:pt x="3" y="0"/>
                      </a:lnTo>
                      <a:lnTo>
                        <a:pt x="1" y="1"/>
                      </a:lnTo>
                      <a:lnTo>
                        <a:pt x="0" y="3"/>
                      </a:lnTo>
                      <a:close/>
                    </a:path>
                  </a:pathLst>
                </a:custGeom>
                <a:solidFill>
                  <a:srgbClr val="000000"/>
                </a:solidFill>
                <a:ln w="9525">
                  <a:noFill/>
                  <a:round/>
                  <a:headEnd/>
                  <a:tailEnd/>
                </a:ln>
              </p:spPr>
              <p:txBody>
                <a:bodyPr/>
                <a:lstStyle/>
                <a:p>
                  <a:endParaRPr lang="es-ES"/>
                </a:p>
              </p:txBody>
            </p:sp>
            <p:sp>
              <p:nvSpPr>
                <p:cNvPr id="86" name="Freeform 870"/>
                <p:cNvSpPr>
                  <a:spLocks/>
                </p:cNvSpPr>
                <p:nvPr/>
              </p:nvSpPr>
              <p:spPr bwMode="auto">
                <a:xfrm>
                  <a:off x="3104" y="3184"/>
                  <a:ext cx="51" cy="41"/>
                </a:xfrm>
                <a:custGeom>
                  <a:avLst/>
                  <a:gdLst>
                    <a:gd name="T0" fmla="*/ 3 w 101"/>
                    <a:gd name="T1" fmla="*/ 6 h 83"/>
                    <a:gd name="T2" fmla="*/ 3 w 101"/>
                    <a:gd name="T3" fmla="*/ 6 h 83"/>
                    <a:gd name="T4" fmla="*/ 21 w 101"/>
                    <a:gd name="T5" fmla="*/ 6 h 83"/>
                    <a:gd name="T6" fmla="*/ 37 w 101"/>
                    <a:gd name="T7" fmla="*/ 11 h 83"/>
                    <a:gd name="T8" fmla="*/ 53 w 101"/>
                    <a:gd name="T9" fmla="*/ 17 h 83"/>
                    <a:gd name="T10" fmla="*/ 65 w 101"/>
                    <a:gd name="T11" fmla="*/ 26 h 83"/>
                    <a:gd name="T12" fmla="*/ 76 w 101"/>
                    <a:gd name="T13" fmla="*/ 38 h 83"/>
                    <a:gd name="T14" fmla="*/ 85 w 101"/>
                    <a:gd name="T15" fmla="*/ 51 h 83"/>
                    <a:gd name="T16" fmla="*/ 92 w 101"/>
                    <a:gd name="T17" fmla="*/ 67 h 83"/>
                    <a:gd name="T18" fmla="*/ 95 w 101"/>
                    <a:gd name="T19" fmla="*/ 83 h 83"/>
                    <a:gd name="T20" fmla="*/ 101 w 101"/>
                    <a:gd name="T21" fmla="*/ 83 h 83"/>
                    <a:gd name="T22" fmla="*/ 98 w 101"/>
                    <a:gd name="T23" fmla="*/ 64 h 83"/>
                    <a:gd name="T24" fmla="*/ 92 w 101"/>
                    <a:gd name="T25" fmla="*/ 49 h 83"/>
                    <a:gd name="T26" fmla="*/ 82 w 101"/>
                    <a:gd name="T27" fmla="*/ 34 h 83"/>
                    <a:gd name="T28" fmla="*/ 70 w 101"/>
                    <a:gd name="T29" fmla="*/ 20 h 83"/>
                    <a:gd name="T30" fmla="*/ 55 w 101"/>
                    <a:gd name="T31" fmla="*/ 11 h 83"/>
                    <a:gd name="T32" fmla="*/ 39 w 101"/>
                    <a:gd name="T33" fmla="*/ 4 h 83"/>
                    <a:gd name="T34" fmla="*/ 21 w 101"/>
                    <a:gd name="T35" fmla="*/ 0 h 83"/>
                    <a:gd name="T36" fmla="*/ 3 w 101"/>
                    <a:gd name="T37" fmla="*/ 0 h 83"/>
                    <a:gd name="T38" fmla="*/ 3 w 101"/>
                    <a:gd name="T39" fmla="*/ 0 h 83"/>
                    <a:gd name="T40" fmla="*/ 3 w 101"/>
                    <a:gd name="T41" fmla="*/ 0 h 83"/>
                    <a:gd name="T42" fmla="*/ 1 w 101"/>
                    <a:gd name="T43" fmla="*/ 1 h 83"/>
                    <a:gd name="T44" fmla="*/ 0 w 101"/>
                    <a:gd name="T45" fmla="*/ 3 h 83"/>
                    <a:gd name="T46" fmla="*/ 1 w 101"/>
                    <a:gd name="T47" fmla="*/ 5 h 83"/>
                    <a:gd name="T48" fmla="*/ 3 w 101"/>
                    <a:gd name="T49" fmla="*/ 6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83"/>
                    <a:gd name="T77" fmla="*/ 101 w 101"/>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83">
                      <a:moveTo>
                        <a:pt x="3" y="6"/>
                      </a:moveTo>
                      <a:lnTo>
                        <a:pt x="3" y="6"/>
                      </a:lnTo>
                      <a:lnTo>
                        <a:pt x="21" y="6"/>
                      </a:lnTo>
                      <a:lnTo>
                        <a:pt x="37" y="11"/>
                      </a:lnTo>
                      <a:lnTo>
                        <a:pt x="53" y="17"/>
                      </a:lnTo>
                      <a:lnTo>
                        <a:pt x="65" y="26"/>
                      </a:lnTo>
                      <a:lnTo>
                        <a:pt x="76" y="38"/>
                      </a:lnTo>
                      <a:lnTo>
                        <a:pt x="85" y="51"/>
                      </a:lnTo>
                      <a:lnTo>
                        <a:pt x="92" y="67"/>
                      </a:lnTo>
                      <a:lnTo>
                        <a:pt x="95" y="83"/>
                      </a:lnTo>
                      <a:lnTo>
                        <a:pt x="101" y="83"/>
                      </a:lnTo>
                      <a:lnTo>
                        <a:pt x="98" y="64"/>
                      </a:lnTo>
                      <a:lnTo>
                        <a:pt x="92" y="49"/>
                      </a:lnTo>
                      <a:lnTo>
                        <a:pt x="82" y="34"/>
                      </a:lnTo>
                      <a:lnTo>
                        <a:pt x="70" y="20"/>
                      </a:lnTo>
                      <a:lnTo>
                        <a:pt x="55" y="11"/>
                      </a:lnTo>
                      <a:lnTo>
                        <a:pt x="39" y="4"/>
                      </a:lnTo>
                      <a:lnTo>
                        <a:pt x="21" y="0"/>
                      </a:lnTo>
                      <a:lnTo>
                        <a:pt x="3" y="0"/>
                      </a:lnTo>
                      <a:lnTo>
                        <a:pt x="1" y="1"/>
                      </a:lnTo>
                      <a:lnTo>
                        <a:pt x="0" y="3"/>
                      </a:lnTo>
                      <a:lnTo>
                        <a:pt x="1" y="5"/>
                      </a:lnTo>
                      <a:lnTo>
                        <a:pt x="3" y="6"/>
                      </a:lnTo>
                      <a:close/>
                    </a:path>
                  </a:pathLst>
                </a:custGeom>
                <a:solidFill>
                  <a:srgbClr val="000000"/>
                </a:solidFill>
                <a:ln w="9525">
                  <a:noFill/>
                  <a:round/>
                  <a:headEnd/>
                  <a:tailEnd/>
                </a:ln>
              </p:spPr>
              <p:txBody>
                <a:bodyPr/>
                <a:lstStyle/>
                <a:p>
                  <a:endParaRPr lang="es-ES"/>
                </a:p>
              </p:txBody>
            </p:sp>
            <p:sp>
              <p:nvSpPr>
                <p:cNvPr id="87" name="Freeform 871"/>
                <p:cNvSpPr>
                  <a:spLocks/>
                </p:cNvSpPr>
                <p:nvPr/>
              </p:nvSpPr>
              <p:spPr bwMode="auto">
                <a:xfrm>
                  <a:off x="2987" y="3184"/>
                  <a:ext cx="119" cy="13"/>
                </a:xfrm>
                <a:custGeom>
                  <a:avLst/>
                  <a:gdLst>
                    <a:gd name="T0" fmla="*/ 3 w 236"/>
                    <a:gd name="T1" fmla="*/ 26 h 26"/>
                    <a:gd name="T2" fmla="*/ 3 w 236"/>
                    <a:gd name="T3" fmla="*/ 26 h 26"/>
                    <a:gd name="T4" fmla="*/ 236 w 236"/>
                    <a:gd name="T5" fmla="*/ 6 h 26"/>
                    <a:gd name="T6" fmla="*/ 236 w 236"/>
                    <a:gd name="T7" fmla="*/ 0 h 26"/>
                    <a:gd name="T8" fmla="*/ 3 w 236"/>
                    <a:gd name="T9" fmla="*/ 20 h 26"/>
                    <a:gd name="T10" fmla="*/ 3 w 236"/>
                    <a:gd name="T11" fmla="*/ 20 h 26"/>
                    <a:gd name="T12" fmla="*/ 3 w 236"/>
                    <a:gd name="T13" fmla="*/ 20 h 26"/>
                    <a:gd name="T14" fmla="*/ 1 w 236"/>
                    <a:gd name="T15" fmla="*/ 21 h 26"/>
                    <a:gd name="T16" fmla="*/ 0 w 236"/>
                    <a:gd name="T17" fmla="*/ 23 h 26"/>
                    <a:gd name="T18" fmla="*/ 1 w 236"/>
                    <a:gd name="T19" fmla="*/ 25 h 26"/>
                    <a:gd name="T20" fmla="*/ 3 w 236"/>
                    <a:gd name="T21" fmla="*/ 2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6"/>
                    <a:gd name="T35" fmla="*/ 236 w 2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6">
                      <a:moveTo>
                        <a:pt x="3" y="26"/>
                      </a:moveTo>
                      <a:lnTo>
                        <a:pt x="3" y="26"/>
                      </a:lnTo>
                      <a:lnTo>
                        <a:pt x="236" y="6"/>
                      </a:lnTo>
                      <a:lnTo>
                        <a:pt x="236" y="0"/>
                      </a:lnTo>
                      <a:lnTo>
                        <a:pt x="3" y="20"/>
                      </a:lnTo>
                      <a:lnTo>
                        <a:pt x="1" y="21"/>
                      </a:lnTo>
                      <a:lnTo>
                        <a:pt x="0" y="23"/>
                      </a:lnTo>
                      <a:lnTo>
                        <a:pt x="1" y="25"/>
                      </a:lnTo>
                      <a:lnTo>
                        <a:pt x="3" y="26"/>
                      </a:lnTo>
                      <a:close/>
                    </a:path>
                  </a:pathLst>
                </a:custGeom>
                <a:solidFill>
                  <a:srgbClr val="000000"/>
                </a:solidFill>
                <a:ln w="9525">
                  <a:noFill/>
                  <a:round/>
                  <a:headEnd/>
                  <a:tailEnd/>
                </a:ln>
              </p:spPr>
              <p:txBody>
                <a:bodyPr/>
                <a:lstStyle/>
                <a:p>
                  <a:endParaRPr lang="es-ES"/>
                </a:p>
              </p:txBody>
            </p:sp>
            <p:sp>
              <p:nvSpPr>
                <p:cNvPr id="88" name="Freeform 872"/>
                <p:cNvSpPr>
                  <a:spLocks/>
                </p:cNvSpPr>
                <p:nvPr/>
              </p:nvSpPr>
              <p:spPr bwMode="auto">
                <a:xfrm>
                  <a:off x="2947" y="3194"/>
                  <a:ext cx="42" cy="50"/>
                </a:xfrm>
                <a:custGeom>
                  <a:avLst/>
                  <a:gdLst>
                    <a:gd name="T0" fmla="*/ 6 w 83"/>
                    <a:gd name="T1" fmla="*/ 98 h 101"/>
                    <a:gd name="T2" fmla="*/ 6 w 83"/>
                    <a:gd name="T3" fmla="*/ 98 h 101"/>
                    <a:gd name="T4" fmla="*/ 6 w 83"/>
                    <a:gd name="T5" fmla="*/ 80 h 101"/>
                    <a:gd name="T6" fmla="*/ 10 w 83"/>
                    <a:gd name="T7" fmla="*/ 64 h 101"/>
                    <a:gd name="T8" fmla="*/ 17 w 83"/>
                    <a:gd name="T9" fmla="*/ 49 h 101"/>
                    <a:gd name="T10" fmla="*/ 26 w 83"/>
                    <a:gd name="T11" fmla="*/ 36 h 101"/>
                    <a:gd name="T12" fmla="*/ 38 w 83"/>
                    <a:gd name="T13" fmla="*/ 25 h 101"/>
                    <a:gd name="T14" fmla="*/ 50 w 83"/>
                    <a:gd name="T15" fmla="*/ 16 h 101"/>
                    <a:gd name="T16" fmla="*/ 66 w 83"/>
                    <a:gd name="T17" fmla="*/ 10 h 101"/>
                    <a:gd name="T18" fmla="*/ 83 w 83"/>
                    <a:gd name="T19" fmla="*/ 6 h 101"/>
                    <a:gd name="T20" fmla="*/ 83 w 83"/>
                    <a:gd name="T21" fmla="*/ 0 h 101"/>
                    <a:gd name="T22" fmla="*/ 64 w 83"/>
                    <a:gd name="T23" fmla="*/ 3 h 101"/>
                    <a:gd name="T24" fmla="*/ 48 w 83"/>
                    <a:gd name="T25" fmla="*/ 10 h 101"/>
                    <a:gd name="T26" fmla="*/ 33 w 83"/>
                    <a:gd name="T27" fmla="*/ 19 h 101"/>
                    <a:gd name="T28" fmla="*/ 20 w 83"/>
                    <a:gd name="T29" fmla="*/ 32 h 101"/>
                    <a:gd name="T30" fmla="*/ 10 w 83"/>
                    <a:gd name="T31" fmla="*/ 47 h 101"/>
                    <a:gd name="T32" fmla="*/ 4 w 83"/>
                    <a:gd name="T33" fmla="*/ 62 h 101"/>
                    <a:gd name="T34" fmla="*/ 0 w 83"/>
                    <a:gd name="T35" fmla="*/ 80 h 101"/>
                    <a:gd name="T36" fmla="*/ 0 w 83"/>
                    <a:gd name="T37" fmla="*/ 98 h 101"/>
                    <a:gd name="T38" fmla="*/ 0 w 83"/>
                    <a:gd name="T39" fmla="*/ 98 h 101"/>
                    <a:gd name="T40" fmla="*/ 0 w 83"/>
                    <a:gd name="T41" fmla="*/ 98 h 101"/>
                    <a:gd name="T42" fmla="*/ 1 w 83"/>
                    <a:gd name="T43" fmla="*/ 100 h 101"/>
                    <a:gd name="T44" fmla="*/ 3 w 83"/>
                    <a:gd name="T45" fmla="*/ 101 h 101"/>
                    <a:gd name="T46" fmla="*/ 5 w 83"/>
                    <a:gd name="T47" fmla="*/ 100 h 101"/>
                    <a:gd name="T48" fmla="*/ 6 w 83"/>
                    <a:gd name="T49" fmla="*/ 98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01"/>
                    <a:gd name="T77" fmla="*/ 83 w 83"/>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01">
                      <a:moveTo>
                        <a:pt x="6" y="98"/>
                      </a:moveTo>
                      <a:lnTo>
                        <a:pt x="6" y="98"/>
                      </a:lnTo>
                      <a:lnTo>
                        <a:pt x="6" y="80"/>
                      </a:lnTo>
                      <a:lnTo>
                        <a:pt x="10" y="64"/>
                      </a:lnTo>
                      <a:lnTo>
                        <a:pt x="17" y="49"/>
                      </a:lnTo>
                      <a:lnTo>
                        <a:pt x="26" y="36"/>
                      </a:lnTo>
                      <a:lnTo>
                        <a:pt x="38" y="25"/>
                      </a:lnTo>
                      <a:lnTo>
                        <a:pt x="50" y="16"/>
                      </a:lnTo>
                      <a:lnTo>
                        <a:pt x="66" y="10"/>
                      </a:lnTo>
                      <a:lnTo>
                        <a:pt x="83" y="6"/>
                      </a:lnTo>
                      <a:lnTo>
                        <a:pt x="83" y="0"/>
                      </a:lnTo>
                      <a:lnTo>
                        <a:pt x="64" y="3"/>
                      </a:lnTo>
                      <a:lnTo>
                        <a:pt x="48" y="10"/>
                      </a:lnTo>
                      <a:lnTo>
                        <a:pt x="33" y="19"/>
                      </a:lnTo>
                      <a:lnTo>
                        <a:pt x="20" y="32"/>
                      </a:lnTo>
                      <a:lnTo>
                        <a:pt x="10" y="47"/>
                      </a:lnTo>
                      <a:lnTo>
                        <a:pt x="4" y="62"/>
                      </a:lnTo>
                      <a:lnTo>
                        <a:pt x="0" y="80"/>
                      </a:lnTo>
                      <a:lnTo>
                        <a:pt x="0" y="98"/>
                      </a:lnTo>
                      <a:lnTo>
                        <a:pt x="1" y="100"/>
                      </a:lnTo>
                      <a:lnTo>
                        <a:pt x="3" y="101"/>
                      </a:lnTo>
                      <a:lnTo>
                        <a:pt x="5" y="100"/>
                      </a:lnTo>
                      <a:lnTo>
                        <a:pt x="6" y="98"/>
                      </a:lnTo>
                      <a:close/>
                    </a:path>
                  </a:pathLst>
                </a:custGeom>
                <a:solidFill>
                  <a:srgbClr val="000000"/>
                </a:solidFill>
                <a:ln w="9525">
                  <a:noFill/>
                  <a:round/>
                  <a:headEnd/>
                  <a:tailEnd/>
                </a:ln>
              </p:spPr>
              <p:txBody>
                <a:bodyPr/>
                <a:lstStyle/>
                <a:p>
                  <a:endParaRPr lang="es-ES"/>
                </a:p>
              </p:txBody>
            </p:sp>
            <p:sp>
              <p:nvSpPr>
                <p:cNvPr id="89" name="Freeform 873"/>
                <p:cNvSpPr>
                  <a:spLocks/>
                </p:cNvSpPr>
                <p:nvPr/>
              </p:nvSpPr>
              <p:spPr bwMode="auto">
                <a:xfrm>
                  <a:off x="2947" y="3243"/>
                  <a:ext cx="22" cy="220"/>
                </a:xfrm>
                <a:custGeom>
                  <a:avLst/>
                  <a:gdLst>
                    <a:gd name="T0" fmla="*/ 43 w 43"/>
                    <a:gd name="T1" fmla="*/ 439 h 442"/>
                    <a:gd name="T2" fmla="*/ 43 w 43"/>
                    <a:gd name="T3" fmla="*/ 439 h 442"/>
                    <a:gd name="T4" fmla="*/ 6 w 43"/>
                    <a:gd name="T5" fmla="*/ 0 h 442"/>
                    <a:gd name="T6" fmla="*/ 0 w 43"/>
                    <a:gd name="T7" fmla="*/ 0 h 442"/>
                    <a:gd name="T8" fmla="*/ 37 w 43"/>
                    <a:gd name="T9" fmla="*/ 439 h 442"/>
                    <a:gd name="T10" fmla="*/ 37 w 43"/>
                    <a:gd name="T11" fmla="*/ 439 h 442"/>
                    <a:gd name="T12" fmla="*/ 37 w 43"/>
                    <a:gd name="T13" fmla="*/ 439 h 442"/>
                    <a:gd name="T14" fmla="*/ 38 w 43"/>
                    <a:gd name="T15" fmla="*/ 441 h 442"/>
                    <a:gd name="T16" fmla="*/ 40 w 43"/>
                    <a:gd name="T17" fmla="*/ 442 h 442"/>
                    <a:gd name="T18" fmla="*/ 42 w 43"/>
                    <a:gd name="T19" fmla="*/ 441 h 442"/>
                    <a:gd name="T20" fmla="*/ 43 w 43"/>
                    <a:gd name="T21" fmla="*/ 439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
                    <a:gd name="T34" fmla="*/ 0 h 442"/>
                    <a:gd name="T35" fmla="*/ 43 w 43"/>
                    <a:gd name="T36" fmla="*/ 442 h 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 h="442">
                      <a:moveTo>
                        <a:pt x="43" y="439"/>
                      </a:moveTo>
                      <a:lnTo>
                        <a:pt x="43" y="439"/>
                      </a:lnTo>
                      <a:lnTo>
                        <a:pt x="6" y="0"/>
                      </a:lnTo>
                      <a:lnTo>
                        <a:pt x="0" y="0"/>
                      </a:lnTo>
                      <a:lnTo>
                        <a:pt x="37" y="439"/>
                      </a:lnTo>
                      <a:lnTo>
                        <a:pt x="38" y="441"/>
                      </a:lnTo>
                      <a:lnTo>
                        <a:pt x="40" y="442"/>
                      </a:lnTo>
                      <a:lnTo>
                        <a:pt x="42" y="441"/>
                      </a:lnTo>
                      <a:lnTo>
                        <a:pt x="43" y="439"/>
                      </a:lnTo>
                      <a:close/>
                    </a:path>
                  </a:pathLst>
                </a:custGeom>
                <a:solidFill>
                  <a:srgbClr val="000000"/>
                </a:solidFill>
                <a:ln w="9525">
                  <a:noFill/>
                  <a:round/>
                  <a:headEnd/>
                  <a:tailEnd/>
                </a:ln>
              </p:spPr>
              <p:txBody>
                <a:bodyPr/>
                <a:lstStyle/>
                <a:p>
                  <a:endParaRPr lang="es-ES"/>
                </a:p>
              </p:txBody>
            </p:sp>
            <p:sp>
              <p:nvSpPr>
                <p:cNvPr id="90" name="Freeform 874"/>
                <p:cNvSpPr>
                  <a:spLocks/>
                </p:cNvSpPr>
                <p:nvPr/>
              </p:nvSpPr>
              <p:spPr bwMode="auto">
                <a:xfrm>
                  <a:off x="2966" y="3462"/>
                  <a:ext cx="50" cy="41"/>
                </a:xfrm>
                <a:custGeom>
                  <a:avLst/>
                  <a:gdLst>
                    <a:gd name="T0" fmla="*/ 98 w 101"/>
                    <a:gd name="T1" fmla="*/ 76 h 82"/>
                    <a:gd name="T2" fmla="*/ 98 w 101"/>
                    <a:gd name="T3" fmla="*/ 76 h 82"/>
                    <a:gd name="T4" fmla="*/ 80 w 101"/>
                    <a:gd name="T5" fmla="*/ 76 h 82"/>
                    <a:gd name="T6" fmla="*/ 65 w 101"/>
                    <a:gd name="T7" fmla="*/ 71 h 82"/>
                    <a:gd name="T8" fmla="*/ 49 w 101"/>
                    <a:gd name="T9" fmla="*/ 65 h 82"/>
                    <a:gd name="T10" fmla="*/ 37 w 101"/>
                    <a:gd name="T11" fmla="*/ 56 h 82"/>
                    <a:gd name="T12" fmla="*/ 25 w 101"/>
                    <a:gd name="T13" fmla="*/ 45 h 82"/>
                    <a:gd name="T14" fmla="*/ 15 w 101"/>
                    <a:gd name="T15" fmla="*/ 31 h 82"/>
                    <a:gd name="T16" fmla="*/ 9 w 101"/>
                    <a:gd name="T17" fmla="*/ 16 h 82"/>
                    <a:gd name="T18" fmla="*/ 6 w 101"/>
                    <a:gd name="T19" fmla="*/ 0 h 82"/>
                    <a:gd name="T20" fmla="*/ 0 w 101"/>
                    <a:gd name="T21" fmla="*/ 0 h 82"/>
                    <a:gd name="T22" fmla="*/ 3 w 101"/>
                    <a:gd name="T23" fmla="*/ 18 h 82"/>
                    <a:gd name="T24" fmla="*/ 9 w 101"/>
                    <a:gd name="T25" fmla="*/ 34 h 82"/>
                    <a:gd name="T26" fmla="*/ 19 w 101"/>
                    <a:gd name="T27" fmla="*/ 49 h 82"/>
                    <a:gd name="T28" fmla="*/ 32 w 101"/>
                    <a:gd name="T29" fmla="*/ 62 h 82"/>
                    <a:gd name="T30" fmla="*/ 47 w 101"/>
                    <a:gd name="T31" fmla="*/ 71 h 82"/>
                    <a:gd name="T32" fmla="*/ 63 w 101"/>
                    <a:gd name="T33" fmla="*/ 78 h 82"/>
                    <a:gd name="T34" fmla="*/ 80 w 101"/>
                    <a:gd name="T35" fmla="*/ 82 h 82"/>
                    <a:gd name="T36" fmla="*/ 98 w 101"/>
                    <a:gd name="T37" fmla="*/ 82 h 82"/>
                    <a:gd name="T38" fmla="*/ 98 w 101"/>
                    <a:gd name="T39" fmla="*/ 82 h 82"/>
                    <a:gd name="T40" fmla="*/ 98 w 101"/>
                    <a:gd name="T41" fmla="*/ 82 h 82"/>
                    <a:gd name="T42" fmla="*/ 100 w 101"/>
                    <a:gd name="T43" fmla="*/ 81 h 82"/>
                    <a:gd name="T44" fmla="*/ 101 w 101"/>
                    <a:gd name="T45" fmla="*/ 79 h 82"/>
                    <a:gd name="T46" fmla="*/ 100 w 101"/>
                    <a:gd name="T47" fmla="*/ 77 h 82"/>
                    <a:gd name="T48" fmla="*/ 98 w 101"/>
                    <a:gd name="T49" fmla="*/ 76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82"/>
                    <a:gd name="T77" fmla="*/ 101 w 101"/>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82">
                      <a:moveTo>
                        <a:pt x="98" y="76"/>
                      </a:moveTo>
                      <a:lnTo>
                        <a:pt x="98" y="76"/>
                      </a:lnTo>
                      <a:lnTo>
                        <a:pt x="80" y="76"/>
                      </a:lnTo>
                      <a:lnTo>
                        <a:pt x="65" y="71"/>
                      </a:lnTo>
                      <a:lnTo>
                        <a:pt x="49" y="65"/>
                      </a:lnTo>
                      <a:lnTo>
                        <a:pt x="37" y="56"/>
                      </a:lnTo>
                      <a:lnTo>
                        <a:pt x="25" y="45"/>
                      </a:lnTo>
                      <a:lnTo>
                        <a:pt x="15" y="31"/>
                      </a:lnTo>
                      <a:lnTo>
                        <a:pt x="9" y="16"/>
                      </a:lnTo>
                      <a:lnTo>
                        <a:pt x="6" y="0"/>
                      </a:lnTo>
                      <a:lnTo>
                        <a:pt x="0" y="0"/>
                      </a:lnTo>
                      <a:lnTo>
                        <a:pt x="3" y="18"/>
                      </a:lnTo>
                      <a:lnTo>
                        <a:pt x="9" y="34"/>
                      </a:lnTo>
                      <a:lnTo>
                        <a:pt x="19" y="49"/>
                      </a:lnTo>
                      <a:lnTo>
                        <a:pt x="32" y="62"/>
                      </a:lnTo>
                      <a:lnTo>
                        <a:pt x="47" y="71"/>
                      </a:lnTo>
                      <a:lnTo>
                        <a:pt x="63" y="78"/>
                      </a:lnTo>
                      <a:lnTo>
                        <a:pt x="80" y="82"/>
                      </a:lnTo>
                      <a:lnTo>
                        <a:pt x="98" y="82"/>
                      </a:lnTo>
                      <a:lnTo>
                        <a:pt x="100" y="81"/>
                      </a:lnTo>
                      <a:lnTo>
                        <a:pt x="101" y="79"/>
                      </a:lnTo>
                      <a:lnTo>
                        <a:pt x="100" y="77"/>
                      </a:lnTo>
                      <a:lnTo>
                        <a:pt x="98" y="76"/>
                      </a:lnTo>
                      <a:close/>
                    </a:path>
                  </a:pathLst>
                </a:custGeom>
                <a:solidFill>
                  <a:srgbClr val="000000"/>
                </a:solidFill>
                <a:ln w="9525">
                  <a:noFill/>
                  <a:round/>
                  <a:headEnd/>
                  <a:tailEnd/>
                </a:ln>
              </p:spPr>
              <p:txBody>
                <a:bodyPr/>
                <a:lstStyle/>
                <a:p>
                  <a:endParaRPr lang="es-ES"/>
                </a:p>
              </p:txBody>
            </p:sp>
            <p:sp>
              <p:nvSpPr>
                <p:cNvPr id="91" name="Freeform 875"/>
                <p:cNvSpPr>
                  <a:spLocks/>
                </p:cNvSpPr>
                <p:nvPr/>
              </p:nvSpPr>
              <p:spPr bwMode="auto">
                <a:xfrm>
                  <a:off x="3015" y="3490"/>
                  <a:ext cx="118" cy="13"/>
                </a:xfrm>
                <a:custGeom>
                  <a:avLst/>
                  <a:gdLst>
                    <a:gd name="T0" fmla="*/ 233 w 236"/>
                    <a:gd name="T1" fmla="*/ 0 h 26"/>
                    <a:gd name="T2" fmla="*/ 233 w 236"/>
                    <a:gd name="T3" fmla="*/ 0 h 26"/>
                    <a:gd name="T4" fmla="*/ 0 w 236"/>
                    <a:gd name="T5" fmla="*/ 20 h 26"/>
                    <a:gd name="T6" fmla="*/ 0 w 236"/>
                    <a:gd name="T7" fmla="*/ 26 h 26"/>
                    <a:gd name="T8" fmla="*/ 233 w 236"/>
                    <a:gd name="T9" fmla="*/ 6 h 26"/>
                    <a:gd name="T10" fmla="*/ 233 w 236"/>
                    <a:gd name="T11" fmla="*/ 6 h 26"/>
                    <a:gd name="T12" fmla="*/ 233 w 236"/>
                    <a:gd name="T13" fmla="*/ 6 h 26"/>
                    <a:gd name="T14" fmla="*/ 235 w 236"/>
                    <a:gd name="T15" fmla="*/ 5 h 26"/>
                    <a:gd name="T16" fmla="*/ 236 w 236"/>
                    <a:gd name="T17" fmla="*/ 3 h 26"/>
                    <a:gd name="T18" fmla="*/ 235 w 236"/>
                    <a:gd name="T19" fmla="*/ 1 h 26"/>
                    <a:gd name="T20" fmla="*/ 233 w 236"/>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6"/>
                    <a:gd name="T35" fmla="*/ 236 w 2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6">
                      <a:moveTo>
                        <a:pt x="233" y="0"/>
                      </a:moveTo>
                      <a:lnTo>
                        <a:pt x="233" y="0"/>
                      </a:lnTo>
                      <a:lnTo>
                        <a:pt x="0" y="20"/>
                      </a:lnTo>
                      <a:lnTo>
                        <a:pt x="0" y="26"/>
                      </a:lnTo>
                      <a:lnTo>
                        <a:pt x="233" y="6"/>
                      </a:lnTo>
                      <a:lnTo>
                        <a:pt x="235" y="5"/>
                      </a:lnTo>
                      <a:lnTo>
                        <a:pt x="236" y="3"/>
                      </a:lnTo>
                      <a:lnTo>
                        <a:pt x="235" y="1"/>
                      </a:lnTo>
                      <a:lnTo>
                        <a:pt x="233" y="0"/>
                      </a:lnTo>
                      <a:close/>
                    </a:path>
                  </a:pathLst>
                </a:custGeom>
                <a:solidFill>
                  <a:srgbClr val="000000"/>
                </a:solidFill>
                <a:ln w="9525">
                  <a:noFill/>
                  <a:round/>
                  <a:headEnd/>
                  <a:tailEnd/>
                </a:ln>
              </p:spPr>
              <p:txBody>
                <a:bodyPr/>
                <a:lstStyle/>
                <a:p>
                  <a:endParaRPr lang="es-ES"/>
                </a:p>
              </p:txBody>
            </p:sp>
            <p:sp>
              <p:nvSpPr>
                <p:cNvPr id="92" name="Freeform 876"/>
                <p:cNvSpPr>
                  <a:spLocks/>
                </p:cNvSpPr>
                <p:nvPr/>
              </p:nvSpPr>
              <p:spPr bwMode="auto">
                <a:xfrm>
                  <a:off x="2981" y="3227"/>
                  <a:ext cx="156" cy="64"/>
                </a:xfrm>
                <a:custGeom>
                  <a:avLst/>
                  <a:gdLst>
                    <a:gd name="T0" fmla="*/ 313 w 313"/>
                    <a:gd name="T1" fmla="*/ 101 h 127"/>
                    <a:gd name="T2" fmla="*/ 304 w 313"/>
                    <a:gd name="T3" fmla="*/ 0 h 127"/>
                    <a:gd name="T4" fmla="*/ 0 w 313"/>
                    <a:gd name="T5" fmla="*/ 27 h 127"/>
                    <a:gd name="T6" fmla="*/ 9 w 313"/>
                    <a:gd name="T7" fmla="*/ 127 h 127"/>
                    <a:gd name="T8" fmla="*/ 313 w 313"/>
                    <a:gd name="T9" fmla="*/ 101 h 127"/>
                    <a:gd name="T10" fmla="*/ 0 60000 65536"/>
                    <a:gd name="T11" fmla="*/ 0 60000 65536"/>
                    <a:gd name="T12" fmla="*/ 0 60000 65536"/>
                    <a:gd name="T13" fmla="*/ 0 60000 65536"/>
                    <a:gd name="T14" fmla="*/ 0 60000 65536"/>
                    <a:gd name="T15" fmla="*/ 0 w 313"/>
                    <a:gd name="T16" fmla="*/ 0 h 127"/>
                    <a:gd name="T17" fmla="*/ 313 w 313"/>
                    <a:gd name="T18" fmla="*/ 127 h 127"/>
                  </a:gdLst>
                  <a:ahLst/>
                  <a:cxnLst>
                    <a:cxn ang="T10">
                      <a:pos x="T0" y="T1"/>
                    </a:cxn>
                    <a:cxn ang="T11">
                      <a:pos x="T2" y="T3"/>
                    </a:cxn>
                    <a:cxn ang="T12">
                      <a:pos x="T4" y="T5"/>
                    </a:cxn>
                    <a:cxn ang="T13">
                      <a:pos x="T6" y="T7"/>
                    </a:cxn>
                    <a:cxn ang="T14">
                      <a:pos x="T8" y="T9"/>
                    </a:cxn>
                  </a:cxnLst>
                  <a:rect l="T15" t="T16" r="T17" b="T18"/>
                  <a:pathLst>
                    <a:path w="313" h="127">
                      <a:moveTo>
                        <a:pt x="313" y="101"/>
                      </a:moveTo>
                      <a:lnTo>
                        <a:pt x="304" y="0"/>
                      </a:lnTo>
                      <a:lnTo>
                        <a:pt x="0" y="27"/>
                      </a:lnTo>
                      <a:lnTo>
                        <a:pt x="9" y="127"/>
                      </a:lnTo>
                      <a:lnTo>
                        <a:pt x="313" y="101"/>
                      </a:lnTo>
                      <a:close/>
                    </a:path>
                  </a:pathLst>
                </a:custGeom>
                <a:solidFill>
                  <a:srgbClr val="000000"/>
                </a:solidFill>
                <a:ln w="9525">
                  <a:noFill/>
                  <a:round/>
                  <a:headEnd/>
                  <a:tailEnd/>
                </a:ln>
              </p:spPr>
              <p:txBody>
                <a:bodyPr/>
                <a:lstStyle/>
                <a:p>
                  <a:endParaRPr lang="es-ES"/>
                </a:p>
              </p:txBody>
            </p:sp>
            <p:sp>
              <p:nvSpPr>
                <p:cNvPr id="93" name="Freeform 877"/>
                <p:cNvSpPr>
                  <a:spLocks/>
                </p:cNvSpPr>
                <p:nvPr/>
              </p:nvSpPr>
              <p:spPr bwMode="auto">
                <a:xfrm>
                  <a:off x="3131" y="3225"/>
                  <a:ext cx="8" cy="52"/>
                </a:xfrm>
                <a:custGeom>
                  <a:avLst/>
                  <a:gdLst>
                    <a:gd name="T0" fmla="*/ 3 w 16"/>
                    <a:gd name="T1" fmla="*/ 7 h 105"/>
                    <a:gd name="T2" fmla="*/ 0 w 16"/>
                    <a:gd name="T3" fmla="*/ 4 h 105"/>
                    <a:gd name="T4" fmla="*/ 9 w 16"/>
                    <a:gd name="T5" fmla="*/ 105 h 105"/>
                    <a:gd name="T6" fmla="*/ 16 w 16"/>
                    <a:gd name="T7" fmla="*/ 105 h 105"/>
                    <a:gd name="T8" fmla="*/ 6 w 16"/>
                    <a:gd name="T9" fmla="*/ 4 h 105"/>
                    <a:gd name="T10" fmla="*/ 3 w 16"/>
                    <a:gd name="T11" fmla="*/ 0 h 105"/>
                    <a:gd name="T12" fmla="*/ 6 w 16"/>
                    <a:gd name="T13" fmla="*/ 4 h 105"/>
                    <a:gd name="T14" fmla="*/ 5 w 16"/>
                    <a:gd name="T15" fmla="*/ 1 h 105"/>
                    <a:gd name="T16" fmla="*/ 3 w 16"/>
                    <a:gd name="T17" fmla="*/ 0 h 105"/>
                    <a:gd name="T18" fmla="*/ 1 w 16"/>
                    <a:gd name="T19" fmla="*/ 1 h 105"/>
                    <a:gd name="T20" fmla="*/ 0 w 16"/>
                    <a:gd name="T21" fmla="*/ 4 h 105"/>
                    <a:gd name="T22" fmla="*/ 3 w 16"/>
                    <a:gd name="T23" fmla="*/ 7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05"/>
                    <a:gd name="T38" fmla="*/ 16 w 1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05">
                      <a:moveTo>
                        <a:pt x="3" y="7"/>
                      </a:moveTo>
                      <a:lnTo>
                        <a:pt x="0" y="4"/>
                      </a:lnTo>
                      <a:lnTo>
                        <a:pt x="9" y="105"/>
                      </a:lnTo>
                      <a:lnTo>
                        <a:pt x="16" y="105"/>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94" name="Freeform 878"/>
                <p:cNvSpPr>
                  <a:spLocks/>
                </p:cNvSpPr>
                <p:nvPr/>
              </p:nvSpPr>
              <p:spPr bwMode="auto">
                <a:xfrm>
                  <a:off x="2979" y="3225"/>
                  <a:ext cx="153" cy="17"/>
                </a:xfrm>
                <a:custGeom>
                  <a:avLst/>
                  <a:gdLst>
                    <a:gd name="T0" fmla="*/ 6 w 307"/>
                    <a:gd name="T1" fmla="*/ 31 h 34"/>
                    <a:gd name="T2" fmla="*/ 3 w 307"/>
                    <a:gd name="T3" fmla="*/ 34 h 34"/>
                    <a:gd name="T4" fmla="*/ 307 w 307"/>
                    <a:gd name="T5" fmla="*/ 7 h 34"/>
                    <a:gd name="T6" fmla="*/ 307 w 307"/>
                    <a:gd name="T7" fmla="*/ 0 h 34"/>
                    <a:gd name="T8" fmla="*/ 3 w 307"/>
                    <a:gd name="T9" fmla="*/ 28 h 34"/>
                    <a:gd name="T10" fmla="*/ 0 w 307"/>
                    <a:gd name="T11" fmla="*/ 31 h 34"/>
                    <a:gd name="T12" fmla="*/ 3 w 307"/>
                    <a:gd name="T13" fmla="*/ 28 h 34"/>
                    <a:gd name="T14" fmla="*/ 1 w 307"/>
                    <a:gd name="T15" fmla="*/ 29 h 34"/>
                    <a:gd name="T16" fmla="*/ 0 w 307"/>
                    <a:gd name="T17" fmla="*/ 31 h 34"/>
                    <a:gd name="T18" fmla="*/ 1 w 307"/>
                    <a:gd name="T19" fmla="*/ 33 h 34"/>
                    <a:gd name="T20" fmla="*/ 3 w 307"/>
                    <a:gd name="T21" fmla="*/ 34 h 34"/>
                    <a:gd name="T22" fmla="*/ 6 w 307"/>
                    <a:gd name="T23" fmla="*/ 3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7"/>
                    <a:gd name="T37" fmla="*/ 0 h 34"/>
                    <a:gd name="T38" fmla="*/ 307 w 307"/>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7" h="34">
                      <a:moveTo>
                        <a:pt x="6" y="31"/>
                      </a:moveTo>
                      <a:lnTo>
                        <a:pt x="3" y="34"/>
                      </a:lnTo>
                      <a:lnTo>
                        <a:pt x="307" y="7"/>
                      </a:lnTo>
                      <a:lnTo>
                        <a:pt x="307" y="0"/>
                      </a:lnTo>
                      <a:lnTo>
                        <a:pt x="3" y="28"/>
                      </a:lnTo>
                      <a:lnTo>
                        <a:pt x="0" y="31"/>
                      </a:lnTo>
                      <a:lnTo>
                        <a:pt x="3" y="28"/>
                      </a:lnTo>
                      <a:lnTo>
                        <a:pt x="1" y="29"/>
                      </a:lnTo>
                      <a:lnTo>
                        <a:pt x="0" y="31"/>
                      </a:lnTo>
                      <a:lnTo>
                        <a:pt x="1" y="33"/>
                      </a:lnTo>
                      <a:lnTo>
                        <a:pt x="3" y="34"/>
                      </a:lnTo>
                      <a:lnTo>
                        <a:pt x="6" y="31"/>
                      </a:lnTo>
                      <a:close/>
                    </a:path>
                  </a:pathLst>
                </a:custGeom>
                <a:solidFill>
                  <a:srgbClr val="000000"/>
                </a:solidFill>
                <a:ln w="9525">
                  <a:noFill/>
                  <a:round/>
                  <a:headEnd/>
                  <a:tailEnd/>
                </a:ln>
              </p:spPr>
              <p:txBody>
                <a:bodyPr/>
                <a:lstStyle/>
                <a:p>
                  <a:endParaRPr lang="es-ES"/>
                </a:p>
              </p:txBody>
            </p:sp>
            <p:sp>
              <p:nvSpPr>
                <p:cNvPr id="95" name="Freeform 879"/>
                <p:cNvSpPr>
                  <a:spLocks/>
                </p:cNvSpPr>
                <p:nvPr/>
              </p:nvSpPr>
              <p:spPr bwMode="auto">
                <a:xfrm>
                  <a:off x="2979" y="3240"/>
                  <a:ext cx="7" cy="52"/>
                </a:xfrm>
                <a:custGeom>
                  <a:avLst/>
                  <a:gdLst>
                    <a:gd name="T0" fmla="*/ 12 w 15"/>
                    <a:gd name="T1" fmla="*/ 97 h 103"/>
                    <a:gd name="T2" fmla="*/ 15 w 15"/>
                    <a:gd name="T3" fmla="*/ 100 h 103"/>
                    <a:gd name="T4" fmla="*/ 6 w 15"/>
                    <a:gd name="T5" fmla="*/ 0 h 103"/>
                    <a:gd name="T6" fmla="*/ 0 w 15"/>
                    <a:gd name="T7" fmla="*/ 0 h 103"/>
                    <a:gd name="T8" fmla="*/ 8 w 15"/>
                    <a:gd name="T9" fmla="*/ 100 h 103"/>
                    <a:gd name="T10" fmla="*/ 12 w 15"/>
                    <a:gd name="T11" fmla="*/ 103 h 103"/>
                    <a:gd name="T12" fmla="*/ 8 w 15"/>
                    <a:gd name="T13" fmla="*/ 100 h 103"/>
                    <a:gd name="T14" fmla="*/ 9 w 15"/>
                    <a:gd name="T15" fmla="*/ 102 h 103"/>
                    <a:gd name="T16" fmla="*/ 12 w 15"/>
                    <a:gd name="T17" fmla="*/ 103 h 103"/>
                    <a:gd name="T18" fmla="*/ 14 w 15"/>
                    <a:gd name="T19" fmla="*/ 102 h 103"/>
                    <a:gd name="T20" fmla="*/ 15 w 15"/>
                    <a:gd name="T21" fmla="*/ 100 h 103"/>
                    <a:gd name="T22" fmla="*/ 12 w 15"/>
                    <a:gd name="T23" fmla="*/ 97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03"/>
                    <a:gd name="T38" fmla="*/ 15 w 15"/>
                    <a:gd name="T39" fmla="*/ 103 h 1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03">
                      <a:moveTo>
                        <a:pt x="12" y="97"/>
                      </a:moveTo>
                      <a:lnTo>
                        <a:pt x="15" y="100"/>
                      </a:lnTo>
                      <a:lnTo>
                        <a:pt x="6" y="0"/>
                      </a:lnTo>
                      <a:lnTo>
                        <a:pt x="0" y="0"/>
                      </a:lnTo>
                      <a:lnTo>
                        <a:pt x="8" y="100"/>
                      </a:lnTo>
                      <a:lnTo>
                        <a:pt x="12" y="103"/>
                      </a:lnTo>
                      <a:lnTo>
                        <a:pt x="8" y="100"/>
                      </a:lnTo>
                      <a:lnTo>
                        <a:pt x="9" y="102"/>
                      </a:lnTo>
                      <a:lnTo>
                        <a:pt x="12" y="103"/>
                      </a:lnTo>
                      <a:lnTo>
                        <a:pt x="14" y="102"/>
                      </a:lnTo>
                      <a:lnTo>
                        <a:pt x="15" y="100"/>
                      </a:lnTo>
                      <a:lnTo>
                        <a:pt x="12" y="97"/>
                      </a:lnTo>
                      <a:close/>
                    </a:path>
                  </a:pathLst>
                </a:custGeom>
                <a:solidFill>
                  <a:srgbClr val="000000"/>
                </a:solidFill>
                <a:ln w="9525">
                  <a:noFill/>
                  <a:round/>
                  <a:headEnd/>
                  <a:tailEnd/>
                </a:ln>
              </p:spPr>
              <p:txBody>
                <a:bodyPr/>
                <a:lstStyle/>
                <a:p>
                  <a:endParaRPr lang="es-ES"/>
                </a:p>
              </p:txBody>
            </p:sp>
            <p:sp>
              <p:nvSpPr>
                <p:cNvPr id="96" name="Freeform 880"/>
                <p:cNvSpPr>
                  <a:spLocks/>
                </p:cNvSpPr>
                <p:nvPr/>
              </p:nvSpPr>
              <p:spPr bwMode="auto">
                <a:xfrm>
                  <a:off x="2985" y="3276"/>
                  <a:ext cx="154" cy="16"/>
                </a:xfrm>
                <a:custGeom>
                  <a:avLst/>
                  <a:gdLst>
                    <a:gd name="T0" fmla="*/ 301 w 308"/>
                    <a:gd name="T1" fmla="*/ 3 h 32"/>
                    <a:gd name="T2" fmla="*/ 304 w 308"/>
                    <a:gd name="T3" fmla="*/ 0 h 32"/>
                    <a:gd name="T4" fmla="*/ 0 w 308"/>
                    <a:gd name="T5" fmla="*/ 26 h 32"/>
                    <a:gd name="T6" fmla="*/ 0 w 308"/>
                    <a:gd name="T7" fmla="*/ 32 h 32"/>
                    <a:gd name="T8" fmla="*/ 304 w 308"/>
                    <a:gd name="T9" fmla="*/ 6 h 32"/>
                    <a:gd name="T10" fmla="*/ 308 w 308"/>
                    <a:gd name="T11" fmla="*/ 3 h 32"/>
                    <a:gd name="T12" fmla="*/ 304 w 308"/>
                    <a:gd name="T13" fmla="*/ 6 h 32"/>
                    <a:gd name="T14" fmla="*/ 307 w 308"/>
                    <a:gd name="T15" fmla="*/ 5 h 32"/>
                    <a:gd name="T16" fmla="*/ 308 w 308"/>
                    <a:gd name="T17" fmla="*/ 3 h 32"/>
                    <a:gd name="T18" fmla="*/ 307 w 308"/>
                    <a:gd name="T19" fmla="*/ 1 h 32"/>
                    <a:gd name="T20" fmla="*/ 304 w 308"/>
                    <a:gd name="T21" fmla="*/ 0 h 32"/>
                    <a:gd name="T22" fmla="*/ 301 w 308"/>
                    <a:gd name="T23" fmla="*/ 3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8"/>
                    <a:gd name="T37" fmla="*/ 0 h 32"/>
                    <a:gd name="T38" fmla="*/ 308 w 308"/>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8" h="32">
                      <a:moveTo>
                        <a:pt x="301" y="3"/>
                      </a:moveTo>
                      <a:lnTo>
                        <a:pt x="304" y="0"/>
                      </a:lnTo>
                      <a:lnTo>
                        <a:pt x="0" y="26"/>
                      </a:lnTo>
                      <a:lnTo>
                        <a:pt x="0" y="32"/>
                      </a:lnTo>
                      <a:lnTo>
                        <a:pt x="304" y="6"/>
                      </a:lnTo>
                      <a:lnTo>
                        <a:pt x="308" y="3"/>
                      </a:lnTo>
                      <a:lnTo>
                        <a:pt x="304" y="6"/>
                      </a:lnTo>
                      <a:lnTo>
                        <a:pt x="307" y="5"/>
                      </a:lnTo>
                      <a:lnTo>
                        <a:pt x="308" y="3"/>
                      </a:lnTo>
                      <a:lnTo>
                        <a:pt x="307" y="1"/>
                      </a:lnTo>
                      <a:lnTo>
                        <a:pt x="304" y="0"/>
                      </a:lnTo>
                      <a:lnTo>
                        <a:pt x="301" y="3"/>
                      </a:lnTo>
                      <a:close/>
                    </a:path>
                  </a:pathLst>
                </a:custGeom>
                <a:solidFill>
                  <a:srgbClr val="000000"/>
                </a:solidFill>
                <a:ln w="9525">
                  <a:noFill/>
                  <a:round/>
                  <a:headEnd/>
                  <a:tailEnd/>
                </a:ln>
              </p:spPr>
              <p:txBody>
                <a:bodyPr/>
                <a:lstStyle/>
                <a:p>
                  <a:endParaRPr lang="es-ES"/>
                </a:p>
              </p:txBody>
            </p:sp>
            <p:sp>
              <p:nvSpPr>
                <p:cNvPr id="97" name="Freeform 881"/>
                <p:cNvSpPr>
                  <a:spLocks/>
                </p:cNvSpPr>
                <p:nvPr/>
              </p:nvSpPr>
              <p:spPr bwMode="auto">
                <a:xfrm>
                  <a:off x="2984" y="3227"/>
                  <a:ext cx="153" cy="64"/>
                </a:xfrm>
                <a:custGeom>
                  <a:avLst/>
                  <a:gdLst>
                    <a:gd name="T0" fmla="*/ 281 w 305"/>
                    <a:gd name="T1" fmla="*/ 1 h 127"/>
                    <a:gd name="T2" fmla="*/ 289 w 305"/>
                    <a:gd name="T3" fmla="*/ 86 h 127"/>
                    <a:gd name="T4" fmla="*/ 0 w 305"/>
                    <a:gd name="T5" fmla="*/ 112 h 127"/>
                    <a:gd name="T6" fmla="*/ 1 w 305"/>
                    <a:gd name="T7" fmla="*/ 127 h 127"/>
                    <a:gd name="T8" fmla="*/ 305 w 305"/>
                    <a:gd name="T9" fmla="*/ 100 h 127"/>
                    <a:gd name="T10" fmla="*/ 296 w 305"/>
                    <a:gd name="T11" fmla="*/ 0 h 127"/>
                    <a:gd name="T12" fmla="*/ 281 w 305"/>
                    <a:gd name="T13" fmla="*/ 1 h 127"/>
                    <a:gd name="T14" fmla="*/ 0 60000 65536"/>
                    <a:gd name="T15" fmla="*/ 0 60000 65536"/>
                    <a:gd name="T16" fmla="*/ 0 60000 65536"/>
                    <a:gd name="T17" fmla="*/ 0 60000 65536"/>
                    <a:gd name="T18" fmla="*/ 0 60000 65536"/>
                    <a:gd name="T19" fmla="*/ 0 60000 65536"/>
                    <a:gd name="T20" fmla="*/ 0 60000 65536"/>
                    <a:gd name="T21" fmla="*/ 0 w 305"/>
                    <a:gd name="T22" fmla="*/ 0 h 127"/>
                    <a:gd name="T23" fmla="*/ 305 w 305"/>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127">
                      <a:moveTo>
                        <a:pt x="281" y="1"/>
                      </a:moveTo>
                      <a:lnTo>
                        <a:pt x="289" y="86"/>
                      </a:lnTo>
                      <a:lnTo>
                        <a:pt x="0" y="112"/>
                      </a:lnTo>
                      <a:lnTo>
                        <a:pt x="1" y="127"/>
                      </a:lnTo>
                      <a:lnTo>
                        <a:pt x="305" y="100"/>
                      </a:lnTo>
                      <a:lnTo>
                        <a:pt x="296" y="0"/>
                      </a:lnTo>
                      <a:lnTo>
                        <a:pt x="281" y="1"/>
                      </a:lnTo>
                      <a:close/>
                    </a:path>
                  </a:pathLst>
                </a:custGeom>
                <a:solidFill>
                  <a:srgbClr val="7F7F7F"/>
                </a:solidFill>
                <a:ln w="9525">
                  <a:noFill/>
                  <a:round/>
                  <a:headEnd/>
                  <a:tailEnd/>
                </a:ln>
              </p:spPr>
              <p:txBody>
                <a:bodyPr/>
                <a:lstStyle/>
                <a:p>
                  <a:endParaRPr lang="es-ES"/>
                </a:p>
              </p:txBody>
            </p:sp>
            <p:sp>
              <p:nvSpPr>
                <p:cNvPr id="98" name="Freeform 882"/>
                <p:cNvSpPr>
                  <a:spLocks/>
                </p:cNvSpPr>
                <p:nvPr/>
              </p:nvSpPr>
              <p:spPr bwMode="auto">
                <a:xfrm>
                  <a:off x="3124" y="3227"/>
                  <a:ext cx="6" cy="45"/>
                </a:xfrm>
                <a:custGeom>
                  <a:avLst/>
                  <a:gdLst>
                    <a:gd name="T0" fmla="*/ 11 w 14"/>
                    <a:gd name="T1" fmla="*/ 88 h 88"/>
                    <a:gd name="T2" fmla="*/ 14 w 14"/>
                    <a:gd name="T3" fmla="*/ 85 h 88"/>
                    <a:gd name="T4" fmla="*/ 6 w 14"/>
                    <a:gd name="T5" fmla="*/ 0 h 88"/>
                    <a:gd name="T6" fmla="*/ 0 w 14"/>
                    <a:gd name="T7" fmla="*/ 0 h 88"/>
                    <a:gd name="T8" fmla="*/ 7 w 14"/>
                    <a:gd name="T9" fmla="*/ 85 h 88"/>
                    <a:gd name="T10" fmla="*/ 11 w 14"/>
                    <a:gd name="T11" fmla="*/ 82 h 88"/>
                    <a:gd name="T12" fmla="*/ 7 w 14"/>
                    <a:gd name="T13" fmla="*/ 85 h 88"/>
                    <a:gd name="T14" fmla="*/ 8 w 14"/>
                    <a:gd name="T15" fmla="*/ 87 h 88"/>
                    <a:gd name="T16" fmla="*/ 11 w 14"/>
                    <a:gd name="T17" fmla="*/ 88 h 88"/>
                    <a:gd name="T18" fmla="*/ 13 w 14"/>
                    <a:gd name="T19" fmla="*/ 87 h 88"/>
                    <a:gd name="T20" fmla="*/ 14 w 14"/>
                    <a:gd name="T21" fmla="*/ 85 h 88"/>
                    <a:gd name="T22" fmla="*/ 11 w 14"/>
                    <a:gd name="T23" fmla="*/ 88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88"/>
                    <a:gd name="T38" fmla="*/ 14 w 1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88">
                      <a:moveTo>
                        <a:pt x="11" y="88"/>
                      </a:moveTo>
                      <a:lnTo>
                        <a:pt x="14" y="85"/>
                      </a:lnTo>
                      <a:lnTo>
                        <a:pt x="6" y="0"/>
                      </a:lnTo>
                      <a:lnTo>
                        <a:pt x="0" y="0"/>
                      </a:lnTo>
                      <a:lnTo>
                        <a:pt x="7" y="85"/>
                      </a:lnTo>
                      <a:lnTo>
                        <a:pt x="11" y="82"/>
                      </a:lnTo>
                      <a:lnTo>
                        <a:pt x="7" y="85"/>
                      </a:lnTo>
                      <a:lnTo>
                        <a:pt x="8" y="87"/>
                      </a:lnTo>
                      <a:lnTo>
                        <a:pt x="11" y="88"/>
                      </a:lnTo>
                      <a:lnTo>
                        <a:pt x="13" y="87"/>
                      </a:lnTo>
                      <a:lnTo>
                        <a:pt x="14" y="85"/>
                      </a:lnTo>
                      <a:lnTo>
                        <a:pt x="11" y="88"/>
                      </a:lnTo>
                      <a:close/>
                    </a:path>
                  </a:pathLst>
                </a:custGeom>
                <a:solidFill>
                  <a:srgbClr val="000000"/>
                </a:solidFill>
                <a:ln w="9525">
                  <a:noFill/>
                  <a:round/>
                  <a:headEnd/>
                  <a:tailEnd/>
                </a:ln>
              </p:spPr>
              <p:txBody>
                <a:bodyPr/>
                <a:lstStyle/>
                <a:p>
                  <a:endParaRPr lang="es-ES"/>
                </a:p>
              </p:txBody>
            </p:sp>
            <p:sp>
              <p:nvSpPr>
                <p:cNvPr id="99" name="Freeform 883"/>
                <p:cNvSpPr>
                  <a:spLocks/>
                </p:cNvSpPr>
                <p:nvPr/>
              </p:nvSpPr>
              <p:spPr bwMode="auto">
                <a:xfrm>
                  <a:off x="2983" y="3268"/>
                  <a:ext cx="146" cy="17"/>
                </a:xfrm>
                <a:custGeom>
                  <a:avLst/>
                  <a:gdLst>
                    <a:gd name="T0" fmla="*/ 7 w 293"/>
                    <a:gd name="T1" fmla="*/ 29 h 33"/>
                    <a:gd name="T2" fmla="*/ 4 w 293"/>
                    <a:gd name="T3" fmla="*/ 33 h 33"/>
                    <a:gd name="T4" fmla="*/ 293 w 293"/>
                    <a:gd name="T5" fmla="*/ 6 h 33"/>
                    <a:gd name="T6" fmla="*/ 293 w 293"/>
                    <a:gd name="T7" fmla="*/ 0 h 33"/>
                    <a:gd name="T8" fmla="*/ 4 w 293"/>
                    <a:gd name="T9" fmla="*/ 26 h 33"/>
                    <a:gd name="T10" fmla="*/ 0 w 293"/>
                    <a:gd name="T11" fmla="*/ 29 h 33"/>
                    <a:gd name="T12" fmla="*/ 4 w 293"/>
                    <a:gd name="T13" fmla="*/ 26 h 33"/>
                    <a:gd name="T14" fmla="*/ 1 w 293"/>
                    <a:gd name="T15" fmla="*/ 27 h 33"/>
                    <a:gd name="T16" fmla="*/ 0 w 293"/>
                    <a:gd name="T17" fmla="*/ 29 h 33"/>
                    <a:gd name="T18" fmla="*/ 1 w 293"/>
                    <a:gd name="T19" fmla="*/ 31 h 33"/>
                    <a:gd name="T20" fmla="*/ 4 w 293"/>
                    <a:gd name="T21" fmla="*/ 33 h 33"/>
                    <a:gd name="T22" fmla="*/ 7 w 293"/>
                    <a:gd name="T23" fmla="*/ 29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3"/>
                    <a:gd name="T37" fmla="*/ 0 h 33"/>
                    <a:gd name="T38" fmla="*/ 293 w 293"/>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3" h="33">
                      <a:moveTo>
                        <a:pt x="7" y="29"/>
                      </a:moveTo>
                      <a:lnTo>
                        <a:pt x="4" y="33"/>
                      </a:lnTo>
                      <a:lnTo>
                        <a:pt x="293" y="6"/>
                      </a:lnTo>
                      <a:lnTo>
                        <a:pt x="293" y="0"/>
                      </a:lnTo>
                      <a:lnTo>
                        <a:pt x="4" y="26"/>
                      </a:lnTo>
                      <a:lnTo>
                        <a:pt x="0" y="29"/>
                      </a:lnTo>
                      <a:lnTo>
                        <a:pt x="4" y="26"/>
                      </a:lnTo>
                      <a:lnTo>
                        <a:pt x="1" y="27"/>
                      </a:lnTo>
                      <a:lnTo>
                        <a:pt x="0" y="29"/>
                      </a:lnTo>
                      <a:lnTo>
                        <a:pt x="1" y="31"/>
                      </a:lnTo>
                      <a:lnTo>
                        <a:pt x="4" y="33"/>
                      </a:lnTo>
                      <a:lnTo>
                        <a:pt x="7" y="29"/>
                      </a:lnTo>
                      <a:close/>
                    </a:path>
                  </a:pathLst>
                </a:custGeom>
                <a:solidFill>
                  <a:srgbClr val="000000"/>
                </a:solidFill>
                <a:ln w="9525">
                  <a:noFill/>
                  <a:round/>
                  <a:headEnd/>
                  <a:tailEnd/>
                </a:ln>
              </p:spPr>
              <p:txBody>
                <a:bodyPr/>
                <a:lstStyle/>
                <a:p>
                  <a:endParaRPr lang="es-ES"/>
                </a:p>
              </p:txBody>
            </p:sp>
            <p:sp>
              <p:nvSpPr>
                <p:cNvPr id="100" name="Freeform 884"/>
                <p:cNvSpPr>
                  <a:spLocks/>
                </p:cNvSpPr>
                <p:nvPr/>
              </p:nvSpPr>
              <p:spPr bwMode="auto">
                <a:xfrm>
                  <a:off x="2983" y="3283"/>
                  <a:ext cx="3" cy="9"/>
                </a:xfrm>
                <a:custGeom>
                  <a:avLst/>
                  <a:gdLst>
                    <a:gd name="T0" fmla="*/ 5 w 8"/>
                    <a:gd name="T1" fmla="*/ 12 h 18"/>
                    <a:gd name="T2" fmla="*/ 8 w 8"/>
                    <a:gd name="T3" fmla="*/ 15 h 18"/>
                    <a:gd name="T4" fmla="*/ 7 w 8"/>
                    <a:gd name="T5" fmla="*/ 0 h 18"/>
                    <a:gd name="T6" fmla="*/ 0 w 8"/>
                    <a:gd name="T7" fmla="*/ 0 h 18"/>
                    <a:gd name="T8" fmla="*/ 1 w 8"/>
                    <a:gd name="T9" fmla="*/ 15 h 18"/>
                    <a:gd name="T10" fmla="*/ 5 w 8"/>
                    <a:gd name="T11" fmla="*/ 18 h 18"/>
                    <a:gd name="T12" fmla="*/ 1 w 8"/>
                    <a:gd name="T13" fmla="*/ 15 h 18"/>
                    <a:gd name="T14" fmla="*/ 2 w 8"/>
                    <a:gd name="T15" fmla="*/ 17 h 18"/>
                    <a:gd name="T16" fmla="*/ 5 w 8"/>
                    <a:gd name="T17" fmla="*/ 18 h 18"/>
                    <a:gd name="T18" fmla="*/ 7 w 8"/>
                    <a:gd name="T19" fmla="*/ 17 h 18"/>
                    <a:gd name="T20" fmla="*/ 8 w 8"/>
                    <a:gd name="T21" fmla="*/ 15 h 18"/>
                    <a:gd name="T22" fmla="*/ 5 w 8"/>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8"/>
                    <a:gd name="T38" fmla="*/ 8 w 8"/>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8">
                      <a:moveTo>
                        <a:pt x="5" y="12"/>
                      </a:moveTo>
                      <a:lnTo>
                        <a:pt x="8" y="15"/>
                      </a:lnTo>
                      <a:lnTo>
                        <a:pt x="7" y="0"/>
                      </a:lnTo>
                      <a:lnTo>
                        <a:pt x="0" y="0"/>
                      </a:lnTo>
                      <a:lnTo>
                        <a:pt x="1" y="15"/>
                      </a:lnTo>
                      <a:lnTo>
                        <a:pt x="5" y="18"/>
                      </a:lnTo>
                      <a:lnTo>
                        <a:pt x="1" y="15"/>
                      </a:lnTo>
                      <a:lnTo>
                        <a:pt x="2" y="17"/>
                      </a:lnTo>
                      <a:lnTo>
                        <a:pt x="5" y="18"/>
                      </a:lnTo>
                      <a:lnTo>
                        <a:pt x="7" y="17"/>
                      </a:lnTo>
                      <a:lnTo>
                        <a:pt x="8" y="15"/>
                      </a:lnTo>
                      <a:lnTo>
                        <a:pt x="5" y="12"/>
                      </a:lnTo>
                      <a:close/>
                    </a:path>
                  </a:pathLst>
                </a:custGeom>
                <a:solidFill>
                  <a:srgbClr val="000000"/>
                </a:solidFill>
                <a:ln w="9525">
                  <a:noFill/>
                  <a:round/>
                  <a:headEnd/>
                  <a:tailEnd/>
                </a:ln>
              </p:spPr>
              <p:txBody>
                <a:bodyPr/>
                <a:lstStyle/>
                <a:p>
                  <a:endParaRPr lang="es-ES"/>
                </a:p>
              </p:txBody>
            </p:sp>
            <p:sp>
              <p:nvSpPr>
                <p:cNvPr id="101" name="Freeform 885"/>
                <p:cNvSpPr>
                  <a:spLocks/>
                </p:cNvSpPr>
                <p:nvPr/>
              </p:nvSpPr>
              <p:spPr bwMode="auto">
                <a:xfrm>
                  <a:off x="2985" y="3275"/>
                  <a:ext cx="154" cy="17"/>
                </a:xfrm>
                <a:custGeom>
                  <a:avLst/>
                  <a:gdLst>
                    <a:gd name="T0" fmla="*/ 301 w 308"/>
                    <a:gd name="T1" fmla="*/ 3 h 33"/>
                    <a:gd name="T2" fmla="*/ 304 w 308"/>
                    <a:gd name="T3" fmla="*/ 0 h 33"/>
                    <a:gd name="T4" fmla="*/ 0 w 308"/>
                    <a:gd name="T5" fmla="*/ 27 h 33"/>
                    <a:gd name="T6" fmla="*/ 0 w 308"/>
                    <a:gd name="T7" fmla="*/ 33 h 33"/>
                    <a:gd name="T8" fmla="*/ 304 w 308"/>
                    <a:gd name="T9" fmla="*/ 6 h 33"/>
                    <a:gd name="T10" fmla="*/ 308 w 308"/>
                    <a:gd name="T11" fmla="*/ 3 h 33"/>
                    <a:gd name="T12" fmla="*/ 304 w 308"/>
                    <a:gd name="T13" fmla="*/ 6 h 33"/>
                    <a:gd name="T14" fmla="*/ 307 w 308"/>
                    <a:gd name="T15" fmla="*/ 5 h 33"/>
                    <a:gd name="T16" fmla="*/ 308 w 308"/>
                    <a:gd name="T17" fmla="*/ 3 h 33"/>
                    <a:gd name="T18" fmla="*/ 307 w 308"/>
                    <a:gd name="T19" fmla="*/ 1 h 33"/>
                    <a:gd name="T20" fmla="*/ 304 w 308"/>
                    <a:gd name="T21" fmla="*/ 0 h 33"/>
                    <a:gd name="T22" fmla="*/ 301 w 308"/>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8"/>
                    <a:gd name="T37" fmla="*/ 0 h 33"/>
                    <a:gd name="T38" fmla="*/ 308 w 308"/>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8" h="33">
                      <a:moveTo>
                        <a:pt x="301" y="3"/>
                      </a:moveTo>
                      <a:lnTo>
                        <a:pt x="304" y="0"/>
                      </a:lnTo>
                      <a:lnTo>
                        <a:pt x="0" y="27"/>
                      </a:lnTo>
                      <a:lnTo>
                        <a:pt x="0" y="33"/>
                      </a:lnTo>
                      <a:lnTo>
                        <a:pt x="304" y="6"/>
                      </a:lnTo>
                      <a:lnTo>
                        <a:pt x="308" y="3"/>
                      </a:lnTo>
                      <a:lnTo>
                        <a:pt x="304" y="6"/>
                      </a:lnTo>
                      <a:lnTo>
                        <a:pt x="307" y="5"/>
                      </a:lnTo>
                      <a:lnTo>
                        <a:pt x="308" y="3"/>
                      </a:lnTo>
                      <a:lnTo>
                        <a:pt x="307" y="1"/>
                      </a:lnTo>
                      <a:lnTo>
                        <a:pt x="304" y="0"/>
                      </a:lnTo>
                      <a:lnTo>
                        <a:pt x="301" y="3"/>
                      </a:lnTo>
                      <a:close/>
                    </a:path>
                  </a:pathLst>
                </a:custGeom>
                <a:solidFill>
                  <a:srgbClr val="000000"/>
                </a:solidFill>
                <a:ln w="9525">
                  <a:noFill/>
                  <a:round/>
                  <a:headEnd/>
                  <a:tailEnd/>
                </a:ln>
              </p:spPr>
              <p:txBody>
                <a:bodyPr/>
                <a:lstStyle/>
                <a:p>
                  <a:endParaRPr lang="es-ES"/>
                </a:p>
              </p:txBody>
            </p:sp>
            <p:sp>
              <p:nvSpPr>
                <p:cNvPr id="102" name="Freeform 886"/>
                <p:cNvSpPr>
                  <a:spLocks/>
                </p:cNvSpPr>
                <p:nvPr/>
              </p:nvSpPr>
              <p:spPr bwMode="auto">
                <a:xfrm>
                  <a:off x="3131" y="3225"/>
                  <a:ext cx="8" cy="52"/>
                </a:xfrm>
                <a:custGeom>
                  <a:avLst/>
                  <a:gdLst>
                    <a:gd name="T0" fmla="*/ 3 w 16"/>
                    <a:gd name="T1" fmla="*/ 7 h 104"/>
                    <a:gd name="T2" fmla="*/ 0 w 16"/>
                    <a:gd name="T3" fmla="*/ 4 h 104"/>
                    <a:gd name="T4" fmla="*/ 9 w 16"/>
                    <a:gd name="T5" fmla="*/ 104 h 104"/>
                    <a:gd name="T6" fmla="*/ 16 w 16"/>
                    <a:gd name="T7" fmla="*/ 104 h 104"/>
                    <a:gd name="T8" fmla="*/ 6 w 16"/>
                    <a:gd name="T9" fmla="*/ 4 h 104"/>
                    <a:gd name="T10" fmla="*/ 3 w 16"/>
                    <a:gd name="T11" fmla="*/ 0 h 104"/>
                    <a:gd name="T12" fmla="*/ 6 w 16"/>
                    <a:gd name="T13" fmla="*/ 4 h 104"/>
                    <a:gd name="T14" fmla="*/ 5 w 16"/>
                    <a:gd name="T15" fmla="*/ 1 h 104"/>
                    <a:gd name="T16" fmla="*/ 3 w 16"/>
                    <a:gd name="T17" fmla="*/ 0 h 104"/>
                    <a:gd name="T18" fmla="*/ 1 w 16"/>
                    <a:gd name="T19" fmla="*/ 1 h 104"/>
                    <a:gd name="T20" fmla="*/ 0 w 16"/>
                    <a:gd name="T21" fmla="*/ 4 h 104"/>
                    <a:gd name="T22" fmla="*/ 3 w 16"/>
                    <a:gd name="T23" fmla="*/ 7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04"/>
                    <a:gd name="T38" fmla="*/ 16 w 16"/>
                    <a:gd name="T39" fmla="*/ 104 h 1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04">
                      <a:moveTo>
                        <a:pt x="3" y="7"/>
                      </a:moveTo>
                      <a:lnTo>
                        <a:pt x="0" y="4"/>
                      </a:lnTo>
                      <a:lnTo>
                        <a:pt x="9" y="104"/>
                      </a:lnTo>
                      <a:lnTo>
                        <a:pt x="16" y="104"/>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103" name="Freeform 887"/>
                <p:cNvSpPr>
                  <a:spLocks/>
                </p:cNvSpPr>
                <p:nvPr/>
              </p:nvSpPr>
              <p:spPr bwMode="auto">
                <a:xfrm>
                  <a:off x="3124" y="3225"/>
                  <a:ext cx="8" cy="4"/>
                </a:xfrm>
                <a:custGeom>
                  <a:avLst/>
                  <a:gdLst>
                    <a:gd name="T0" fmla="*/ 6 w 18"/>
                    <a:gd name="T1" fmla="*/ 5 h 8"/>
                    <a:gd name="T2" fmla="*/ 3 w 18"/>
                    <a:gd name="T3" fmla="*/ 8 h 8"/>
                    <a:gd name="T4" fmla="*/ 18 w 18"/>
                    <a:gd name="T5" fmla="*/ 7 h 8"/>
                    <a:gd name="T6" fmla="*/ 18 w 18"/>
                    <a:gd name="T7" fmla="*/ 0 h 8"/>
                    <a:gd name="T8" fmla="*/ 3 w 18"/>
                    <a:gd name="T9" fmla="*/ 1 h 8"/>
                    <a:gd name="T10" fmla="*/ 0 w 18"/>
                    <a:gd name="T11" fmla="*/ 5 h 8"/>
                    <a:gd name="T12" fmla="*/ 3 w 18"/>
                    <a:gd name="T13" fmla="*/ 1 h 8"/>
                    <a:gd name="T14" fmla="*/ 1 w 18"/>
                    <a:gd name="T15" fmla="*/ 3 h 8"/>
                    <a:gd name="T16" fmla="*/ 0 w 18"/>
                    <a:gd name="T17" fmla="*/ 5 h 8"/>
                    <a:gd name="T18" fmla="*/ 1 w 18"/>
                    <a:gd name="T19" fmla="*/ 7 h 8"/>
                    <a:gd name="T20" fmla="*/ 3 w 18"/>
                    <a:gd name="T21" fmla="*/ 8 h 8"/>
                    <a:gd name="T22" fmla="*/ 6 w 18"/>
                    <a:gd name="T23" fmla="*/ 5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8"/>
                    <a:gd name="T38" fmla="*/ 18 w 18"/>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8">
                      <a:moveTo>
                        <a:pt x="6" y="5"/>
                      </a:moveTo>
                      <a:lnTo>
                        <a:pt x="3" y="8"/>
                      </a:lnTo>
                      <a:lnTo>
                        <a:pt x="18" y="7"/>
                      </a:lnTo>
                      <a:lnTo>
                        <a:pt x="18" y="0"/>
                      </a:lnTo>
                      <a:lnTo>
                        <a:pt x="3" y="1"/>
                      </a:lnTo>
                      <a:lnTo>
                        <a:pt x="0" y="5"/>
                      </a:lnTo>
                      <a:lnTo>
                        <a:pt x="3" y="1"/>
                      </a:lnTo>
                      <a:lnTo>
                        <a:pt x="1" y="3"/>
                      </a:lnTo>
                      <a:lnTo>
                        <a:pt x="0" y="5"/>
                      </a:lnTo>
                      <a:lnTo>
                        <a:pt x="1" y="7"/>
                      </a:lnTo>
                      <a:lnTo>
                        <a:pt x="3" y="8"/>
                      </a:lnTo>
                      <a:lnTo>
                        <a:pt x="6" y="5"/>
                      </a:lnTo>
                      <a:close/>
                    </a:path>
                  </a:pathLst>
                </a:custGeom>
                <a:solidFill>
                  <a:srgbClr val="000000"/>
                </a:solidFill>
                <a:ln w="9525">
                  <a:noFill/>
                  <a:round/>
                  <a:headEnd/>
                  <a:tailEnd/>
                </a:ln>
              </p:spPr>
              <p:txBody>
                <a:bodyPr/>
                <a:lstStyle/>
                <a:p>
                  <a:endParaRPr lang="es-ES"/>
                </a:p>
              </p:txBody>
            </p:sp>
            <p:sp>
              <p:nvSpPr>
                <p:cNvPr id="104" name="Freeform 888"/>
                <p:cNvSpPr>
                  <a:spLocks/>
                </p:cNvSpPr>
                <p:nvPr/>
              </p:nvSpPr>
              <p:spPr bwMode="auto">
                <a:xfrm>
                  <a:off x="2988" y="3314"/>
                  <a:ext cx="100" cy="30"/>
                </a:xfrm>
                <a:custGeom>
                  <a:avLst/>
                  <a:gdLst>
                    <a:gd name="T0" fmla="*/ 200 w 200"/>
                    <a:gd name="T1" fmla="*/ 43 h 60"/>
                    <a:gd name="T2" fmla="*/ 197 w 200"/>
                    <a:gd name="T3" fmla="*/ 0 h 60"/>
                    <a:gd name="T4" fmla="*/ 0 w 200"/>
                    <a:gd name="T5" fmla="*/ 17 h 60"/>
                    <a:gd name="T6" fmla="*/ 3 w 200"/>
                    <a:gd name="T7" fmla="*/ 60 h 60"/>
                    <a:gd name="T8" fmla="*/ 200 w 200"/>
                    <a:gd name="T9" fmla="*/ 43 h 60"/>
                    <a:gd name="T10" fmla="*/ 0 60000 65536"/>
                    <a:gd name="T11" fmla="*/ 0 60000 65536"/>
                    <a:gd name="T12" fmla="*/ 0 60000 65536"/>
                    <a:gd name="T13" fmla="*/ 0 60000 65536"/>
                    <a:gd name="T14" fmla="*/ 0 60000 65536"/>
                    <a:gd name="T15" fmla="*/ 0 w 200"/>
                    <a:gd name="T16" fmla="*/ 0 h 60"/>
                    <a:gd name="T17" fmla="*/ 200 w 200"/>
                    <a:gd name="T18" fmla="*/ 60 h 60"/>
                  </a:gdLst>
                  <a:ahLst/>
                  <a:cxnLst>
                    <a:cxn ang="T10">
                      <a:pos x="T0" y="T1"/>
                    </a:cxn>
                    <a:cxn ang="T11">
                      <a:pos x="T2" y="T3"/>
                    </a:cxn>
                    <a:cxn ang="T12">
                      <a:pos x="T4" y="T5"/>
                    </a:cxn>
                    <a:cxn ang="T13">
                      <a:pos x="T6" y="T7"/>
                    </a:cxn>
                    <a:cxn ang="T14">
                      <a:pos x="T8" y="T9"/>
                    </a:cxn>
                  </a:cxnLst>
                  <a:rect l="T15" t="T16" r="T17" b="T18"/>
                  <a:pathLst>
                    <a:path w="200" h="60">
                      <a:moveTo>
                        <a:pt x="200" y="43"/>
                      </a:moveTo>
                      <a:lnTo>
                        <a:pt x="197" y="0"/>
                      </a:lnTo>
                      <a:lnTo>
                        <a:pt x="0" y="17"/>
                      </a:lnTo>
                      <a:lnTo>
                        <a:pt x="3" y="60"/>
                      </a:lnTo>
                      <a:lnTo>
                        <a:pt x="200" y="43"/>
                      </a:lnTo>
                      <a:close/>
                    </a:path>
                  </a:pathLst>
                </a:custGeom>
                <a:solidFill>
                  <a:srgbClr val="7F7F7F"/>
                </a:solidFill>
                <a:ln w="9525">
                  <a:noFill/>
                  <a:round/>
                  <a:headEnd/>
                  <a:tailEnd/>
                </a:ln>
              </p:spPr>
              <p:txBody>
                <a:bodyPr/>
                <a:lstStyle/>
                <a:p>
                  <a:endParaRPr lang="es-ES"/>
                </a:p>
              </p:txBody>
            </p:sp>
            <p:sp>
              <p:nvSpPr>
                <p:cNvPr id="105" name="Freeform 889"/>
                <p:cNvSpPr>
                  <a:spLocks/>
                </p:cNvSpPr>
                <p:nvPr/>
              </p:nvSpPr>
              <p:spPr bwMode="auto">
                <a:xfrm>
                  <a:off x="3085" y="3312"/>
                  <a:ext cx="5" cy="23"/>
                </a:xfrm>
                <a:custGeom>
                  <a:avLst/>
                  <a:gdLst>
                    <a:gd name="T0" fmla="*/ 3 w 10"/>
                    <a:gd name="T1" fmla="*/ 7 h 47"/>
                    <a:gd name="T2" fmla="*/ 0 w 10"/>
                    <a:gd name="T3" fmla="*/ 4 h 47"/>
                    <a:gd name="T4" fmla="*/ 3 w 10"/>
                    <a:gd name="T5" fmla="*/ 47 h 47"/>
                    <a:gd name="T6" fmla="*/ 10 w 10"/>
                    <a:gd name="T7" fmla="*/ 47 h 47"/>
                    <a:gd name="T8" fmla="*/ 6 w 10"/>
                    <a:gd name="T9" fmla="*/ 4 h 47"/>
                    <a:gd name="T10" fmla="*/ 3 w 10"/>
                    <a:gd name="T11" fmla="*/ 0 h 47"/>
                    <a:gd name="T12" fmla="*/ 6 w 10"/>
                    <a:gd name="T13" fmla="*/ 4 h 47"/>
                    <a:gd name="T14" fmla="*/ 5 w 10"/>
                    <a:gd name="T15" fmla="*/ 1 h 47"/>
                    <a:gd name="T16" fmla="*/ 3 w 10"/>
                    <a:gd name="T17" fmla="*/ 0 h 47"/>
                    <a:gd name="T18" fmla="*/ 1 w 10"/>
                    <a:gd name="T19" fmla="*/ 1 h 47"/>
                    <a:gd name="T20" fmla="*/ 0 w 10"/>
                    <a:gd name="T21" fmla="*/ 4 h 47"/>
                    <a:gd name="T22" fmla="*/ 3 w 10"/>
                    <a:gd name="T23" fmla="*/ 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7"/>
                    <a:gd name="T38" fmla="*/ 10 w 10"/>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7">
                      <a:moveTo>
                        <a:pt x="3" y="7"/>
                      </a:moveTo>
                      <a:lnTo>
                        <a:pt x="0" y="4"/>
                      </a:lnTo>
                      <a:lnTo>
                        <a:pt x="3" y="47"/>
                      </a:lnTo>
                      <a:lnTo>
                        <a:pt x="10" y="47"/>
                      </a:lnTo>
                      <a:lnTo>
                        <a:pt x="6" y="4"/>
                      </a:lnTo>
                      <a:lnTo>
                        <a:pt x="3" y="0"/>
                      </a:lnTo>
                      <a:lnTo>
                        <a:pt x="6"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106" name="Freeform 890"/>
                <p:cNvSpPr>
                  <a:spLocks/>
                </p:cNvSpPr>
                <p:nvPr/>
              </p:nvSpPr>
              <p:spPr bwMode="auto">
                <a:xfrm>
                  <a:off x="2986" y="3312"/>
                  <a:ext cx="101" cy="12"/>
                </a:xfrm>
                <a:custGeom>
                  <a:avLst/>
                  <a:gdLst>
                    <a:gd name="T0" fmla="*/ 6 w 200"/>
                    <a:gd name="T1" fmla="*/ 21 h 25"/>
                    <a:gd name="T2" fmla="*/ 3 w 200"/>
                    <a:gd name="T3" fmla="*/ 25 h 25"/>
                    <a:gd name="T4" fmla="*/ 200 w 200"/>
                    <a:gd name="T5" fmla="*/ 7 h 25"/>
                    <a:gd name="T6" fmla="*/ 200 w 200"/>
                    <a:gd name="T7" fmla="*/ 0 h 25"/>
                    <a:gd name="T8" fmla="*/ 3 w 200"/>
                    <a:gd name="T9" fmla="*/ 18 h 25"/>
                    <a:gd name="T10" fmla="*/ 0 w 200"/>
                    <a:gd name="T11" fmla="*/ 21 h 25"/>
                    <a:gd name="T12" fmla="*/ 3 w 200"/>
                    <a:gd name="T13" fmla="*/ 18 h 25"/>
                    <a:gd name="T14" fmla="*/ 1 w 200"/>
                    <a:gd name="T15" fmla="*/ 19 h 25"/>
                    <a:gd name="T16" fmla="*/ 0 w 200"/>
                    <a:gd name="T17" fmla="*/ 21 h 25"/>
                    <a:gd name="T18" fmla="*/ 1 w 200"/>
                    <a:gd name="T19" fmla="*/ 24 h 25"/>
                    <a:gd name="T20" fmla="*/ 3 w 200"/>
                    <a:gd name="T21" fmla="*/ 25 h 25"/>
                    <a:gd name="T22" fmla="*/ 6 w 200"/>
                    <a:gd name="T23" fmla="*/ 21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
                    <a:gd name="T37" fmla="*/ 0 h 25"/>
                    <a:gd name="T38" fmla="*/ 200 w 200"/>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 h="25">
                      <a:moveTo>
                        <a:pt x="6" y="21"/>
                      </a:moveTo>
                      <a:lnTo>
                        <a:pt x="3" y="25"/>
                      </a:lnTo>
                      <a:lnTo>
                        <a:pt x="200" y="7"/>
                      </a:lnTo>
                      <a:lnTo>
                        <a:pt x="200" y="0"/>
                      </a:lnTo>
                      <a:lnTo>
                        <a:pt x="3" y="18"/>
                      </a:lnTo>
                      <a:lnTo>
                        <a:pt x="0" y="21"/>
                      </a:lnTo>
                      <a:lnTo>
                        <a:pt x="3" y="18"/>
                      </a:lnTo>
                      <a:lnTo>
                        <a:pt x="1" y="19"/>
                      </a:lnTo>
                      <a:lnTo>
                        <a:pt x="0" y="21"/>
                      </a:lnTo>
                      <a:lnTo>
                        <a:pt x="1" y="24"/>
                      </a:lnTo>
                      <a:lnTo>
                        <a:pt x="3" y="25"/>
                      </a:lnTo>
                      <a:lnTo>
                        <a:pt x="6" y="21"/>
                      </a:lnTo>
                      <a:close/>
                    </a:path>
                  </a:pathLst>
                </a:custGeom>
                <a:solidFill>
                  <a:srgbClr val="000000"/>
                </a:solidFill>
                <a:ln w="9525">
                  <a:noFill/>
                  <a:round/>
                  <a:headEnd/>
                  <a:tailEnd/>
                </a:ln>
              </p:spPr>
              <p:txBody>
                <a:bodyPr/>
                <a:lstStyle/>
                <a:p>
                  <a:endParaRPr lang="es-ES"/>
                </a:p>
              </p:txBody>
            </p:sp>
            <p:sp>
              <p:nvSpPr>
                <p:cNvPr id="107" name="Freeform 891"/>
                <p:cNvSpPr>
                  <a:spLocks/>
                </p:cNvSpPr>
                <p:nvPr/>
              </p:nvSpPr>
              <p:spPr bwMode="auto">
                <a:xfrm>
                  <a:off x="2986" y="3323"/>
                  <a:ext cx="5" cy="22"/>
                </a:xfrm>
                <a:custGeom>
                  <a:avLst/>
                  <a:gdLst>
                    <a:gd name="T0" fmla="*/ 6 w 9"/>
                    <a:gd name="T1" fmla="*/ 39 h 46"/>
                    <a:gd name="T2" fmla="*/ 9 w 9"/>
                    <a:gd name="T3" fmla="*/ 43 h 46"/>
                    <a:gd name="T4" fmla="*/ 6 w 9"/>
                    <a:gd name="T5" fmla="*/ 0 h 46"/>
                    <a:gd name="T6" fmla="*/ 0 w 9"/>
                    <a:gd name="T7" fmla="*/ 0 h 46"/>
                    <a:gd name="T8" fmla="*/ 3 w 9"/>
                    <a:gd name="T9" fmla="*/ 43 h 46"/>
                    <a:gd name="T10" fmla="*/ 6 w 9"/>
                    <a:gd name="T11" fmla="*/ 46 h 46"/>
                    <a:gd name="T12" fmla="*/ 3 w 9"/>
                    <a:gd name="T13" fmla="*/ 43 h 46"/>
                    <a:gd name="T14" fmla="*/ 4 w 9"/>
                    <a:gd name="T15" fmla="*/ 45 h 46"/>
                    <a:gd name="T16" fmla="*/ 6 w 9"/>
                    <a:gd name="T17" fmla="*/ 46 h 46"/>
                    <a:gd name="T18" fmla="*/ 8 w 9"/>
                    <a:gd name="T19" fmla="*/ 45 h 46"/>
                    <a:gd name="T20" fmla="*/ 9 w 9"/>
                    <a:gd name="T21" fmla="*/ 43 h 46"/>
                    <a:gd name="T22" fmla="*/ 6 w 9"/>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46"/>
                    <a:gd name="T38" fmla="*/ 9 w 9"/>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46">
                      <a:moveTo>
                        <a:pt x="6" y="39"/>
                      </a:moveTo>
                      <a:lnTo>
                        <a:pt x="9" y="43"/>
                      </a:lnTo>
                      <a:lnTo>
                        <a:pt x="6" y="0"/>
                      </a:lnTo>
                      <a:lnTo>
                        <a:pt x="0" y="0"/>
                      </a:lnTo>
                      <a:lnTo>
                        <a:pt x="3" y="43"/>
                      </a:lnTo>
                      <a:lnTo>
                        <a:pt x="6" y="46"/>
                      </a:lnTo>
                      <a:lnTo>
                        <a:pt x="3" y="43"/>
                      </a:lnTo>
                      <a:lnTo>
                        <a:pt x="4" y="45"/>
                      </a:lnTo>
                      <a:lnTo>
                        <a:pt x="6" y="46"/>
                      </a:lnTo>
                      <a:lnTo>
                        <a:pt x="8" y="45"/>
                      </a:lnTo>
                      <a:lnTo>
                        <a:pt x="9" y="43"/>
                      </a:lnTo>
                      <a:lnTo>
                        <a:pt x="6" y="39"/>
                      </a:lnTo>
                      <a:close/>
                    </a:path>
                  </a:pathLst>
                </a:custGeom>
                <a:solidFill>
                  <a:srgbClr val="000000"/>
                </a:solidFill>
                <a:ln w="9525">
                  <a:noFill/>
                  <a:round/>
                  <a:headEnd/>
                  <a:tailEnd/>
                </a:ln>
              </p:spPr>
              <p:txBody>
                <a:bodyPr/>
                <a:lstStyle/>
                <a:p>
                  <a:endParaRPr lang="es-ES"/>
                </a:p>
              </p:txBody>
            </p:sp>
            <p:sp>
              <p:nvSpPr>
                <p:cNvPr id="108" name="Freeform 892"/>
                <p:cNvSpPr>
                  <a:spLocks/>
                </p:cNvSpPr>
                <p:nvPr/>
              </p:nvSpPr>
              <p:spPr bwMode="auto">
                <a:xfrm>
                  <a:off x="2990" y="3334"/>
                  <a:ext cx="100" cy="11"/>
                </a:xfrm>
                <a:custGeom>
                  <a:avLst/>
                  <a:gdLst>
                    <a:gd name="T0" fmla="*/ 194 w 201"/>
                    <a:gd name="T1" fmla="*/ 3 h 23"/>
                    <a:gd name="T2" fmla="*/ 197 w 201"/>
                    <a:gd name="T3" fmla="*/ 0 h 23"/>
                    <a:gd name="T4" fmla="*/ 0 w 201"/>
                    <a:gd name="T5" fmla="*/ 16 h 23"/>
                    <a:gd name="T6" fmla="*/ 0 w 201"/>
                    <a:gd name="T7" fmla="*/ 23 h 23"/>
                    <a:gd name="T8" fmla="*/ 197 w 201"/>
                    <a:gd name="T9" fmla="*/ 6 h 23"/>
                    <a:gd name="T10" fmla="*/ 201 w 201"/>
                    <a:gd name="T11" fmla="*/ 3 h 23"/>
                    <a:gd name="T12" fmla="*/ 197 w 201"/>
                    <a:gd name="T13" fmla="*/ 6 h 23"/>
                    <a:gd name="T14" fmla="*/ 199 w 201"/>
                    <a:gd name="T15" fmla="*/ 5 h 23"/>
                    <a:gd name="T16" fmla="*/ 201 w 201"/>
                    <a:gd name="T17" fmla="*/ 3 h 23"/>
                    <a:gd name="T18" fmla="*/ 199 w 201"/>
                    <a:gd name="T19" fmla="*/ 1 h 23"/>
                    <a:gd name="T20" fmla="*/ 197 w 201"/>
                    <a:gd name="T21" fmla="*/ 0 h 23"/>
                    <a:gd name="T22" fmla="*/ 194 w 201"/>
                    <a:gd name="T23" fmla="*/ 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23"/>
                    <a:gd name="T38" fmla="*/ 201 w 201"/>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23">
                      <a:moveTo>
                        <a:pt x="194" y="3"/>
                      </a:moveTo>
                      <a:lnTo>
                        <a:pt x="197" y="0"/>
                      </a:lnTo>
                      <a:lnTo>
                        <a:pt x="0" y="16"/>
                      </a:lnTo>
                      <a:lnTo>
                        <a:pt x="0" y="23"/>
                      </a:lnTo>
                      <a:lnTo>
                        <a:pt x="197" y="6"/>
                      </a:lnTo>
                      <a:lnTo>
                        <a:pt x="201" y="3"/>
                      </a:lnTo>
                      <a:lnTo>
                        <a:pt x="197" y="6"/>
                      </a:lnTo>
                      <a:lnTo>
                        <a:pt x="199" y="5"/>
                      </a:lnTo>
                      <a:lnTo>
                        <a:pt x="201" y="3"/>
                      </a:lnTo>
                      <a:lnTo>
                        <a:pt x="199" y="1"/>
                      </a:lnTo>
                      <a:lnTo>
                        <a:pt x="197" y="0"/>
                      </a:lnTo>
                      <a:lnTo>
                        <a:pt x="194" y="3"/>
                      </a:lnTo>
                      <a:close/>
                    </a:path>
                  </a:pathLst>
                </a:custGeom>
                <a:solidFill>
                  <a:srgbClr val="000000"/>
                </a:solidFill>
                <a:ln w="9525">
                  <a:noFill/>
                  <a:round/>
                  <a:headEnd/>
                  <a:tailEnd/>
                </a:ln>
              </p:spPr>
              <p:txBody>
                <a:bodyPr/>
                <a:lstStyle/>
                <a:p>
                  <a:endParaRPr lang="es-ES"/>
                </a:p>
              </p:txBody>
            </p:sp>
            <p:sp>
              <p:nvSpPr>
                <p:cNvPr id="109" name="Freeform 893"/>
                <p:cNvSpPr>
                  <a:spLocks/>
                </p:cNvSpPr>
                <p:nvPr/>
              </p:nvSpPr>
              <p:spPr bwMode="auto">
                <a:xfrm>
                  <a:off x="2992" y="3353"/>
                  <a:ext cx="163" cy="116"/>
                </a:xfrm>
                <a:custGeom>
                  <a:avLst/>
                  <a:gdLst>
                    <a:gd name="T0" fmla="*/ 326 w 326"/>
                    <a:gd name="T1" fmla="*/ 204 h 230"/>
                    <a:gd name="T2" fmla="*/ 308 w 326"/>
                    <a:gd name="T3" fmla="*/ 0 h 230"/>
                    <a:gd name="T4" fmla="*/ 0 w 326"/>
                    <a:gd name="T5" fmla="*/ 27 h 230"/>
                    <a:gd name="T6" fmla="*/ 18 w 326"/>
                    <a:gd name="T7" fmla="*/ 230 h 230"/>
                    <a:gd name="T8" fmla="*/ 326 w 326"/>
                    <a:gd name="T9" fmla="*/ 204 h 230"/>
                    <a:gd name="T10" fmla="*/ 0 60000 65536"/>
                    <a:gd name="T11" fmla="*/ 0 60000 65536"/>
                    <a:gd name="T12" fmla="*/ 0 60000 65536"/>
                    <a:gd name="T13" fmla="*/ 0 60000 65536"/>
                    <a:gd name="T14" fmla="*/ 0 60000 65536"/>
                    <a:gd name="T15" fmla="*/ 0 w 326"/>
                    <a:gd name="T16" fmla="*/ 0 h 230"/>
                    <a:gd name="T17" fmla="*/ 326 w 326"/>
                    <a:gd name="T18" fmla="*/ 230 h 230"/>
                  </a:gdLst>
                  <a:ahLst/>
                  <a:cxnLst>
                    <a:cxn ang="T10">
                      <a:pos x="T0" y="T1"/>
                    </a:cxn>
                    <a:cxn ang="T11">
                      <a:pos x="T2" y="T3"/>
                    </a:cxn>
                    <a:cxn ang="T12">
                      <a:pos x="T4" y="T5"/>
                    </a:cxn>
                    <a:cxn ang="T13">
                      <a:pos x="T6" y="T7"/>
                    </a:cxn>
                    <a:cxn ang="T14">
                      <a:pos x="T8" y="T9"/>
                    </a:cxn>
                  </a:cxnLst>
                  <a:rect l="T15" t="T16" r="T17" b="T18"/>
                  <a:pathLst>
                    <a:path w="326" h="230">
                      <a:moveTo>
                        <a:pt x="326" y="204"/>
                      </a:moveTo>
                      <a:lnTo>
                        <a:pt x="308" y="0"/>
                      </a:lnTo>
                      <a:lnTo>
                        <a:pt x="0" y="27"/>
                      </a:lnTo>
                      <a:lnTo>
                        <a:pt x="18" y="230"/>
                      </a:lnTo>
                      <a:lnTo>
                        <a:pt x="326" y="204"/>
                      </a:lnTo>
                      <a:close/>
                    </a:path>
                  </a:pathLst>
                </a:custGeom>
                <a:solidFill>
                  <a:srgbClr val="7F7F7F"/>
                </a:solidFill>
                <a:ln w="9525">
                  <a:noFill/>
                  <a:round/>
                  <a:headEnd/>
                  <a:tailEnd/>
                </a:ln>
              </p:spPr>
              <p:txBody>
                <a:bodyPr/>
                <a:lstStyle/>
                <a:p>
                  <a:endParaRPr lang="es-ES"/>
                </a:p>
              </p:txBody>
            </p:sp>
            <p:sp>
              <p:nvSpPr>
                <p:cNvPr id="110" name="Freeform 894"/>
                <p:cNvSpPr>
                  <a:spLocks/>
                </p:cNvSpPr>
                <p:nvPr/>
              </p:nvSpPr>
              <p:spPr bwMode="auto">
                <a:xfrm>
                  <a:off x="3144" y="3352"/>
                  <a:ext cx="12" cy="104"/>
                </a:xfrm>
                <a:custGeom>
                  <a:avLst/>
                  <a:gdLst>
                    <a:gd name="T0" fmla="*/ 3 w 24"/>
                    <a:gd name="T1" fmla="*/ 7 h 208"/>
                    <a:gd name="T2" fmla="*/ 0 w 24"/>
                    <a:gd name="T3" fmla="*/ 4 h 208"/>
                    <a:gd name="T4" fmla="*/ 18 w 24"/>
                    <a:gd name="T5" fmla="*/ 208 h 208"/>
                    <a:gd name="T6" fmla="*/ 24 w 24"/>
                    <a:gd name="T7" fmla="*/ 208 h 208"/>
                    <a:gd name="T8" fmla="*/ 7 w 24"/>
                    <a:gd name="T9" fmla="*/ 4 h 208"/>
                    <a:gd name="T10" fmla="*/ 3 w 24"/>
                    <a:gd name="T11" fmla="*/ 0 h 208"/>
                    <a:gd name="T12" fmla="*/ 7 w 24"/>
                    <a:gd name="T13" fmla="*/ 4 h 208"/>
                    <a:gd name="T14" fmla="*/ 5 w 24"/>
                    <a:gd name="T15" fmla="*/ 1 h 208"/>
                    <a:gd name="T16" fmla="*/ 3 w 24"/>
                    <a:gd name="T17" fmla="*/ 0 h 208"/>
                    <a:gd name="T18" fmla="*/ 1 w 24"/>
                    <a:gd name="T19" fmla="*/ 1 h 208"/>
                    <a:gd name="T20" fmla="*/ 0 w 24"/>
                    <a:gd name="T21" fmla="*/ 4 h 208"/>
                    <a:gd name="T22" fmla="*/ 3 w 24"/>
                    <a:gd name="T23" fmla="*/ 7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08"/>
                    <a:gd name="T38" fmla="*/ 24 w 24"/>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08">
                      <a:moveTo>
                        <a:pt x="3" y="7"/>
                      </a:moveTo>
                      <a:lnTo>
                        <a:pt x="0" y="4"/>
                      </a:lnTo>
                      <a:lnTo>
                        <a:pt x="18" y="208"/>
                      </a:lnTo>
                      <a:lnTo>
                        <a:pt x="24" y="208"/>
                      </a:lnTo>
                      <a:lnTo>
                        <a:pt x="7" y="4"/>
                      </a:lnTo>
                      <a:lnTo>
                        <a:pt x="3" y="0"/>
                      </a:lnTo>
                      <a:lnTo>
                        <a:pt x="7" y="4"/>
                      </a:lnTo>
                      <a:lnTo>
                        <a:pt x="5" y="1"/>
                      </a:lnTo>
                      <a:lnTo>
                        <a:pt x="3" y="0"/>
                      </a:lnTo>
                      <a:lnTo>
                        <a:pt x="1" y="1"/>
                      </a:lnTo>
                      <a:lnTo>
                        <a:pt x="0" y="4"/>
                      </a:lnTo>
                      <a:lnTo>
                        <a:pt x="3" y="7"/>
                      </a:lnTo>
                      <a:close/>
                    </a:path>
                  </a:pathLst>
                </a:custGeom>
                <a:solidFill>
                  <a:srgbClr val="000000"/>
                </a:solidFill>
                <a:ln w="9525">
                  <a:noFill/>
                  <a:round/>
                  <a:headEnd/>
                  <a:tailEnd/>
                </a:ln>
              </p:spPr>
              <p:txBody>
                <a:bodyPr/>
                <a:lstStyle/>
                <a:p>
                  <a:endParaRPr lang="es-ES"/>
                </a:p>
              </p:txBody>
            </p:sp>
            <p:sp>
              <p:nvSpPr>
                <p:cNvPr id="111" name="Freeform 895"/>
                <p:cNvSpPr>
                  <a:spLocks/>
                </p:cNvSpPr>
                <p:nvPr/>
              </p:nvSpPr>
              <p:spPr bwMode="auto">
                <a:xfrm>
                  <a:off x="2990" y="3352"/>
                  <a:ext cx="156" cy="17"/>
                </a:xfrm>
                <a:custGeom>
                  <a:avLst/>
                  <a:gdLst>
                    <a:gd name="T0" fmla="*/ 6 w 311"/>
                    <a:gd name="T1" fmla="*/ 31 h 34"/>
                    <a:gd name="T2" fmla="*/ 3 w 311"/>
                    <a:gd name="T3" fmla="*/ 34 h 34"/>
                    <a:gd name="T4" fmla="*/ 311 w 311"/>
                    <a:gd name="T5" fmla="*/ 7 h 34"/>
                    <a:gd name="T6" fmla="*/ 311 w 311"/>
                    <a:gd name="T7" fmla="*/ 0 h 34"/>
                    <a:gd name="T8" fmla="*/ 3 w 311"/>
                    <a:gd name="T9" fmla="*/ 28 h 34"/>
                    <a:gd name="T10" fmla="*/ 0 w 311"/>
                    <a:gd name="T11" fmla="*/ 31 h 34"/>
                    <a:gd name="T12" fmla="*/ 3 w 311"/>
                    <a:gd name="T13" fmla="*/ 28 h 34"/>
                    <a:gd name="T14" fmla="*/ 1 w 311"/>
                    <a:gd name="T15" fmla="*/ 29 h 34"/>
                    <a:gd name="T16" fmla="*/ 0 w 311"/>
                    <a:gd name="T17" fmla="*/ 31 h 34"/>
                    <a:gd name="T18" fmla="*/ 1 w 311"/>
                    <a:gd name="T19" fmla="*/ 33 h 34"/>
                    <a:gd name="T20" fmla="*/ 3 w 311"/>
                    <a:gd name="T21" fmla="*/ 34 h 34"/>
                    <a:gd name="T22" fmla="*/ 6 w 311"/>
                    <a:gd name="T23" fmla="*/ 3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4"/>
                    <a:gd name="T38" fmla="*/ 311 w 311"/>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4">
                      <a:moveTo>
                        <a:pt x="6" y="31"/>
                      </a:moveTo>
                      <a:lnTo>
                        <a:pt x="3" y="34"/>
                      </a:lnTo>
                      <a:lnTo>
                        <a:pt x="311" y="7"/>
                      </a:lnTo>
                      <a:lnTo>
                        <a:pt x="311" y="0"/>
                      </a:lnTo>
                      <a:lnTo>
                        <a:pt x="3" y="28"/>
                      </a:lnTo>
                      <a:lnTo>
                        <a:pt x="0" y="31"/>
                      </a:lnTo>
                      <a:lnTo>
                        <a:pt x="3" y="28"/>
                      </a:lnTo>
                      <a:lnTo>
                        <a:pt x="1" y="29"/>
                      </a:lnTo>
                      <a:lnTo>
                        <a:pt x="0" y="31"/>
                      </a:lnTo>
                      <a:lnTo>
                        <a:pt x="1" y="33"/>
                      </a:lnTo>
                      <a:lnTo>
                        <a:pt x="3" y="34"/>
                      </a:lnTo>
                      <a:lnTo>
                        <a:pt x="6" y="31"/>
                      </a:lnTo>
                      <a:close/>
                    </a:path>
                  </a:pathLst>
                </a:custGeom>
                <a:solidFill>
                  <a:srgbClr val="000000"/>
                </a:solidFill>
                <a:ln w="9525">
                  <a:noFill/>
                  <a:round/>
                  <a:headEnd/>
                  <a:tailEnd/>
                </a:ln>
              </p:spPr>
              <p:txBody>
                <a:bodyPr/>
                <a:lstStyle/>
                <a:p>
                  <a:endParaRPr lang="es-ES"/>
                </a:p>
              </p:txBody>
            </p:sp>
            <p:sp>
              <p:nvSpPr>
                <p:cNvPr id="112" name="Freeform 896"/>
                <p:cNvSpPr>
                  <a:spLocks/>
                </p:cNvSpPr>
                <p:nvPr/>
              </p:nvSpPr>
              <p:spPr bwMode="auto">
                <a:xfrm>
                  <a:off x="2990" y="3367"/>
                  <a:ext cx="12" cy="103"/>
                </a:xfrm>
                <a:custGeom>
                  <a:avLst/>
                  <a:gdLst>
                    <a:gd name="T0" fmla="*/ 21 w 24"/>
                    <a:gd name="T1" fmla="*/ 200 h 207"/>
                    <a:gd name="T2" fmla="*/ 24 w 24"/>
                    <a:gd name="T3" fmla="*/ 203 h 207"/>
                    <a:gd name="T4" fmla="*/ 6 w 24"/>
                    <a:gd name="T5" fmla="*/ 0 h 207"/>
                    <a:gd name="T6" fmla="*/ 0 w 24"/>
                    <a:gd name="T7" fmla="*/ 0 h 207"/>
                    <a:gd name="T8" fmla="*/ 18 w 24"/>
                    <a:gd name="T9" fmla="*/ 203 h 207"/>
                    <a:gd name="T10" fmla="*/ 21 w 24"/>
                    <a:gd name="T11" fmla="*/ 207 h 207"/>
                    <a:gd name="T12" fmla="*/ 18 w 24"/>
                    <a:gd name="T13" fmla="*/ 203 h 207"/>
                    <a:gd name="T14" fmla="*/ 19 w 24"/>
                    <a:gd name="T15" fmla="*/ 206 h 207"/>
                    <a:gd name="T16" fmla="*/ 21 w 24"/>
                    <a:gd name="T17" fmla="*/ 207 h 207"/>
                    <a:gd name="T18" fmla="*/ 23 w 24"/>
                    <a:gd name="T19" fmla="*/ 206 h 207"/>
                    <a:gd name="T20" fmla="*/ 24 w 24"/>
                    <a:gd name="T21" fmla="*/ 203 h 207"/>
                    <a:gd name="T22" fmla="*/ 21 w 24"/>
                    <a:gd name="T23" fmla="*/ 200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07"/>
                    <a:gd name="T38" fmla="*/ 24 w 24"/>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07">
                      <a:moveTo>
                        <a:pt x="21" y="200"/>
                      </a:moveTo>
                      <a:lnTo>
                        <a:pt x="24" y="203"/>
                      </a:lnTo>
                      <a:lnTo>
                        <a:pt x="6" y="0"/>
                      </a:lnTo>
                      <a:lnTo>
                        <a:pt x="0" y="0"/>
                      </a:lnTo>
                      <a:lnTo>
                        <a:pt x="18" y="203"/>
                      </a:lnTo>
                      <a:lnTo>
                        <a:pt x="21" y="207"/>
                      </a:lnTo>
                      <a:lnTo>
                        <a:pt x="18" y="203"/>
                      </a:lnTo>
                      <a:lnTo>
                        <a:pt x="19" y="206"/>
                      </a:lnTo>
                      <a:lnTo>
                        <a:pt x="21" y="207"/>
                      </a:lnTo>
                      <a:lnTo>
                        <a:pt x="23" y="206"/>
                      </a:lnTo>
                      <a:lnTo>
                        <a:pt x="24" y="203"/>
                      </a:lnTo>
                      <a:lnTo>
                        <a:pt x="21" y="200"/>
                      </a:lnTo>
                      <a:close/>
                    </a:path>
                  </a:pathLst>
                </a:custGeom>
                <a:solidFill>
                  <a:srgbClr val="000000"/>
                </a:solidFill>
                <a:ln w="9525">
                  <a:noFill/>
                  <a:round/>
                  <a:headEnd/>
                  <a:tailEnd/>
                </a:ln>
              </p:spPr>
              <p:txBody>
                <a:bodyPr/>
                <a:lstStyle/>
                <a:p>
                  <a:endParaRPr lang="es-ES"/>
                </a:p>
              </p:txBody>
            </p:sp>
            <p:sp>
              <p:nvSpPr>
                <p:cNvPr id="113" name="Freeform 897"/>
                <p:cNvSpPr>
                  <a:spLocks/>
                </p:cNvSpPr>
                <p:nvPr/>
              </p:nvSpPr>
              <p:spPr bwMode="auto">
                <a:xfrm>
                  <a:off x="3001" y="3454"/>
                  <a:ext cx="155" cy="16"/>
                </a:xfrm>
                <a:custGeom>
                  <a:avLst/>
                  <a:gdLst>
                    <a:gd name="T0" fmla="*/ 305 w 311"/>
                    <a:gd name="T1" fmla="*/ 3 h 33"/>
                    <a:gd name="T2" fmla="*/ 308 w 311"/>
                    <a:gd name="T3" fmla="*/ 0 h 33"/>
                    <a:gd name="T4" fmla="*/ 0 w 311"/>
                    <a:gd name="T5" fmla="*/ 26 h 33"/>
                    <a:gd name="T6" fmla="*/ 0 w 311"/>
                    <a:gd name="T7" fmla="*/ 33 h 33"/>
                    <a:gd name="T8" fmla="*/ 308 w 311"/>
                    <a:gd name="T9" fmla="*/ 6 h 33"/>
                    <a:gd name="T10" fmla="*/ 311 w 311"/>
                    <a:gd name="T11" fmla="*/ 3 h 33"/>
                    <a:gd name="T12" fmla="*/ 308 w 311"/>
                    <a:gd name="T13" fmla="*/ 6 h 33"/>
                    <a:gd name="T14" fmla="*/ 310 w 311"/>
                    <a:gd name="T15" fmla="*/ 5 h 33"/>
                    <a:gd name="T16" fmla="*/ 311 w 311"/>
                    <a:gd name="T17" fmla="*/ 3 h 33"/>
                    <a:gd name="T18" fmla="*/ 310 w 311"/>
                    <a:gd name="T19" fmla="*/ 1 h 33"/>
                    <a:gd name="T20" fmla="*/ 308 w 311"/>
                    <a:gd name="T21" fmla="*/ 0 h 33"/>
                    <a:gd name="T22" fmla="*/ 305 w 311"/>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305" y="3"/>
                      </a:moveTo>
                      <a:lnTo>
                        <a:pt x="308" y="0"/>
                      </a:lnTo>
                      <a:lnTo>
                        <a:pt x="0" y="26"/>
                      </a:lnTo>
                      <a:lnTo>
                        <a:pt x="0" y="33"/>
                      </a:lnTo>
                      <a:lnTo>
                        <a:pt x="308" y="6"/>
                      </a:lnTo>
                      <a:lnTo>
                        <a:pt x="311" y="3"/>
                      </a:lnTo>
                      <a:lnTo>
                        <a:pt x="308" y="6"/>
                      </a:lnTo>
                      <a:lnTo>
                        <a:pt x="310" y="5"/>
                      </a:lnTo>
                      <a:lnTo>
                        <a:pt x="311" y="3"/>
                      </a:lnTo>
                      <a:lnTo>
                        <a:pt x="310" y="1"/>
                      </a:lnTo>
                      <a:lnTo>
                        <a:pt x="308" y="0"/>
                      </a:lnTo>
                      <a:lnTo>
                        <a:pt x="305" y="3"/>
                      </a:lnTo>
                      <a:close/>
                    </a:path>
                  </a:pathLst>
                </a:custGeom>
                <a:solidFill>
                  <a:srgbClr val="000000"/>
                </a:solidFill>
                <a:ln w="9525">
                  <a:noFill/>
                  <a:round/>
                  <a:headEnd/>
                  <a:tailEnd/>
                </a:ln>
              </p:spPr>
              <p:txBody>
                <a:bodyPr/>
                <a:lstStyle/>
                <a:p>
                  <a:endParaRPr lang="es-ES"/>
                </a:p>
              </p:txBody>
            </p:sp>
            <p:sp>
              <p:nvSpPr>
                <p:cNvPr id="114" name="Freeform 898"/>
                <p:cNvSpPr>
                  <a:spLocks/>
                </p:cNvSpPr>
                <p:nvPr/>
              </p:nvSpPr>
              <p:spPr bwMode="auto">
                <a:xfrm>
                  <a:off x="3114" y="3310"/>
                  <a:ext cx="26" cy="23"/>
                </a:xfrm>
                <a:custGeom>
                  <a:avLst/>
                  <a:gdLst>
                    <a:gd name="T0" fmla="*/ 53 w 53"/>
                    <a:gd name="T1" fmla="*/ 42 h 46"/>
                    <a:gd name="T2" fmla="*/ 49 w 53"/>
                    <a:gd name="T3" fmla="*/ 0 h 46"/>
                    <a:gd name="T4" fmla="*/ 0 w 53"/>
                    <a:gd name="T5" fmla="*/ 4 h 46"/>
                    <a:gd name="T6" fmla="*/ 4 w 53"/>
                    <a:gd name="T7" fmla="*/ 46 h 46"/>
                    <a:gd name="T8" fmla="*/ 53 w 53"/>
                    <a:gd name="T9" fmla="*/ 42 h 46"/>
                    <a:gd name="T10" fmla="*/ 0 60000 65536"/>
                    <a:gd name="T11" fmla="*/ 0 60000 65536"/>
                    <a:gd name="T12" fmla="*/ 0 60000 65536"/>
                    <a:gd name="T13" fmla="*/ 0 60000 65536"/>
                    <a:gd name="T14" fmla="*/ 0 60000 65536"/>
                    <a:gd name="T15" fmla="*/ 0 w 53"/>
                    <a:gd name="T16" fmla="*/ 0 h 46"/>
                    <a:gd name="T17" fmla="*/ 53 w 53"/>
                    <a:gd name="T18" fmla="*/ 46 h 46"/>
                  </a:gdLst>
                  <a:ahLst/>
                  <a:cxnLst>
                    <a:cxn ang="T10">
                      <a:pos x="T0" y="T1"/>
                    </a:cxn>
                    <a:cxn ang="T11">
                      <a:pos x="T2" y="T3"/>
                    </a:cxn>
                    <a:cxn ang="T12">
                      <a:pos x="T4" y="T5"/>
                    </a:cxn>
                    <a:cxn ang="T13">
                      <a:pos x="T6" y="T7"/>
                    </a:cxn>
                    <a:cxn ang="T14">
                      <a:pos x="T8" y="T9"/>
                    </a:cxn>
                  </a:cxnLst>
                  <a:rect l="T15" t="T16" r="T17" b="T18"/>
                  <a:pathLst>
                    <a:path w="53" h="46">
                      <a:moveTo>
                        <a:pt x="53" y="42"/>
                      </a:moveTo>
                      <a:lnTo>
                        <a:pt x="49" y="0"/>
                      </a:lnTo>
                      <a:lnTo>
                        <a:pt x="0" y="4"/>
                      </a:lnTo>
                      <a:lnTo>
                        <a:pt x="4" y="46"/>
                      </a:lnTo>
                      <a:lnTo>
                        <a:pt x="53" y="42"/>
                      </a:lnTo>
                      <a:close/>
                    </a:path>
                  </a:pathLst>
                </a:custGeom>
                <a:solidFill>
                  <a:srgbClr val="7F7F7F"/>
                </a:solidFill>
                <a:ln w="9525">
                  <a:noFill/>
                  <a:round/>
                  <a:headEnd/>
                  <a:tailEnd/>
                </a:ln>
              </p:spPr>
              <p:txBody>
                <a:bodyPr/>
                <a:lstStyle/>
                <a:p>
                  <a:endParaRPr lang="es-ES"/>
                </a:p>
              </p:txBody>
            </p:sp>
            <p:sp>
              <p:nvSpPr>
                <p:cNvPr id="115" name="Freeform 899"/>
                <p:cNvSpPr>
                  <a:spLocks/>
                </p:cNvSpPr>
                <p:nvPr/>
              </p:nvSpPr>
              <p:spPr bwMode="auto">
                <a:xfrm>
                  <a:off x="3137" y="3308"/>
                  <a:ext cx="5" cy="23"/>
                </a:xfrm>
                <a:custGeom>
                  <a:avLst/>
                  <a:gdLst>
                    <a:gd name="T0" fmla="*/ 4 w 11"/>
                    <a:gd name="T1" fmla="*/ 6 h 45"/>
                    <a:gd name="T2" fmla="*/ 0 w 11"/>
                    <a:gd name="T3" fmla="*/ 3 h 45"/>
                    <a:gd name="T4" fmla="*/ 5 w 11"/>
                    <a:gd name="T5" fmla="*/ 45 h 45"/>
                    <a:gd name="T6" fmla="*/ 11 w 11"/>
                    <a:gd name="T7" fmla="*/ 45 h 45"/>
                    <a:gd name="T8" fmla="*/ 7 w 11"/>
                    <a:gd name="T9" fmla="*/ 3 h 45"/>
                    <a:gd name="T10" fmla="*/ 4 w 11"/>
                    <a:gd name="T11" fmla="*/ 0 h 45"/>
                    <a:gd name="T12" fmla="*/ 7 w 11"/>
                    <a:gd name="T13" fmla="*/ 3 h 45"/>
                    <a:gd name="T14" fmla="*/ 6 w 11"/>
                    <a:gd name="T15" fmla="*/ 1 h 45"/>
                    <a:gd name="T16" fmla="*/ 4 w 11"/>
                    <a:gd name="T17" fmla="*/ 0 h 45"/>
                    <a:gd name="T18" fmla="*/ 1 w 11"/>
                    <a:gd name="T19" fmla="*/ 1 h 45"/>
                    <a:gd name="T20" fmla="*/ 0 w 11"/>
                    <a:gd name="T21" fmla="*/ 3 h 45"/>
                    <a:gd name="T22" fmla="*/ 4 w 11"/>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5"/>
                    <a:gd name="T38" fmla="*/ 11 w 11"/>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5">
                      <a:moveTo>
                        <a:pt x="4" y="6"/>
                      </a:moveTo>
                      <a:lnTo>
                        <a:pt x="0" y="3"/>
                      </a:lnTo>
                      <a:lnTo>
                        <a:pt x="5" y="45"/>
                      </a:lnTo>
                      <a:lnTo>
                        <a:pt x="11" y="45"/>
                      </a:lnTo>
                      <a:lnTo>
                        <a:pt x="7" y="3"/>
                      </a:lnTo>
                      <a:lnTo>
                        <a:pt x="4" y="0"/>
                      </a:lnTo>
                      <a:lnTo>
                        <a:pt x="7" y="3"/>
                      </a:lnTo>
                      <a:lnTo>
                        <a:pt x="6" y="1"/>
                      </a:lnTo>
                      <a:lnTo>
                        <a:pt x="4" y="0"/>
                      </a:lnTo>
                      <a:lnTo>
                        <a:pt x="1" y="1"/>
                      </a:lnTo>
                      <a:lnTo>
                        <a:pt x="0" y="3"/>
                      </a:lnTo>
                      <a:lnTo>
                        <a:pt x="4" y="6"/>
                      </a:lnTo>
                      <a:close/>
                    </a:path>
                  </a:pathLst>
                </a:custGeom>
                <a:solidFill>
                  <a:srgbClr val="000000"/>
                </a:solidFill>
                <a:ln w="9525">
                  <a:noFill/>
                  <a:round/>
                  <a:headEnd/>
                  <a:tailEnd/>
                </a:ln>
              </p:spPr>
              <p:txBody>
                <a:bodyPr/>
                <a:lstStyle/>
                <a:p>
                  <a:endParaRPr lang="es-ES"/>
                </a:p>
              </p:txBody>
            </p:sp>
            <p:sp>
              <p:nvSpPr>
                <p:cNvPr id="116" name="Freeform 900"/>
                <p:cNvSpPr>
                  <a:spLocks/>
                </p:cNvSpPr>
                <p:nvPr/>
              </p:nvSpPr>
              <p:spPr bwMode="auto">
                <a:xfrm>
                  <a:off x="3112" y="3308"/>
                  <a:ext cx="26" cy="5"/>
                </a:xfrm>
                <a:custGeom>
                  <a:avLst/>
                  <a:gdLst>
                    <a:gd name="T0" fmla="*/ 6 w 52"/>
                    <a:gd name="T1" fmla="*/ 7 h 10"/>
                    <a:gd name="T2" fmla="*/ 3 w 52"/>
                    <a:gd name="T3" fmla="*/ 10 h 10"/>
                    <a:gd name="T4" fmla="*/ 52 w 52"/>
                    <a:gd name="T5" fmla="*/ 6 h 10"/>
                    <a:gd name="T6" fmla="*/ 52 w 52"/>
                    <a:gd name="T7" fmla="*/ 0 h 10"/>
                    <a:gd name="T8" fmla="*/ 3 w 52"/>
                    <a:gd name="T9" fmla="*/ 4 h 10"/>
                    <a:gd name="T10" fmla="*/ 0 w 52"/>
                    <a:gd name="T11" fmla="*/ 7 h 10"/>
                    <a:gd name="T12" fmla="*/ 3 w 52"/>
                    <a:gd name="T13" fmla="*/ 4 h 10"/>
                    <a:gd name="T14" fmla="*/ 1 w 52"/>
                    <a:gd name="T15" fmla="*/ 5 h 10"/>
                    <a:gd name="T16" fmla="*/ 0 w 52"/>
                    <a:gd name="T17" fmla="*/ 7 h 10"/>
                    <a:gd name="T18" fmla="*/ 1 w 52"/>
                    <a:gd name="T19" fmla="*/ 9 h 10"/>
                    <a:gd name="T20" fmla="*/ 3 w 52"/>
                    <a:gd name="T21" fmla="*/ 10 h 10"/>
                    <a:gd name="T22" fmla="*/ 6 w 52"/>
                    <a:gd name="T23" fmla="*/ 7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10"/>
                    <a:gd name="T38" fmla="*/ 52 w 52"/>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10">
                      <a:moveTo>
                        <a:pt x="6" y="7"/>
                      </a:moveTo>
                      <a:lnTo>
                        <a:pt x="3" y="10"/>
                      </a:lnTo>
                      <a:lnTo>
                        <a:pt x="52" y="6"/>
                      </a:lnTo>
                      <a:lnTo>
                        <a:pt x="52" y="0"/>
                      </a:lnTo>
                      <a:lnTo>
                        <a:pt x="3" y="4"/>
                      </a:lnTo>
                      <a:lnTo>
                        <a:pt x="0" y="7"/>
                      </a:lnTo>
                      <a:lnTo>
                        <a:pt x="3" y="4"/>
                      </a:lnTo>
                      <a:lnTo>
                        <a:pt x="1" y="5"/>
                      </a:lnTo>
                      <a:lnTo>
                        <a:pt x="0" y="7"/>
                      </a:lnTo>
                      <a:lnTo>
                        <a:pt x="1" y="9"/>
                      </a:lnTo>
                      <a:lnTo>
                        <a:pt x="3" y="10"/>
                      </a:lnTo>
                      <a:lnTo>
                        <a:pt x="6" y="7"/>
                      </a:lnTo>
                      <a:close/>
                    </a:path>
                  </a:pathLst>
                </a:custGeom>
                <a:solidFill>
                  <a:srgbClr val="000000"/>
                </a:solidFill>
                <a:ln w="9525">
                  <a:noFill/>
                  <a:round/>
                  <a:headEnd/>
                  <a:tailEnd/>
                </a:ln>
              </p:spPr>
              <p:txBody>
                <a:bodyPr/>
                <a:lstStyle/>
                <a:p>
                  <a:endParaRPr lang="es-ES"/>
                </a:p>
              </p:txBody>
            </p:sp>
            <p:sp>
              <p:nvSpPr>
                <p:cNvPr id="117" name="Freeform 901"/>
                <p:cNvSpPr>
                  <a:spLocks/>
                </p:cNvSpPr>
                <p:nvPr/>
              </p:nvSpPr>
              <p:spPr bwMode="auto">
                <a:xfrm>
                  <a:off x="3112" y="3312"/>
                  <a:ext cx="6" cy="22"/>
                </a:xfrm>
                <a:custGeom>
                  <a:avLst/>
                  <a:gdLst>
                    <a:gd name="T0" fmla="*/ 7 w 10"/>
                    <a:gd name="T1" fmla="*/ 39 h 46"/>
                    <a:gd name="T2" fmla="*/ 10 w 10"/>
                    <a:gd name="T3" fmla="*/ 42 h 46"/>
                    <a:gd name="T4" fmla="*/ 6 w 10"/>
                    <a:gd name="T5" fmla="*/ 0 h 46"/>
                    <a:gd name="T6" fmla="*/ 0 w 10"/>
                    <a:gd name="T7" fmla="*/ 0 h 46"/>
                    <a:gd name="T8" fmla="*/ 4 w 10"/>
                    <a:gd name="T9" fmla="*/ 42 h 46"/>
                    <a:gd name="T10" fmla="*/ 7 w 10"/>
                    <a:gd name="T11" fmla="*/ 46 h 46"/>
                    <a:gd name="T12" fmla="*/ 4 w 10"/>
                    <a:gd name="T13" fmla="*/ 42 h 46"/>
                    <a:gd name="T14" fmla="*/ 5 w 10"/>
                    <a:gd name="T15" fmla="*/ 45 h 46"/>
                    <a:gd name="T16" fmla="*/ 7 w 10"/>
                    <a:gd name="T17" fmla="*/ 46 h 46"/>
                    <a:gd name="T18" fmla="*/ 9 w 10"/>
                    <a:gd name="T19" fmla="*/ 45 h 46"/>
                    <a:gd name="T20" fmla="*/ 10 w 10"/>
                    <a:gd name="T21" fmla="*/ 42 h 46"/>
                    <a:gd name="T22" fmla="*/ 7 w 10"/>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6"/>
                    <a:gd name="T38" fmla="*/ 10 w 10"/>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6">
                      <a:moveTo>
                        <a:pt x="7" y="39"/>
                      </a:moveTo>
                      <a:lnTo>
                        <a:pt x="10" y="42"/>
                      </a:lnTo>
                      <a:lnTo>
                        <a:pt x="6" y="0"/>
                      </a:lnTo>
                      <a:lnTo>
                        <a:pt x="0" y="0"/>
                      </a:lnTo>
                      <a:lnTo>
                        <a:pt x="4" y="42"/>
                      </a:lnTo>
                      <a:lnTo>
                        <a:pt x="7" y="46"/>
                      </a:lnTo>
                      <a:lnTo>
                        <a:pt x="4" y="42"/>
                      </a:lnTo>
                      <a:lnTo>
                        <a:pt x="5" y="45"/>
                      </a:lnTo>
                      <a:lnTo>
                        <a:pt x="7" y="46"/>
                      </a:lnTo>
                      <a:lnTo>
                        <a:pt x="9" y="45"/>
                      </a:lnTo>
                      <a:lnTo>
                        <a:pt x="10" y="42"/>
                      </a:lnTo>
                      <a:lnTo>
                        <a:pt x="7" y="39"/>
                      </a:lnTo>
                      <a:close/>
                    </a:path>
                  </a:pathLst>
                </a:custGeom>
                <a:solidFill>
                  <a:srgbClr val="000000"/>
                </a:solidFill>
                <a:ln w="9525">
                  <a:noFill/>
                  <a:round/>
                  <a:headEnd/>
                  <a:tailEnd/>
                </a:ln>
              </p:spPr>
              <p:txBody>
                <a:bodyPr/>
                <a:lstStyle/>
                <a:p>
                  <a:endParaRPr lang="es-ES"/>
                </a:p>
              </p:txBody>
            </p:sp>
            <p:sp>
              <p:nvSpPr>
                <p:cNvPr id="118" name="Freeform 902"/>
                <p:cNvSpPr>
                  <a:spLocks/>
                </p:cNvSpPr>
                <p:nvPr/>
              </p:nvSpPr>
              <p:spPr bwMode="auto">
                <a:xfrm>
                  <a:off x="3116" y="3329"/>
                  <a:ext cx="26" cy="5"/>
                </a:xfrm>
                <a:custGeom>
                  <a:avLst/>
                  <a:gdLst>
                    <a:gd name="T0" fmla="*/ 46 w 52"/>
                    <a:gd name="T1" fmla="*/ 3 h 11"/>
                    <a:gd name="T2" fmla="*/ 49 w 52"/>
                    <a:gd name="T3" fmla="*/ 0 h 11"/>
                    <a:gd name="T4" fmla="*/ 0 w 52"/>
                    <a:gd name="T5" fmla="*/ 4 h 11"/>
                    <a:gd name="T6" fmla="*/ 0 w 52"/>
                    <a:gd name="T7" fmla="*/ 11 h 11"/>
                    <a:gd name="T8" fmla="*/ 49 w 52"/>
                    <a:gd name="T9" fmla="*/ 6 h 11"/>
                    <a:gd name="T10" fmla="*/ 52 w 52"/>
                    <a:gd name="T11" fmla="*/ 3 h 11"/>
                    <a:gd name="T12" fmla="*/ 49 w 52"/>
                    <a:gd name="T13" fmla="*/ 6 h 11"/>
                    <a:gd name="T14" fmla="*/ 51 w 52"/>
                    <a:gd name="T15" fmla="*/ 5 h 11"/>
                    <a:gd name="T16" fmla="*/ 52 w 52"/>
                    <a:gd name="T17" fmla="*/ 3 h 11"/>
                    <a:gd name="T18" fmla="*/ 51 w 52"/>
                    <a:gd name="T19" fmla="*/ 1 h 11"/>
                    <a:gd name="T20" fmla="*/ 49 w 52"/>
                    <a:gd name="T21" fmla="*/ 0 h 11"/>
                    <a:gd name="T22" fmla="*/ 46 w 52"/>
                    <a:gd name="T23" fmla="*/ 3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11"/>
                    <a:gd name="T38" fmla="*/ 52 w 52"/>
                    <a:gd name="T39" fmla="*/ 11 h 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11">
                      <a:moveTo>
                        <a:pt x="46" y="3"/>
                      </a:moveTo>
                      <a:lnTo>
                        <a:pt x="49" y="0"/>
                      </a:lnTo>
                      <a:lnTo>
                        <a:pt x="0" y="4"/>
                      </a:lnTo>
                      <a:lnTo>
                        <a:pt x="0" y="11"/>
                      </a:lnTo>
                      <a:lnTo>
                        <a:pt x="49" y="6"/>
                      </a:lnTo>
                      <a:lnTo>
                        <a:pt x="52" y="3"/>
                      </a:lnTo>
                      <a:lnTo>
                        <a:pt x="49" y="6"/>
                      </a:lnTo>
                      <a:lnTo>
                        <a:pt x="51" y="5"/>
                      </a:lnTo>
                      <a:lnTo>
                        <a:pt x="52" y="3"/>
                      </a:lnTo>
                      <a:lnTo>
                        <a:pt x="51" y="1"/>
                      </a:lnTo>
                      <a:lnTo>
                        <a:pt x="49" y="0"/>
                      </a:lnTo>
                      <a:lnTo>
                        <a:pt x="46" y="3"/>
                      </a:lnTo>
                      <a:close/>
                    </a:path>
                  </a:pathLst>
                </a:custGeom>
                <a:solidFill>
                  <a:srgbClr val="000000"/>
                </a:solidFill>
                <a:ln w="9525">
                  <a:noFill/>
                  <a:round/>
                  <a:headEnd/>
                  <a:tailEnd/>
                </a:ln>
              </p:spPr>
              <p:txBody>
                <a:bodyPr/>
                <a:lstStyle/>
                <a:p>
                  <a:endParaRPr lang="es-ES"/>
                </a:p>
              </p:txBody>
            </p:sp>
            <p:sp>
              <p:nvSpPr>
                <p:cNvPr id="119" name="Freeform 903"/>
                <p:cNvSpPr>
                  <a:spLocks/>
                </p:cNvSpPr>
                <p:nvPr/>
              </p:nvSpPr>
              <p:spPr bwMode="auto">
                <a:xfrm>
                  <a:off x="3013" y="3363"/>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20" name="Freeform 904"/>
                <p:cNvSpPr>
                  <a:spLocks/>
                </p:cNvSpPr>
                <p:nvPr/>
              </p:nvSpPr>
              <p:spPr bwMode="auto">
                <a:xfrm>
                  <a:off x="3013" y="3365"/>
                  <a:ext cx="12" cy="101"/>
                </a:xfrm>
                <a:custGeom>
                  <a:avLst/>
                  <a:gdLst>
                    <a:gd name="T0" fmla="*/ 21 w 24"/>
                    <a:gd name="T1" fmla="*/ 201 h 201"/>
                    <a:gd name="T2" fmla="*/ 24 w 24"/>
                    <a:gd name="T3" fmla="*/ 201 h 201"/>
                    <a:gd name="T4" fmla="*/ 6 w 24"/>
                    <a:gd name="T5" fmla="*/ 0 h 201"/>
                    <a:gd name="T6" fmla="*/ 0 w 24"/>
                    <a:gd name="T7" fmla="*/ 0 h 201"/>
                    <a:gd name="T8" fmla="*/ 17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6" y="0"/>
                      </a:lnTo>
                      <a:lnTo>
                        <a:pt x="0" y="0"/>
                      </a:lnTo>
                      <a:lnTo>
                        <a:pt x="17" y="201"/>
                      </a:lnTo>
                      <a:lnTo>
                        <a:pt x="21" y="201"/>
                      </a:lnTo>
                      <a:close/>
                    </a:path>
                  </a:pathLst>
                </a:custGeom>
                <a:solidFill>
                  <a:srgbClr val="000000"/>
                </a:solidFill>
                <a:ln w="9525">
                  <a:noFill/>
                  <a:round/>
                  <a:headEnd/>
                  <a:tailEnd/>
                </a:ln>
              </p:spPr>
              <p:txBody>
                <a:bodyPr/>
                <a:lstStyle/>
                <a:p>
                  <a:endParaRPr lang="es-ES"/>
                </a:p>
              </p:txBody>
            </p:sp>
            <p:sp>
              <p:nvSpPr>
                <p:cNvPr id="121" name="Freeform 905"/>
                <p:cNvSpPr>
                  <a:spLocks/>
                </p:cNvSpPr>
                <p:nvPr/>
              </p:nvSpPr>
              <p:spPr bwMode="auto">
                <a:xfrm>
                  <a:off x="3022" y="3466"/>
                  <a:ext cx="3" cy="1"/>
                </a:xfrm>
                <a:custGeom>
                  <a:avLst/>
                  <a:gdLst>
                    <a:gd name="T0" fmla="*/ 0 w 7"/>
                    <a:gd name="T1" fmla="*/ 0 h 3"/>
                    <a:gd name="T2" fmla="*/ 1 w 7"/>
                    <a:gd name="T3" fmla="*/ 2 h 3"/>
                    <a:gd name="T4" fmla="*/ 4 w 7"/>
                    <a:gd name="T5" fmla="*/ 3 h 3"/>
                    <a:gd name="T6" fmla="*/ 6 w 7"/>
                    <a:gd name="T7" fmla="*/ 2 h 3"/>
                    <a:gd name="T8" fmla="*/ 7 w 7"/>
                    <a:gd name="T9" fmla="*/ 0 h 3"/>
                    <a:gd name="T10" fmla="*/ 0 w 7"/>
                    <a:gd name="T11" fmla="*/ 0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0" y="0"/>
                      </a:moveTo>
                      <a:lnTo>
                        <a:pt x="1" y="2"/>
                      </a:lnTo>
                      <a:lnTo>
                        <a:pt x="4" y="3"/>
                      </a:lnTo>
                      <a:lnTo>
                        <a:pt x="6" y="2"/>
                      </a:lnTo>
                      <a:lnTo>
                        <a:pt x="7" y="0"/>
                      </a:lnTo>
                      <a:lnTo>
                        <a:pt x="0" y="0"/>
                      </a:lnTo>
                      <a:close/>
                    </a:path>
                  </a:pathLst>
                </a:custGeom>
                <a:solidFill>
                  <a:srgbClr val="000000"/>
                </a:solidFill>
                <a:ln w="9525">
                  <a:noFill/>
                  <a:round/>
                  <a:headEnd/>
                  <a:tailEnd/>
                </a:ln>
              </p:spPr>
              <p:txBody>
                <a:bodyPr/>
                <a:lstStyle/>
                <a:p>
                  <a:endParaRPr lang="es-ES"/>
                </a:p>
              </p:txBody>
            </p:sp>
            <p:sp>
              <p:nvSpPr>
                <p:cNvPr id="122" name="Freeform 906"/>
                <p:cNvSpPr>
                  <a:spLocks/>
                </p:cNvSpPr>
                <p:nvPr/>
              </p:nvSpPr>
              <p:spPr bwMode="auto">
                <a:xfrm>
                  <a:off x="3039" y="3361"/>
                  <a:ext cx="3" cy="2"/>
                </a:xfrm>
                <a:custGeom>
                  <a:avLst/>
                  <a:gdLst>
                    <a:gd name="T0" fmla="*/ 7 w 7"/>
                    <a:gd name="T1" fmla="*/ 4 h 4"/>
                    <a:gd name="T2" fmla="*/ 5 w 7"/>
                    <a:gd name="T3" fmla="*/ 1 h 4"/>
                    <a:gd name="T4" fmla="*/ 3 w 7"/>
                    <a:gd name="T5" fmla="*/ 0 h 4"/>
                    <a:gd name="T6" fmla="*/ 1 w 7"/>
                    <a:gd name="T7" fmla="*/ 1 h 4"/>
                    <a:gd name="T8" fmla="*/ 0 w 7"/>
                    <a:gd name="T9" fmla="*/ 4 h 4"/>
                    <a:gd name="T10" fmla="*/ 7 w 7"/>
                    <a:gd name="T11" fmla="*/ 4 h 4"/>
                    <a:gd name="T12" fmla="*/ 0 60000 65536"/>
                    <a:gd name="T13" fmla="*/ 0 60000 65536"/>
                    <a:gd name="T14" fmla="*/ 0 60000 65536"/>
                    <a:gd name="T15" fmla="*/ 0 60000 65536"/>
                    <a:gd name="T16" fmla="*/ 0 60000 65536"/>
                    <a:gd name="T17" fmla="*/ 0 60000 65536"/>
                    <a:gd name="T18" fmla="*/ 0 w 7"/>
                    <a:gd name="T19" fmla="*/ 0 h 4"/>
                    <a:gd name="T20" fmla="*/ 7 w 7"/>
                    <a:gd name="T21" fmla="*/ 4 h 4"/>
                  </a:gdLst>
                  <a:ahLst/>
                  <a:cxnLst>
                    <a:cxn ang="T12">
                      <a:pos x="T0" y="T1"/>
                    </a:cxn>
                    <a:cxn ang="T13">
                      <a:pos x="T2" y="T3"/>
                    </a:cxn>
                    <a:cxn ang="T14">
                      <a:pos x="T4" y="T5"/>
                    </a:cxn>
                    <a:cxn ang="T15">
                      <a:pos x="T6" y="T7"/>
                    </a:cxn>
                    <a:cxn ang="T16">
                      <a:pos x="T8" y="T9"/>
                    </a:cxn>
                    <a:cxn ang="T17">
                      <a:pos x="T10" y="T11"/>
                    </a:cxn>
                  </a:cxnLst>
                  <a:rect l="T18" t="T19" r="T20" b="T21"/>
                  <a:pathLst>
                    <a:path w="7" h="4">
                      <a:moveTo>
                        <a:pt x="7" y="4"/>
                      </a:moveTo>
                      <a:lnTo>
                        <a:pt x="5" y="1"/>
                      </a:lnTo>
                      <a:lnTo>
                        <a:pt x="3" y="0"/>
                      </a:lnTo>
                      <a:lnTo>
                        <a:pt x="1" y="1"/>
                      </a:lnTo>
                      <a:lnTo>
                        <a:pt x="0" y="4"/>
                      </a:lnTo>
                      <a:lnTo>
                        <a:pt x="7" y="4"/>
                      </a:lnTo>
                      <a:close/>
                    </a:path>
                  </a:pathLst>
                </a:custGeom>
                <a:solidFill>
                  <a:srgbClr val="000000"/>
                </a:solidFill>
                <a:ln w="9525">
                  <a:noFill/>
                  <a:round/>
                  <a:headEnd/>
                  <a:tailEnd/>
                </a:ln>
              </p:spPr>
              <p:txBody>
                <a:bodyPr/>
                <a:lstStyle/>
                <a:p>
                  <a:endParaRPr lang="es-ES"/>
                </a:p>
              </p:txBody>
            </p:sp>
            <p:sp>
              <p:nvSpPr>
                <p:cNvPr id="123" name="Freeform 907"/>
                <p:cNvSpPr>
                  <a:spLocks/>
                </p:cNvSpPr>
                <p:nvPr/>
              </p:nvSpPr>
              <p:spPr bwMode="auto">
                <a:xfrm>
                  <a:off x="3039" y="3363"/>
                  <a:ext cx="12" cy="100"/>
                </a:xfrm>
                <a:custGeom>
                  <a:avLst/>
                  <a:gdLst>
                    <a:gd name="T0" fmla="*/ 21 w 24"/>
                    <a:gd name="T1" fmla="*/ 201 h 201"/>
                    <a:gd name="T2" fmla="*/ 24 w 24"/>
                    <a:gd name="T3" fmla="*/ 201 h 201"/>
                    <a:gd name="T4" fmla="*/ 7 w 24"/>
                    <a:gd name="T5" fmla="*/ 0 h 201"/>
                    <a:gd name="T6" fmla="*/ 0 w 24"/>
                    <a:gd name="T7" fmla="*/ 0 h 201"/>
                    <a:gd name="T8" fmla="*/ 18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7" y="0"/>
                      </a:lnTo>
                      <a:lnTo>
                        <a:pt x="0" y="0"/>
                      </a:lnTo>
                      <a:lnTo>
                        <a:pt x="18" y="201"/>
                      </a:lnTo>
                      <a:lnTo>
                        <a:pt x="21" y="201"/>
                      </a:lnTo>
                      <a:close/>
                    </a:path>
                  </a:pathLst>
                </a:custGeom>
                <a:solidFill>
                  <a:srgbClr val="000000"/>
                </a:solidFill>
                <a:ln w="9525">
                  <a:noFill/>
                  <a:round/>
                  <a:headEnd/>
                  <a:tailEnd/>
                </a:ln>
              </p:spPr>
              <p:txBody>
                <a:bodyPr/>
                <a:lstStyle/>
                <a:p>
                  <a:endParaRPr lang="es-ES"/>
                </a:p>
              </p:txBody>
            </p:sp>
            <p:sp>
              <p:nvSpPr>
                <p:cNvPr id="124" name="Freeform 908"/>
                <p:cNvSpPr>
                  <a:spLocks/>
                </p:cNvSpPr>
                <p:nvPr/>
              </p:nvSpPr>
              <p:spPr bwMode="auto">
                <a:xfrm>
                  <a:off x="3048" y="3463"/>
                  <a:ext cx="3" cy="2"/>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125" name="Freeform 909"/>
                <p:cNvSpPr>
                  <a:spLocks/>
                </p:cNvSpPr>
                <p:nvPr/>
              </p:nvSpPr>
              <p:spPr bwMode="auto">
                <a:xfrm>
                  <a:off x="3064" y="3359"/>
                  <a:ext cx="4" cy="1"/>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26" name="Freeform 910"/>
                <p:cNvSpPr>
                  <a:spLocks/>
                </p:cNvSpPr>
                <p:nvPr/>
              </p:nvSpPr>
              <p:spPr bwMode="auto">
                <a:xfrm>
                  <a:off x="3064" y="3360"/>
                  <a:ext cx="13" cy="101"/>
                </a:xfrm>
                <a:custGeom>
                  <a:avLst/>
                  <a:gdLst>
                    <a:gd name="T0" fmla="*/ 21 w 24"/>
                    <a:gd name="T1" fmla="*/ 202 h 202"/>
                    <a:gd name="T2" fmla="*/ 24 w 24"/>
                    <a:gd name="T3" fmla="*/ 202 h 202"/>
                    <a:gd name="T4" fmla="*/ 6 w 24"/>
                    <a:gd name="T5" fmla="*/ 0 h 202"/>
                    <a:gd name="T6" fmla="*/ 0 w 24"/>
                    <a:gd name="T7" fmla="*/ 0 h 202"/>
                    <a:gd name="T8" fmla="*/ 18 w 24"/>
                    <a:gd name="T9" fmla="*/ 202 h 202"/>
                    <a:gd name="T10" fmla="*/ 21 w 24"/>
                    <a:gd name="T11" fmla="*/ 202 h 202"/>
                    <a:gd name="T12" fmla="*/ 0 60000 65536"/>
                    <a:gd name="T13" fmla="*/ 0 60000 65536"/>
                    <a:gd name="T14" fmla="*/ 0 60000 65536"/>
                    <a:gd name="T15" fmla="*/ 0 60000 65536"/>
                    <a:gd name="T16" fmla="*/ 0 60000 65536"/>
                    <a:gd name="T17" fmla="*/ 0 60000 65536"/>
                    <a:gd name="T18" fmla="*/ 0 w 24"/>
                    <a:gd name="T19" fmla="*/ 0 h 202"/>
                    <a:gd name="T20" fmla="*/ 24 w 24"/>
                    <a:gd name="T21" fmla="*/ 202 h 202"/>
                  </a:gdLst>
                  <a:ahLst/>
                  <a:cxnLst>
                    <a:cxn ang="T12">
                      <a:pos x="T0" y="T1"/>
                    </a:cxn>
                    <a:cxn ang="T13">
                      <a:pos x="T2" y="T3"/>
                    </a:cxn>
                    <a:cxn ang="T14">
                      <a:pos x="T4" y="T5"/>
                    </a:cxn>
                    <a:cxn ang="T15">
                      <a:pos x="T6" y="T7"/>
                    </a:cxn>
                    <a:cxn ang="T16">
                      <a:pos x="T8" y="T9"/>
                    </a:cxn>
                    <a:cxn ang="T17">
                      <a:pos x="T10" y="T11"/>
                    </a:cxn>
                  </a:cxnLst>
                  <a:rect l="T18" t="T19" r="T20" b="T21"/>
                  <a:pathLst>
                    <a:path w="24" h="202">
                      <a:moveTo>
                        <a:pt x="21" y="202"/>
                      </a:moveTo>
                      <a:lnTo>
                        <a:pt x="24" y="202"/>
                      </a:lnTo>
                      <a:lnTo>
                        <a:pt x="6" y="0"/>
                      </a:lnTo>
                      <a:lnTo>
                        <a:pt x="0" y="0"/>
                      </a:lnTo>
                      <a:lnTo>
                        <a:pt x="18" y="202"/>
                      </a:lnTo>
                      <a:lnTo>
                        <a:pt x="21" y="202"/>
                      </a:lnTo>
                      <a:close/>
                    </a:path>
                  </a:pathLst>
                </a:custGeom>
                <a:solidFill>
                  <a:srgbClr val="000000"/>
                </a:solidFill>
                <a:ln w="9525">
                  <a:noFill/>
                  <a:round/>
                  <a:headEnd/>
                  <a:tailEnd/>
                </a:ln>
              </p:spPr>
              <p:txBody>
                <a:bodyPr/>
                <a:lstStyle/>
                <a:p>
                  <a:endParaRPr lang="es-ES"/>
                </a:p>
              </p:txBody>
            </p:sp>
            <p:sp>
              <p:nvSpPr>
                <p:cNvPr id="127" name="Freeform 911"/>
                <p:cNvSpPr>
                  <a:spLocks/>
                </p:cNvSpPr>
                <p:nvPr/>
              </p:nvSpPr>
              <p:spPr bwMode="auto">
                <a:xfrm>
                  <a:off x="3073" y="3461"/>
                  <a:ext cx="4"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128" name="Freeform 912"/>
                <p:cNvSpPr>
                  <a:spLocks/>
                </p:cNvSpPr>
                <p:nvPr/>
              </p:nvSpPr>
              <p:spPr bwMode="auto">
                <a:xfrm>
                  <a:off x="3090" y="3356"/>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29" name="Freeform 913"/>
                <p:cNvSpPr>
                  <a:spLocks/>
                </p:cNvSpPr>
                <p:nvPr/>
              </p:nvSpPr>
              <p:spPr bwMode="auto">
                <a:xfrm>
                  <a:off x="3090" y="3358"/>
                  <a:ext cx="12" cy="101"/>
                </a:xfrm>
                <a:custGeom>
                  <a:avLst/>
                  <a:gdLst>
                    <a:gd name="T0" fmla="*/ 21 w 24"/>
                    <a:gd name="T1" fmla="*/ 201 h 201"/>
                    <a:gd name="T2" fmla="*/ 24 w 24"/>
                    <a:gd name="T3" fmla="*/ 201 h 201"/>
                    <a:gd name="T4" fmla="*/ 6 w 24"/>
                    <a:gd name="T5" fmla="*/ 0 h 201"/>
                    <a:gd name="T6" fmla="*/ 0 w 24"/>
                    <a:gd name="T7" fmla="*/ 0 h 201"/>
                    <a:gd name="T8" fmla="*/ 18 w 24"/>
                    <a:gd name="T9" fmla="*/ 201 h 201"/>
                    <a:gd name="T10" fmla="*/ 21 w 24"/>
                    <a:gd name="T11" fmla="*/ 201 h 201"/>
                    <a:gd name="T12" fmla="*/ 0 60000 65536"/>
                    <a:gd name="T13" fmla="*/ 0 60000 65536"/>
                    <a:gd name="T14" fmla="*/ 0 60000 65536"/>
                    <a:gd name="T15" fmla="*/ 0 60000 65536"/>
                    <a:gd name="T16" fmla="*/ 0 60000 65536"/>
                    <a:gd name="T17" fmla="*/ 0 60000 65536"/>
                    <a:gd name="T18" fmla="*/ 0 w 24"/>
                    <a:gd name="T19" fmla="*/ 0 h 201"/>
                    <a:gd name="T20" fmla="*/ 24 w 24"/>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4" h="201">
                      <a:moveTo>
                        <a:pt x="21" y="201"/>
                      </a:moveTo>
                      <a:lnTo>
                        <a:pt x="24" y="201"/>
                      </a:lnTo>
                      <a:lnTo>
                        <a:pt x="6" y="0"/>
                      </a:lnTo>
                      <a:lnTo>
                        <a:pt x="0" y="0"/>
                      </a:lnTo>
                      <a:lnTo>
                        <a:pt x="18" y="201"/>
                      </a:lnTo>
                      <a:lnTo>
                        <a:pt x="21" y="201"/>
                      </a:lnTo>
                      <a:close/>
                    </a:path>
                  </a:pathLst>
                </a:custGeom>
                <a:solidFill>
                  <a:srgbClr val="000000"/>
                </a:solidFill>
                <a:ln w="9525">
                  <a:noFill/>
                  <a:round/>
                  <a:headEnd/>
                  <a:tailEnd/>
                </a:ln>
              </p:spPr>
              <p:txBody>
                <a:bodyPr/>
                <a:lstStyle/>
                <a:p>
                  <a:endParaRPr lang="es-ES"/>
                </a:p>
              </p:txBody>
            </p:sp>
            <p:sp>
              <p:nvSpPr>
                <p:cNvPr id="130" name="Freeform 914"/>
                <p:cNvSpPr>
                  <a:spLocks/>
                </p:cNvSpPr>
                <p:nvPr/>
              </p:nvSpPr>
              <p:spPr bwMode="auto">
                <a:xfrm>
                  <a:off x="3099" y="3459"/>
                  <a:ext cx="3" cy="1"/>
                </a:xfrm>
                <a:custGeom>
                  <a:avLst/>
                  <a:gdLst>
                    <a:gd name="T0" fmla="*/ 0 w 6"/>
                    <a:gd name="T1" fmla="*/ 0 h 4"/>
                    <a:gd name="T2" fmla="*/ 1 w 6"/>
                    <a:gd name="T3" fmla="*/ 3 h 4"/>
                    <a:gd name="T4" fmla="*/ 3 w 6"/>
                    <a:gd name="T5" fmla="*/ 4 h 4"/>
                    <a:gd name="T6" fmla="*/ 5 w 6"/>
                    <a:gd name="T7" fmla="*/ 3 h 4"/>
                    <a:gd name="T8" fmla="*/ 6 w 6"/>
                    <a:gd name="T9" fmla="*/ 0 h 4"/>
                    <a:gd name="T10" fmla="*/ 0 w 6"/>
                    <a:gd name="T11" fmla="*/ 0 h 4"/>
                    <a:gd name="T12" fmla="*/ 0 60000 65536"/>
                    <a:gd name="T13" fmla="*/ 0 60000 65536"/>
                    <a:gd name="T14" fmla="*/ 0 60000 65536"/>
                    <a:gd name="T15" fmla="*/ 0 60000 65536"/>
                    <a:gd name="T16" fmla="*/ 0 60000 65536"/>
                    <a:gd name="T17" fmla="*/ 0 60000 65536"/>
                    <a:gd name="T18" fmla="*/ 0 w 6"/>
                    <a:gd name="T19" fmla="*/ 0 h 4"/>
                    <a:gd name="T20" fmla="*/ 6 w 6"/>
                    <a:gd name="T21" fmla="*/ 4 h 4"/>
                  </a:gdLst>
                  <a:ahLst/>
                  <a:cxnLst>
                    <a:cxn ang="T12">
                      <a:pos x="T0" y="T1"/>
                    </a:cxn>
                    <a:cxn ang="T13">
                      <a:pos x="T2" y="T3"/>
                    </a:cxn>
                    <a:cxn ang="T14">
                      <a:pos x="T4" y="T5"/>
                    </a:cxn>
                    <a:cxn ang="T15">
                      <a:pos x="T6" y="T7"/>
                    </a:cxn>
                    <a:cxn ang="T16">
                      <a:pos x="T8" y="T9"/>
                    </a:cxn>
                    <a:cxn ang="T17">
                      <a:pos x="T10" y="T11"/>
                    </a:cxn>
                  </a:cxnLst>
                  <a:rect l="T18" t="T19" r="T20" b="T21"/>
                  <a:pathLst>
                    <a:path w="6" h="4">
                      <a:moveTo>
                        <a:pt x="0" y="0"/>
                      </a:moveTo>
                      <a:lnTo>
                        <a:pt x="1" y="3"/>
                      </a:lnTo>
                      <a:lnTo>
                        <a:pt x="3" y="4"/>
                      </a:lnTo>
                      <a:lnTo>
                        <a:pt x="5" y="3"/>
                      </a:lnTo>
                      <a:lnTo>
                        <a:pt x="6" y="0"/>
                      </a:lnTo>
                      <a:lnTo>
                        <a:pt x="0" y="0"/>
                      </a:lnTo>
                      <a:close/>
                    </a:path>
                  </a:pathLst>
                </a:custGeom>
                <a:solidFill>
                  <a:srgbClr val="000000"/>
                </a:solidFill>
                <a:ln w="9525">
                  <a:noFill/>
                  <a:round/>
                  <a:headEnd/>
                  <a:tailEnd/>
                </a:ln>
              </p:spPr>
              <p:txBody>
                <a:bodyPr/>
                <a:lstStyle/>
                <a:p>
                  <a:endParaRPr lang="es-ES"/>
                </a:p>
              </p:txBody>
            </p:sp>
            <p:sp>
              <p:nvSpPr>
                <p:cNvPr id="131" name="Freeform 915"/>
                <p:cNvSpPr>
                  <a:spLocks/>
                </p:cNvSpPr>
                <p:nvPr/>
              </p:nvSpPr>
              <p:spPr bwMode="auto">
                <a:xfrm>
                  <a:off x="3009" y="3320"/>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32" name="Freeform 916"/>
                <p:cNvSpPr>
                  <a:spLocks/>
                </p:cNvSpPr>
                <p:nvPr/>
              </p:nvSpPr>
              <p:spPr bwMode="auto">
                <a:xfrm>
                  <a:off x="3009" y="3322"/>
                  <a:ext cx="5" cy="20"/>
                </a:xfrm>
                <a:custGeom>
                  <a:avLst/>
                  <a:gdLst>
                    <a:gd name="T0" fmla="*/ 6 w 10"/>
                    <a:gd name="T1" fmla="*/ 41 h 41"/>
                    <a:gd name="T2" fmla="*/ 10 w 10"/>
                    <a:gd name="T3" fmla="*/ 41 h 41"/>
                    <a:gd name="T4" fmla="*/ 6 w 10"/>
                    <a:gd name="T5" fmla="*/ 0 h 41"/>
                    <a:gd name="T6" fmla="*/ 0 w 10"/>
                    <a:gd name="T7" fmla="*/ 0 h 41"/>
                    <a:gd name="T8" fmla="*/ 3 w 10"/>
                    <a:gd name="T9" fmla="*/ 41 h 41"/>
                    <a:gd name="T10" fmla="*/ 6 w 10"/>
                    <a:gd name="T11" fmla="*/ 41 h 41"/>
                    <a:gd name="T12" fmla="*/ 0 60000 65536"/>
                    <a:gd name="T13" fmla="*/ 0 60000 65536"/>
                    <a:gd name="T14" fmla="*/ 0 60000 65536"/>
                    <a:gd name="T15" fmla="*/ 0 60000 65536"/>
                    <a:gd name="T16" fmla="*/ 0 60000 65536"/>
                    <a:gd name="T17" fmla="*/ 0 60000 65536"/>
                    <a:gd name="T18" fmla="*/ 0 w 10"/>
                    <a:gd name="T19" fmla="*/ 0 h 41"/>
                    <a:gd name="T20" fmla="*/ 10 w 10"/>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0" h="41">
                      <a:moveTo>
                        <a:pt x="6" y="41"/>
                      </a:moveTo>
                      <a:lnTo>
                        <a:pt x="10" y="41"/>
                      </a:lnTo>
                      <a:lnTo>
                        <a:pt x="6" y="0"/>
                      </a:lnTo>
                      <a:lnTo>
                        <a:pt x="0" y="0"/>
                      </a:lnTo>
                      <a:lnTo>
                        <a:pt x="3" y="41"/>
                      </a:lnTo>
                      <a:lnTo>
                        <a:pt x="6" y="41"/>
                      </a:lnTo>
                      <a:close/>
                    </a:path>
                  </a:pathLst>
                </a:custGeom>
                <a:solidFill>
                  <a:srgbClr val="000000"/>
                </a:solidFill>
                <a:ln w="9525">
                  <a:noFill/>
                  <a:round/>
                  <a:headEnd/>
                  <a:tailEnd/>
                </a:ln>
              </p:spPr>
              <p:txBody>
                <a:bodyPr/>
                <a:lstStyle/>
                <a:p>
                  <a:endParaRPr lang="es-ES"/>
                </a:p>
              </p:txBody>
            </p:sp>
            <p:sp>
              <p:nvSpPr>
                <p:cNvPr id="133" name="Freeform 917"/>
                <p:cNvSpPr>
                  <a:spLocks/>
                </p:cNvSpPr>
                <p:nvPr/>
              </p:nvSpPr>
              <p:spPr bwMode="auto">
                <a:xfrm>
                  <a:off x="3011" y="3342"/>
                  <a:ext cx="3" cy="2"/>
                </a:xfrm>
                <a:custGeom>
                  <a:avLst/>
                  <a:gdLst>
                    <a:gd name="T0" fmla="*/ 0 w 7"/>
                    <a:gd name="T1" fmla="*/ 0 h 4"/>
                    <a:gd name="T2" fmla="*/ 1 w 7"/>
                    <a:gd name="T3" fmla="*/ 3 h 4"/>
                    <a:gd name="T4" fmla="*/ 3 w 7"/>
                    <a:gd name="T5" fmla="*/ 4 h 4"/>
                    <a:gd name="T6" fmla="*/ 6 w 7"/>
                    <a:gd name="T7" fmla="*/ 3 h 4"/>
                    <a:gd name="T8" fmla="*/ 7 w 7"/>
                    <a:gd name="T9" fmla="*/ 0 h 4"/>
                    <a:gd name="T10" fmla="*/ 0 w 7"/>
                    <a:gd name="T11" fmla="*/ 0 h 4"/>
                    <a:gd name="T12" fmla="*/ 0 60000 65536"/>
                    <a:gd name="T13" fmla="*/ 0 60000 65536"/>
                    <a:gd name="T14" fmla="*/ 0 60000 65536"/>
                    <a:gd name="T15" fmla="*/ 0 60000 65536"/>
                    <a:gd name="T16" fmla="*/ 0 60000 65536"/>
                    <a:gd name="T17" fmla="*/ 0 60000 65536"/>
                    <a:gd name="T18" fmla="*/ 0 w 7"/>
                    <a:gd name="T19" fmla="*/ 0 h 4"/>
                    <a:gd name="T20" fmla="*/ 7 w 7"/>
                    <a:gd name="T21" fmla="*/ 4 h 4"/>
                  </a:gdLst>
                  <a:ahLst/>
                  <a:cxnLst>
                    <a:cxn ang="T12">
                      <a:pos x="T0" y="T1"/>
                    </a:cxn>
                    <a:cxn ang="T13">
                      <a:pos x="T2" y="T3"/>
                    </a:cxn>
                    <a:cxn ang="T14">
                      <a:pos x="T4" y="T5"/>
                    </a:cxn>
                    <a:cxn ang="T15">
                      <a:pos x="T6" y="T7"/>
                    </a:cxn>
                    <a:cxn ang="T16">
                      <a:pos x="T8" y="T9"/>
                    </a:cxn>
                    <a:cxn ang="T17">
                      <a:pos x="T10" y="T11"/>
                    </a:cxn>
                  </a:cxnLst>
                  <a:rect l="T18" t="T19" r="T20" b="T21"/>
                  <a:pathLst>
                    <a:path w="7" h="4">
                      <a:moveTo>
                        <a:pt x="0" y="0"/>
                      </a:moveTo>
                      <a:lnTo>
                        <a:pt x="1" y="3"/>
                      </a:lnTo>
                      <a:lnTo>
                        <a:pt x="3" y="4"/>
                      </a:lnTo>
                      <a:lnTo>
                        <a:pt x="6" y="3"/>
                      </a:lnTo>
                      <a:lnTo>
                        <a:pt x="7" y="0"/>
                      </a:lnTo>
                      <a:lnTo>
                        <a:pt x="0" y="0"/>
                      </a:lnTo>
                      <a:close/>
                    </a:path>
                  </a:pathLst>
                </a:custGeom>
                <a:solidFill>
                  <a:srgbClr val="000000"/>
                </a:solidFill>
                <a:ln w="9525">
                  <a:noFill/>
                  <a:round/>
                  <a:headEnd/>
                  <a:tailEnd/>
                </a:ln>
              </p:spPr>
              <p:txBody>
                <a:bodyPr/>
                <a:lstStyle/>
                <a:p>
                  <a:endParaRPr lang="es-ES"/>
                </a:p>
              </p:txBody>
            </p:sp>
            <p:sp>
              <p:nvSpPr>
                <p:cNvPr id="134" name="Freeform 918"/>
                <p:cNvSpPr>
                  <a:spLocks/>
                </p:cNvSpPr>
                <p:nvPr/>
              </p:nvSpPr>
              <p:spPr bwMode="auto">
                <a:xfrm>
                  <a:off x="3034" y="3317"/>
                  <a:ext cx="4"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35" name="Freeform 919"/>
                <p:cNvSpPr>
                  <a:spLocks/>
                </p:cNvSpPr>
                <p:nvPr/>
              </p:nvSpPr>
              <p:spPr bwMode="auto">
                <a:xfrm>
                  <a:off x="3034" y="3319"/>
                  <a:ext cx="6" cy="21"/>
                </a:xfrm>
                <a:custGeom>
                  <a:avLst/>
                  <a:gdLst>
                    <a:gd name="T0" fmla="*/ 7 w 10"/>
                    <a:gd name="T1" fmla="*/ 42 h 42"/>
                    <a:gd name="T2" fmla="*/ 10 w 10"/>
                    <a:gd name="T3" fmla="*/ 42 h 42"/>
                    <a:gd name="T4" fmla="*/ 6 w 10"/>
                    <a:gd name="T5" fmla="*/ 0 h 42"/>
                    <a:gd name="T6" fmla="*/ 0 w 10"/>
                    <a:gd name="T7" fmla="*/ 0 h 42"/>
                    <a:gd name="T8" fmla="*/ 4 w 10"/>
                    <a:gd name="T9" fmla="*/ 42 h 42"/>
                    <a:gd name="T10" fmla="*/ 7 w 10"/>
                    <a:gd name="T11" fmla="*/ 42 h 42"/>
                    <a:gd name="T12" fmla="*/ 0 60000 65536"/>
                    <a:gd name="T13" fmla="*/ 0 60000 65536"/>
                    <a:gd name="T14" fmla="*/ 0 60000 65536"/>
                    <a:gd name="T15" fmla="*/ 0 60000 65536"/>
                    <a:gd name="T16" fmla="*/ 0 60000 65536"/>
                    <a:gd name="T17" fmla="*/ 0 60000 65536"/>
                    <a:gd name="T18" fmla="*/ 0 w 10"/>
                    <a:gd name="T19" fmla="*/ 0 h 42"/>
                    <a:gd name="T20" fmla="*/ 10 w 10"/>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 h="42">
                      <a:moveTo>
                        <a:pt x="7" y="42"/>
                      </a:moveTo>
                      <a:lnTo>
                        <a:pt x="10" y="42"/>
                      </a:lnTo>
                      <a:lnTo>
                        <a:pt x="6" y="0"/>
                      </a:lnTo>
                      <a:lnTo>
                        <a:pt x="0" y="0"/>
                      </a:lnTo>
                      <a:lnTo>
                        <a:pt x="4" y="42"/>
                      </a:lnTo>
                      <a:lnTo>
                        <a:pt x="7" y="42"/>
                      </a:lnTo>
                      <a:close/>
                    </a:path>
                  </a:pathLst>
                </a:custGeom>
                <a:solidFill>
                  <a:srgbClr val="000000"/>
                </a:solidFill>
                <a:ln w="9525">
                  <a:noFill/>
                  <a:round/>
                  <a:headEnd/>
                  <a:tailEnd/>
                </a:ln>
              </p:spPr>
              <p:txBody>
                <a:bodyPr/>
                <a:lstStyle/>
                <a:p>
                  <a:endParaRPr lang="es-ES"/>
                </a:p>
              </p:txBody>
            </p:sp>
            <p:sp>
              <p:nvSpPr>
                <p:cNvPr id="136" name="Freeform 920"/>
                <p:cNvSpPr>
                  <a:spLocks/>
                </p:cNvSpPr>
                <p:nvPr/>
              </p:nvSpPr>
              <p:spPr bwMode="auto">
                <a:xfrm>
                  <a:off x="3036" y="3340"/>
                  <a:ext cx="4"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137" name="Freeform 921"/>
                <p:cNvSpPr>
                  <a:spLocks/>
                </p:cNvSpPr>
                <p:nvPr/>
              </p:nvSpPr>
              <p:spPr bwMode="auto">
                <a:xfrm>
                  <a:off x="3061" y="3315"/>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6" y="3"/>
                      </a:moveTo>
                      <a:lnTo>
                        <a:pt x="5" y="1"/>
                      </a:lnTo>
                      <a:lnTo>
                        <a:pt x="3" y="0"/>
                      </a:lnTo>
                      <a:lnTo>
                        <a:pt x="1" y="1"/>
                      </a:lnTo>
                      <a:lnTo>
                        <a:pt x="0" y="3"/>
                      </a:lnTo>
                      <a:lnTo>
                        <a:pt x="6" y="3"/>
                      </a:lnTo>
                      <a:close/>
                    </a:path>
                  </a:pathLst>
                </a:custGeom>
                <a:solidFill>
                  <a:srgbClr val="000000"/>
                </a:solidFill>
                <a:ln w="9525">
                  <a:noFill/>
                  <a:round/>
                  <a:headEnd/>
                  <a:tailEnd/>
                </a:ln>
              </p:spPr>
              <p:txBody>
                <a:bodyPr/>
                <a:lstStyle/>
                <a:p>
                  <a:endParaRPr lang="es-ES"/>
                </a:p>
              </p:txBody>
            </p:sp>
            <p:sp>
              <p:nvSpPr>
                <p:cNvPr id="138" name="Freeform 922"/>
                <p:cNvSpPr>
                  <a:spLocks/>
                </p:cNvSpPr>
                <p:nvPr/>
              </p:nvSpPr>
              <p:spPr bwMode="auto">
                <a:xfrm>
                  <a:off x="3061" y="3317"/>
                  <a:ext cx="5" cy="20"/>
                </a:xfrm>
                <a:custGeom>
                  <a:avLst/>
                  <a:gdLst>
                    <a:gd name="T0" fmla="*/ 6 w 9"/>
                    <a:gd name="T1" fmla="*/ 41 h 41"/>
                    <a:gd name="T2" fmla="*/ 9 w 9"/>
                    <a:gd name="T3" fmla="*/ 41 h 41"/>
                    <a:gd name="T4" fmla="*/ 6 w 9"/>
                    <a:gd name="T5" fmla="*/ 0 h 41"/>
                    <a:gd name="T6" fmla="*/ 0 w 9"/>
                    <a:gd name="T7" fmla="*/ 0 h 41"/>
                    <a:gd name="T8" fmla="*/ 3 w 9"/>
                    <a:gd name="T9" fmla="*/ 41 h 41"/>
                    <a:gd name="T10" fmla="*/ 6 w 9"/>
                    <a:gd name="T11" fmla="*/ 41 h 41"/>
                    <a:gd name="T12" fmla="*/ 0 60000 65536"/>
                    <a:gd name="T13" fmla="*/ 0 60000 65536"/>
                    <a:gd name="T14" fmla="*/ 0 60000 65536"/>
                    <a:gd name="T15" fmla="*/ 0 60000 65536"/>
                    <a:gd name="T16" fmla="*/ 0 60000 65536"/>
                    <a:gd name="T17" fmla="*/ 0 60000 65536"/>
                    <a:gd name="T18" fmla="*/ 0 w 9"/>
                    <a:gd name="T19" fmla="*/ 0 h 41"/>
                    <a:gd name="T20" fmla="*/ 9 w 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 h="41">
                      <a:moveTo>
                        <a:pt x="6" y="41"/>
                      </a:moveTo>
                      <a:lnTo>
                        <a:pt x="9" y="41"/>
                      </a:lnTo>
                      <a:lnTo>
                        <a:pt x="6" y="0"/>
                      </a:lnTo>
                      <a:lnTo>
                        <a:pt x="0" y="0"/>
                      </a:lnTo>
                      <a:lnTo>
                        <a:pt x="3" y="41"/>
                      </a:lnTo>
                      <a:lnTo>
                        <a:pt x="6" y="41"/>
                      </a:lnTo>
                      <a:close/>
                    </a:path>
                  </a:pathLst>
                </a:custGeom>
                <a:solidFill>
                  <a:srgbClr val="000000"/>
                </a:solidFill>
                <a:ln w="9525">
                  <a:noFill/>
                  <a:round/>
                  <a:headEnd/>
                  <a:tailEnd/>
                </a:ln>
              </p:spPr>
              <p:txBody>
                <a:bodyPr/>
                <a:lstStyle/>
                <a:p>
                  <a:endParaRPr lang="es-ES"/>
                </a:p>
              </p:txBody>
            </p:sp>
            <p:sp>
              <p:nvSpPr>
                <p:cNvPr id="139" name="Freeform 923"/>
                <p:cNvSpPr>
                  <a:spLocks/>
                </p:cNvSpPr>
                <p:nvPr/>
              </p:nvSpPr>
              <p:spPr bwMode="auto">
                <a:xfrm>
                  <a:off x="3062" y="3337"/>
                  <a:ext cx="4" cy="2"/>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140" name="Freeform 924"/>
                <p:cNvSpPr>
                  <a:spLocks/>
                </p:cNvSpPr>
                <p:nvPr/>
              </p:nvSpPr>
              <p:spPr bwMode="auto">
                <a:xfrm>
                  <a:off x="3118" y="3354"/>
                  <a:ext cx="3" cy="2"/>
                </a:xfrm>
                <a:custGeom>
                  <a:avLst/>
                  <a:gdLst>
                    <a:gd name="T0" fmla="*/ 7 w 7"/>
                    <a:gd name="T1" fmla="*/ 3 h 3"/>
                    <a:gd name="T2" fmla="*/ 6 w 7"/>
                    <a:gd name="T3" fmla="*/ 1 h 3"/>
                    <a:gd name="T4" fmla="*/ 4 w 7"/>
                    <a:gd name="T5" fmla="*/ 0 h 3"/>
                    <a:gd name="T6" fmla="*/ 1 w 7"/>
                    <a:gd name="T7" fmla="*/ 1 h 3"/>
                    <a:gd name="T8" fmla="*/ 0 w 7"/>
                    <a:gd name="T9" fmla="*/ 3 h 3"/>
                    <a:gd name="T10" fmla="*/ 7 w 7"/>
                    <a:gd name="T11" fmla="*/ 3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7" y="3"/>
                      </a:moveTo>
                      <a:lnTo>
                        <a:pt x="6" y="1"/>
                      </a:lnTo>
                      <a:lnTo>
                        <a:pt x="4" y="0"/>
                      </a:lnTo>
                      <a:lnTo>
                        <a:pt x="1" y="1"/>
                      </a:lnTo>
                      <a:lnTo>
                        <a:pt x="0" y="3"/>
                      </a:lnTo>
                      <a:lnTo>
                        <a:pt x="7" y="3"/>
                      </a:lnTo>
                      <a:close/>
                    </a:path>
                  </a:pathLst>
                </a:custGeom>
                <a:solidFill>
                  <a:srgbClr val="000000"/>
                </a:solidFill>
                <a:ln w="9525">
                  <a:noFill/>
                  <a:round/>
                  <a:headEnd/>
                  <a:tailEnd/>
                </a:ln>
              </p:spPr>
              <p:txBody>
                <a:bodyPr/>
                <a:lstStyle/>
                <a:p>
                  <a:endParaRPr lang="es-ES"/>
                </a:p>
              </p:txBody>
            </p:sp>
            <p:sp>
              <p:nvSpPr>
                <p:cNvPr id="141" name="Freeform 925"/>
                <p:cNvSpPr>
                  <a:spLocks/>
                </p:cNvSpPr>
                <p:nvPr/>
              </p:nvSpPr>
              <p:spPr bwMode="auto">
                <a:xfrm>
                  <a:off x="3118" y="3356"/>
                  <a:ext cx="12" cy="101"/>
                </a:xfrm>
                <a:custGeom>
                  <a:avLst/>
                  <a:gdLst>
                    <a:gd name="T0" fmla="*/ 22 w 25"/>
                    <a:gd name="T1" fmla="*/ 201 h 201"/>
                    <a:gd name="T2" fmla="*/ 25 w 25"/>
                    <a:gd name="T3" fmla="*/ 201 h 201"/>
                    <a:gd name="T4" fmla="*/ 7 w 25"/>
                    <a:gd name="T5" fmla="*/ 0 h 201"/>
                    <a:gd name="T6" fmla="*/ 0 w 25"/>
                    <a:gd name="T7" fmla="*/ 0 h 201"/>
                    <a:gd name="T8" fmla="*/ 18 w 25"/>
                    <a:gd name="T9" fmla="*/ 201 h 201"/>
                    <a:gd name="T10" fmla="*/ 22 w 25"/>
                    <a:gd name="T11" fmla="*/ 201 h 201"/>
                    <a:gd name="T12" fmla="*/ 0 60000 65536"/>
                    <a:gd name="T13" fmla="*/ 0 60000 65536"/>
                    <a:gd name="T14" fmla="*/ 0 60000 65536"/>
                    <a:gd name="T15" fmla="*/ 0 60000 65536"/>
                    <a:gd name="T16" fmla="*/ 0 60000 65536"/>
                    <a:gd name="T17" fmla="*/ 0 60000 65536"/>
                    <a:gd name="T18" fmla="*/ 0 w 25"/>
                    <a:gd name="T19" fmla="*/ 0 h 201"/>
                    <a:gd name="T20" fmla="*/ 25 w 25"/>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25" h="201">
                      <a:moveTo>
                        <a:pt x="22" y="201"/>
                      </a:moveTo>
                      <a:lnTo>
                        <a:pt x="25" y="201"/>
                      </a:lnTo>
                      <a:lnTo>
                        <a:pt x="7" y="0"/>
                      </a:lnTo>
                      <a:lnTo>
                        <a:pt x="0" y="0"/>
                      </a:lnTo>
                      <a:lnTo>
                        <a:pt x="18" y="201"/>
                      </a:lnTo>
                      <a:lnTo>
                        <a:pt x="22" y="201"/>
                      </a:lnTo>
                      <a:close/>
                    </a:path>
                  </a:pathLst>
                </a:custGeom>
                <a:solidFill>
                  <a:srgbClr val="000000"/>
                </a:solidFill>
                <a:ln w="9525">
                  <a:noFill/>
                  <a:round/>
                  <a:headEnd/>
                  <a:tailEnd/>
                </a:ln>
              </p:spPr>
              <p:txBody>
                <a:bodyPr/>
                <a:lstStyle/>
                <a:p>
                  <a:endParaRPr lang="es-ES"/>
                </a:p>
              </p:txBody>
            </p:sp>
            <p:sp>
              <p:nvSpPr>
                <p:cNvPr id="142" name="Freeform 926"/>
                <p:cNvSpPr>
                  <a:spLocks/>
                </p:cNvSpPr>
                <p:nvPr/>
              </p:nvSpPr>
              <p:spPr bwMode="auto">
                <a:xfrm>
                  <a:off x="3127" y="3457"/>
                  <a:ext cx="3" cy="1"/>
                </a:xfrm>
                <a:custGeom>
                  <a:avLst/>
                  <a:gdLst>
                    <a:gd name="T0" fmla="*/ 0 w 7"/>
                    <a:gd name="T1" fmla="*/ 0 h 3"/>
                    <a:gd name="T2" fmla="*/ 1 w 7"/>
                    <a:gd name="T3" fmla="*/ 2 h 3"/>
                    <a:gd name="T4" fmla="*/ 4 w 7"/>
                    <a:gd name="T5" fmla="*/ 3 h 3"/>
                    <a:gd name="T6" fmla="*/ 6 w 7"/>
                    <a:gd name="T7" fmla="*/ 2 h 3"/>
                    <a:gd name="T8" fmla="*/ 7 w 7"/>
                    <a:gd name="T9" fmla="*/ 0 h 3"/>
                    <a:gd name="T10" fmla="*/ 0 w 7"/>
                    <a:gd name="T11" fmla="*/ 0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0" y="0"/>
                      </a:moveTo>
                      <a:lnTo>
                        <a:pt x="1" y="2"/>
                      </a:lnTo>
                      <a:lnTo>
                        <a:pt x="4" y="3"/>
                      </a:lnTo>
                      <a:lnTo>
                        <a:pt x="6" y="2"/>
                      </a:lnTo>
                      <a:lnTo>
                        <a:pt x="7" y="0"/>
                      </a:lnTo>
                      <a:lnTo>
                        <a:pt x="0" y="0"/>
                      </a:lnTo>
                      <a:close/>
                    </a:path>
                  </a:pathLst>
                </a:custGeom>
                <a:solidFill>
                  <a:srgbClr val="000000"/>
                </a:solidFill>
                <a:ln w="9525">
                  <a:noFill/>
                  <a:round/>
                  <a:headEnd/>
                  <a:tailEnd/>
                </a:ln>
              </p:spPr>
              <p:txBody>
                <a:bodyPr/>
                <a:lstStyle/>
                <a:p>
                  <a:endParaRPr lang="es-ES"/>
                </a:p>
              </p:txBody>
            </p:sp>
            <p:sp>
              <p:nvSpPr>
                <p:cNvPr id="143" name="Freeform 927"/>
                <p:cNvSpPr>
                  <a:spLocks/>
                </p:cNvSpPr>
                <p:nvPr/>
              </p:nvSpPr>
              <p:spPr bwMode="auto">
                <a:xfrm>
                  <a:off x="3149" y="3416"/>
                  <a:ext cx="6" cy="23"/>
                </a:xfrm>
                <a:custGeom>
                  <a:avLst/>
                  <a:gdLst>
                    <a:gd name="T0" fmla="*/ 3 w 10"/>
                    <a:gd name="T1" fmla="*/ 6 h 45"/>
                    <a:gd name="T2" fmla="*/ 0 w 10"/>
                    <a:gd name="T3" fmla="*/ 3 h 45"/>
                    <a:gd name="T4" fmla="*/ 4 w 10"/>
                    <a:gd name="T5" fmla="*/ 45 h 45"/>
                    <a:gd name="T6" fmla="*/ 10 w 10"/>
                    <a:gd name="T7" fmla="*/ 45 h 45"/>
                    <a:gd name="T8" fmla="*/ 6 w 10"/>
                    <a:gd name="T9" fmla="*/ 3 h 45"/>
                    <a:gd name="T10" fmla="*/ 3 w 10"/>
                    <a:gd name="T11" fmla="*/ 0 h 45"/>
                    <a:gd name="T12" fmla="*/ 6 w 10"/>
                    <a:gd name="T13" fmla="*/ 3 h 45"/>
                    <a:gd name="T14" fmla="*/ 5 w 10"/>
                    <a:gd name="T15" fmla="*/ 1 h 45"/>
                    <a:gd name="T16" fmla="*/ 3 w 10"/>
                    <a:gd name="T17" fmla="*/ 0 h 45"/>
                    <a:gd name="T18" fmla="*/ 1 w 10"/>
                    <a:gd name="T19" fmla="*/ 1 h 45"/>
                    <a:gd name="T20" fmla="*/ 0 w 10"/>
                    <a:gd name="T21" fmla="*/ 3 h 45"/>
                    <a:gd name="T22" fmla="*/ 3 w 10"/>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45"/>
                    <a:gd name="T38" fmla="*/ 10 w 10"/>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45">
                      <a:moveTo>
                        <a:pt x="3" y="6"/>
                      </a:moveTo>
                      <a:lnTo>
                        <a:pt x="0" y="3"/>
                      </a:lnTo>
                      <a:lnTo>
                        <a:pt x="4" y="45"/>
                      </a:lnTo>
                      <a:lnTo>
                        <a:pt x="10" y="45"/>
                      </a:lnTo>
                      <a:lnTo>
                        <a:pt x="6" y="3"/>
                      </a:lnTo>
                      <a:lnTo>
                        <a:pt x="3" y="0"/>
                      </a:lnTo>
                      <a:lnTo>
                        <a:pt x="6" y="3"/>
                      </a:lnTo>
                      <a:lnTo>
                        <a:pt x="5" y="1"/>
                      </a:lnTo>
                      <a:lnTo>
                        <a:pt x="3" y="0"/>
                      </a:lnTo>
                      <a:lnTo>
                        <a:pt x="1" y="1"/>
                      </a:lnTo>
                      <a:lnTo>
                        <a:pt x="0" y="3"/>
                      </a:lnTo>
                      <a:lnTo>
                        <a:pt x="3" y="6"/>
                      </a:lnTo>
                      <a:close/>
                    </a:path>
                  </a:pathLst>
                </a:custGeom>
                <a:solidFill>
                  <a:srgbClr val="000000"/>
                </a:solidFill>
                <a:ln w="9525">
                  <a:noFill/>
                  <a:round/>
                  <a:headEnd/>
                  <a:tailEnd/>
                </a:ln>
              </p:spPr>
              <p:txBody>
                <a:bodyPr/>
                <a:lstStyle/>
                <a:p>
                  <a:endParaRPr lang="es-ES"/>
                </a:p>
              </p:txBody>
            </p:sp>
            <p:sp>
              <p:nvSpPr>
                <p:cNvPr id="144" name="Freeform 928"/>
                <p:cNvSpPr>
                  <a:spLocks/>
                </p:cNvSpPr>
                <p:nvPr/>
              </p:nvSpPr>
              <p:spPr bwMode="auto">
                <a:xfrm>
                  <a:off x="2996" y="3416"/>
                  <a:ext cx="155" cy="16"/>
                </a:xfrm>
                <a:custGeom>
                  <a:avLst/>
                  <a:gdLst>
                    <a:gd name="T0" fmla="*/ 6 w 310"/>
                    <a:gd name="T1" fmla="*/ 30 h 33"/>
                    <a:gd name="T2" fmla="*/ 3 w 310"/>
                    <a:gd name="T3" fmla="*/ 33 h 33"/>
                    <a:gd name="T4" fmla="*/ 310 w 310"/>
                    <a:gd name="T5" fmla="*/ 6 h 33"/>
                    <a:gd name="T6" fmla="*/ 310 w 310"/>
                    <a:gd name="T7" fmla="*/ 0 h 33"/>
                    <a:gd name="T8" fmla="*/ 3 w 310"/>
                    <a:gd name="T9" fmla="*/ 26 h 33"/>
                    <a:gd name="T10" fmla="*/ 0 w 310"/>
                    <a:gd name="T11" fmla="*/ 30 h 33"/>
                    <a:gd name="T12" fmla="*/ 3 w 310"/>
                    <a:gd name="T13" fmla="*/ 26 h 33"/>
                    <a:gd name="T14" fmla="*/ 1 w 310"/>
                    <a:gd name="T15" fmla="*/ 27 h 33"/>
                    <a:gd name="T16" fmla="*/ 0 w 310"/>
                    <a:gd name="T17" fmla="*/ 30 h 33"/>
                    <a:gd name="T18" fmla="*/ 1 w 310"/>
                    <a:gd name="T19" fmla="*/ 32 h 33"/>
                    <a:gd name="T20" fmla="*/ 3 w 310"/>
                    <a:gd name="T21" fmla="*/ 33 h 33"/>
                    <a:gd name="T22" fmla="*/ 6 w 310"/>
                    <a:gd name="T23" fmla="*/ 3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0"/>
                    <a:gd name="T37" fmla="*/ 0 h 33"/>
                    <a:gd name="T38" fmla="*/ 310 w 310"/>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0" h="33">
                      <a:moveTo>
                        <a:pt x="6" y="30"/>
                      </a:moveTo>
                      <a:lnTo>
                        <a:pt x="3" y="33"/>
                      </a:lnTo>
                      <a:lnTo>
                        <a:pt x="310" y="6"/>
                      </a:lnTo>
                      <a:lnTo>
                        <a:pt x="310" y="0"/>
                      </a:lnTo>
                      <a:lnTo>
                        <a:pt x="3" y="26"/>
                      </a:lnTo>
                      <a:lnTo>
                        <a:pt x="0" y="30"/>
                      </a:lnTo>
                      <a:lnTo>
                        <a:pt x="3" y="26"/>
                      </a:lnTo>
                      <a:lnTo>
                        <a:pt x="1" y="27"/>
                      </a:lnTo>
                      <a:lnTo>
                        <a:pt x="0" y="30"/>
                      </a:lnTo>
                      <a:lnTo>
                        <a:pt x="1" y="32"/>
                      </a:lnTo>
                      <a:lnTo>
                        <a:pt x="3" y="33"/>
                      </a:lnTo>
                      <a:lnTo>
                        <a:pt x="6" y="30"/>
                      </a:lnTo>
                      <a:close/>
                    </a:path>
                  </a:pathLst>
                </a:custGeom>
                <a:solidFill>
                  <a:srgbClr val="000000"/>
                </a:solidFill>
                <a:ln w="9525">
                  <a:noFill/>
                  <a:round/>
                  <a:headEnd/>
                  <a:tailEnd/>
                </a:ln>
              </p:spPr>
              <p:txBody>
                <a:bodyPr/>
                <a:lstStyle/>
                <a:p>
                  <a:endParaRPr lang="es-ES"/>
                </a:p>
              </p:txBody>
            </p:sp>
            <p:sp>
              <p:nvSpPr>
                <p:cNvPr id="145" name="Freeform 929"/>
                <p:cNvSpPr>
                  <a:spLocks/>
                </p:cNvSpPr>
                <p:nvPr/>
              </p:nvSpPr>
              <p:spPr bwMode="auto">
                <a:xfrm>
                  <a:off x="2996" y="3431"/>
                  <a:ext cx="5" cy="22"/>
                </a:xfrm>
                <a:custGeom>
                  <a:avLst/>
                  <a:gdLst>
                    <a:gd name="T0" fmla="*/ 6 w 9"/>
                    <a:gd name="T1" fmla="*/ 39 h 45"/>
                    <a:gd name="T2" fmla="*/ 9 w 9"/>
                    <a:gd name="T3" fmla="*/ 42 h 45"/>
                    <a:gd name="T4" fmla="*/ 6 w 9"/>
                    <a:gd name="T5" fmla="*/ 0 h 45"/>
                    <a:gd name="T6" fmla="*/ 0 w 9"/>
                    <a:gd name="T7" fmla="*/ 0 h 45"/>
                    <a:gd name="T8" fmla="*/ 3 w 9"/>
                    <a:gd name="T9" fmla="*/ 42 h 45"/>
                    <a:gd name="T10" fmla="*/ 6 w 9"/>
                    <a:gd name="T11" fmla="*/ 45 h 45"/>
                    <a:gd name="T12" fmla="*/ 3 w 9"/>
                    <a:gd name="T13" fmla="*/ 42 h 45"/>
                    <a:gd name="T14" fmla="*/ 4 w 9"/>
                    <a:gd name="T15" fmla="*/ 44 h 45"/>
                    <a:gd name="T16" fmla="*/ 6 w 9"/>
                    <a:gd name="T17" fmla="*/ 45 h 45"/>
                    <a:gd name="T18" fmla="*/ 8 w 9"/>
                    <a:gd name="T19" fmla="*/ 44 h 45"/>
                    <a:gd name="T20" fmla="*/ 9 w 9"/>
                    <a:gd name="T21" fmla="*/ 42 h 45"/>
                    <a:gd name="T22" fmla="*/ 6 w 9"/>
                    <a:gd name="T23" fmla="*/ 39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45"/>
                    <a:gd name="T38" fmla="*/ 9 w 9"/>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45">
                      <a:moveTo>
                        <a:pt x="6" y="39"/>
                      </a:moveTo>
                      <a:lnTo>
                        <a:pt x="9" y="42"/>
                      </a:lnTo>
                      <a:lnTo>
                        <a:pt x="6" y="0"/>
                      </a:lnTo>
                      <a:lnTo>
                        <a:pt x="0" y="0"/>
                      </a:lnTo>
                      <a:lnTo>
                        <a:pt x="3" y="42"/>
                      </a:lnTo>
                      <a:lnTo>
                        <a:pt x="6" y="45"/>
                      </a:lnTo>
                      <a:lnTo>
                        <a:pt x="3" y="42"/>
                      </a:lnTo>
                      <a:lnTo>
                        <a:pt x="4" y="44"/>
                      </a:lnTo>
                      <a:lnTo>
                        <a:pt x="6" y="45"/>
                      </a:lnTo>
                      <a:lnTo>
                        <a:pt x="8" y="44"/>
                      </a:lnTo>
                      <a:lnTo>
                        <a:pt x="9" y="42"/>
                      </a:lnTo>
                      <a:lnTo>
                        <a:pt x="6" y="39"/>
                      </a:lnTo>
                      <a:close/>
                    </a:path>
                  </a:pathLst>
                </a:custGeom>
                <a:solidFill>
                  <a:srgbClr val="000000"/>
                </a:solidFill>
                <a:ln w="9525">
                  <a:noFill/>
                  <a:round/>
                  <a:headEnd/>
                  <a:tailEnd/>
                </a:ln>
              </p:spPr>
              <p:txBody>
                <a:bodyPr/>
                <a:lstStyle/>
                <a:p>
                  <a:endParaRPr lang="es-ES"/>
                </a:p>
              </p:txBody>
            </p:sp>
            <p:sp>
              <p:nvSpPr>
                <p:cNvPr id="146" name="Freeform 930"/>
                <p:cNvSpPr>
                  <a:spLocks/>
                </p:cNvSpPr>
                <p:nvPr/>
              </p:nvSpPr>
              <p:spPr bwMode="auto">
                <a:xfrm>
                  <a:off x="2999" y="3437"/>
                  <a:ext cx="156" cy="16"/>
                </a:xfrm>
                <a:custGeom>
                  <a:avLst/>
                  <a:gdLst>
                    <a:gd name="T0" fmla="*/ 305 w 311"/>
                    <a:gd name="T1" fmla="*/ 3 h 33"/>
                    <a:gd name="T2" fmla="*/ 308 w 311"/>
                    <a:gd name="T3" fmla="*/ 0 h 33"/>
                    <a:gd name="T4" fmla="*/ 0 w 311"/>
                    <a:gd name="T5" fmla="*/ 27 h 33"/>
                    <a:gd name="T6" fmla="*/ 0 w 311"/>
                    <a:gd name="T7" fmla="*/ 33 h 33"/>
                    <a:gd name="T8" fmla="*/ 308 w 311"/>
                    <a:gd name="T9" fmla="*/ 7 h 33"/>
                    <a:gd name="T10" fmla="*/ 311 w 311"/>
                    <a:gd name="T11" fmla="*/ 3 h 33"/>
                    <a:gd name="T12" fmla="*/ 308 w 311"/>
                    <a:gd name="T13" fmla="*/ 7 h 33"/>
                    <a:gd name="T14" fmla="*/ 310 w 311"/>
                    <a:gd name="T15" fmla="*/ 5 h 33"/>
                    <a:gd name="T16" fmla="*/ 311 w 311"/>
                    <a:gd name="T17" fmla="*/ 3 h 33"/>
                    <a:gd name="T18" fmla="*/ 310 w 311"/>
                    <a:gd name="T19" fmla="*/ 1 h 33"/>
                    <a:gd name="T20" fmla="*/ 308 w 311"/>
                    <a:gd name="T21" fmla="*/ 0 h 33"/>
                    <a:gd name="T22" fmla="*/ 305 w 311"/>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305" y="3"/>
                      </a:moveTo>
                      <a:lnTo>
                        <a:pt x="308" y="0"/>
                      </a:lnTo>
                      <a:lnTo>
                        <a:pt x="0" y="27"/>
                      </a:lnTo>
                      <a:lnTo>
                        <a:pt x="0" y="33"/>
                      </a:lnTo>
                      <a:lnTo>
                        <a:pt x="308" y="7"/>
                      </a:lnTo>
                      <a:lnTo>
                        <a:pt x="311" y="3"/>
                      </a:lnTo>
                      <a:lnTo>
                        <a:pt x="308" y="7"/>
                      </a:lnTo>
                      <a:lnTo>
                        <a:pt x="310" y="5"/>
                      </a:lnTo>
                      <a:lnTo>
                        <a:pt x="311" y="3"/>
                      </a:lnTo>
                      <a:lnTo>
                        <a:pt x="310" y="1"/>
                      </a:lnTo>
                      <a:lnTo>
                        <a:pt x="308" y="0"/>
                      </a:lnTo>
                      <a:lnTo>
                        <a:pt x="305" y="3"/>
                      </a:lnTo>
                      <a:close/>
                    </a:path>
                  </a:pathLst>
                </a:custGeom>
                <a:solidFill>
                  <a:srgbClr val="000000"/>
                </a:solidFill>
                <a:ln w="9525">
                  <a:noFill/>
                  <a:round/>
                  <a:headEnd/>
                  <a:tailEnd/>
                </a:ln>
              </p:spPr>
              <p:txBody>
                <a:bodyPr/>
                <a:lstStyle/>
                <a:p>
                  <a:endParaRPr lang="es-ES"/>
                </a:p>
              </p:txBody>
            </p:sp>
            <p:sp>
              <p:nvSpPr>
                <p:cNvPr id="147" name="Freeform 931"/>
                <p:cNvSpPr>
                  <a:spLocks/>
                </p:cNvSpPr>
                <p:nvPr/>
              </p:nvSpPr>
              <p:spPr bwMode="auto">
                <a:xfrm>
                  <a:off x="3146" y="3375"/>
                  <a:ext cx="5" cy="23"/>
                </a:xfrm>
                <a:custGeom>
                  <a:avLst/>
                  <a:gdLst>
                    <a:gd name="T0" fmla="*/ 4 w 11"/>
                    <a:gd name="T1" fmla="*/ 6 h 45"/>
                    <a:gd name="T2" fmla="*/ 0 w 11"/>
                    <a:gd name="T3" fmla="*/ 3 h 45"/>
                    <a:gd name="T4" fmla="*/ 5 w 11"/>
                    <a:gd name="T5" fmla="*/ 45 h 45"/>
                    <a:gd name="T6" fmla="*/ 11 w 11"/>
                    <a:gd name="T7" fmla="*/ 45 h 45"/>
                    <a:gd name="T8" fmla="*/ 7 w 11"/>
                    <a:gd name="T9" fmla="*/ 3 h 45"/>
                    <a:gd name="T10" fmla="*/ 4 w 11"/>
                    <a:gd name="T11" fmla="*/ 0 h 45"/>
                    <a:gd name="T12" fmla="*/ 7 w 11"/>
                    <a:gd name="T13" fmla="*/ 3 h 45"/>
                    <a:gd name="T14" fmla="*/ 6 w 11"/>
                    <a:gd name="T15" fmla="*/ 1 h 45"/>
                    <a:gd name="T16" fmla="*/ 4 w 11"/>
                    <a:gd name="T17" fmla="*/ 0 h 45"/>
                    <a:gd name="T18" fmla="*/ 1 w 11"/>
                    <a:gd name="T19" fmla="*/ 1 h 45"/>
                    <a:gd name="T20" fmla="*/ 0 w 11"/>
                    <a:gd name="T21" fmla="*/ 3 h 45"/>
                    <a:gd name="T22" fmla="*/ 4 w 11"/>
                    <a:gd name="T23" fmla="*/ 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5"/>
                    <a:gd name="T38" fmla="*/ 11 w 11"/>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5">
                      <a:moveTo>
                        <a:pt x="4" y="6"/>
                      </a:moveTo>
                      <a:lnTo>
                        <a:pt x="0" y="3"/>
                      </a:lnTo>
                      <a:lnTo>
                        <a:pt x="5" y="45"/>
                      </a:lnTo>
                      <a:lnTo>
                        <a:pt x="11" y="45"/>
                      </a:lnTo>
                      <a:lnTo>
                        <a:pt x="7" y="3"/>
                      </a:lnTo>
                      <a:lnTo>
                        <a:pt x="4" y="0"/>
                      </a:lnTo>
                      <a:lnTo>
                        <a:pt x="7" y="3"/>
                      </a:lnTo>
                      <a:lnTo>
                        <a:pt x="6" y="1"/>
                      </a:lnTo>
                      <a:lnTo>
                        <a:pt x="4" y="0"/>
                      </a:lnTo>
                      <a:lnTo>
                        <a:pt x="1" y="1"/>
                      </a:lnTo>
                      <a:lnTo>
                        <a:pt x="0" y="3"/>
                      </a:lnTo>
                      <a:lnTo>
                        <a:pt x="4" y="6"/>
                      </a:lnTo>
                      <a:close/>
                    </a:path>
                  </a:pathLst>
                </a:custGeom>
                <a:solidFill>
                  <a:srgbClr val="000000"/>
                </a:solidFill>
                <a:ln w="9525">
                  <a:noFill/>
                  <a:round/>
                  <a:headEnd/>
                  <a:tailEnd/>
                </a:ln>
              </p:spPr>
              <p:txBody>
                <a:bodyPr/>
                <a:lstStyle/>
                <a:p>
                  <a:endParaRPr lang="es-ES"/>
                </a:p>
              </p:txBody>
            </p:sp>
            <p:sp>
              <p:nvSpPr>
                <p:cNvPr id="148" name="Freeform 932"/>
                <p:cNvSpPr>
                  <a:spLocks/>
                </p:cNvSpPr>
                <p:nvPr/>
              </p:nvSpPr>
              <p:spPr bwMode="auto">
                <a:xfrm>
                  <a:off x="2992" y="3375"/>
                  <a:ext cx="155" cy="17"/>
                </a:xfrm>
                <a:custGeom>
                  <a:avLst/>
                  <a:gdLst>
                    <a:gd name="T0" fmla="*/ 7 w 311"/>
                    <a:gd name="T1" fmla="*/ 29 h 33"/>
                    <a:gd name="T2" fmla="*/ 4 w 311"/>
                    <a:gd name="T3" fmla="*/ 33 h 33"/>
                    <a:gd name="T4" fmla="*/ 311 w 311"/>
                    <a:gd name="T5" fmla="*/ 6 h 33"/>
                    <a:gd name="T6" fmla="*/ 311 w 311"/>
                    <a:gd name="T7" fmla="*/ 0 h 33"/>
                    <a:gd name="T8" fmla="*/ 4 w 311"/>
                    <a:gd name="T9" fmla="*/ 26 h 33"/>
                    <a:gd name="T10" fmla="*/ 0 w 311"/>
                    <a:gd name="T11" fmla="*/ 29 h 33"/>
                    <a:gd name="T12" fmla="*/ 4 w 311"/>
                    <a:gd name="T13" fmla="*/ 26 h 33"/>
                    <a:gd name="T14" fmla="*/ 1 w 311"/>
                    <a:gd name="T15" fmla="*/ 27 h 33"/>
                    <a:gd name="T16" fmla="*/ 0 w 311"/>
                    <a:gd name="T17" fmla="*/ 29 h 33"/>
                    <a:gd name="T18" fmla="*/ 1 w 311"/>
                    <a:gd name="T19" fmla="*/ 31 h 33"/>
                    <a:gd name="T20" fmla="*/ 4 w 311"/>
                    <a:gd name="T21" fmla="*/ 33 h 33"/>
                    <a:gd name="T22" fmla="*/ 7 w 311"/>
                    <a:gd name="T23" fmla="*/ 29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1"/>
                    <a:gd name="T37" fmla="*/ 0 h 33"/>
                    <a:gd name="T38" fmla="*/ 311 w 31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1" h="33">
                      <a:moveTo>
                        <a:pt x="7" y="29"/>
                      </a:moveTo>
                      <a:lnTo>
                        <a:pt x="4" y="33"/>
                      </a:lnTo>
                      <a:lnTo>
                        <a:pt x="311" y="6"/>
                      </a:lnTo>
                      <a:lnTo>
                        <a:pt x="311" y="0"/>
                      </a:lnTo>
                      <a:lnTo>
                        <a:pt x="4" y="26"/>
                      </a:lnTo>
                      <a:lnTo>
                        <a:pt x="0" y="29"/>
                      </a:lnTo>
                      <a:lnTo>
                        <a:pt x="4" y="26"/>
                      </a:lnTo>
                      <a:lnTo>
                        <a:pt x="1" y="27"/>
                      </a:lnTo>
                      <a:lnTo>
                        <a:pt x="0" y="29"/>
                      </a:lnTo>
                      <a:lnTo>
                        <a:pt x="1" y="31"/>
                      </a:lnTo>
                      <a:lnTo>
                        <a:pt x="4" y="33"/>
                      </a:lnTo>
                      <a:lnTo>
                        <a:pt x="7" y="29"/>
                      </a:lnTo>
                      <a:close/>
                    </a:path>
                  </a:pathLst>
                </a:custGeom>
                <a:solidFill>
                  <a:srgbClr val="000000"/>
                </a:solidFill>
                <a:ln w="9525">
                  <a:noFill/>
                  <a:round/>
                  <a:headEnd/>
                  <a:tailEnd/>
                </a:ln>
              </p:spPr>
              <p:txBody>
                <a:bodyPr/>
                <a:lstStyle/>
                <a:p>
                  <a:endParaRPr lang="es-ES"/>
                </a:p>
              </p:txBody>
            </p:sp>
            <p:sp>
              <p:nvSpPr>
                <p:cNvPr id="149" name="Freeform 933"/>
                <p:cNvSpPr>
                  <a:spLocks/>
                </p:cNvSpPr>
                <p:nvPr/>
              </p:nvSpPr>
              <p:spPr bwMode="auto">
                <a:xfrm>
                  <a:off x="2992" y="3390"/>
                  <a:ext cx="5" cy="23"/>
                </a:xfrm>
                <a:custGeom>
                  <a:avLst/>
                  <a:gdLst>
                    <a:gd name="T0" fmla="*/ 8 w 11"/>
                    <a:gd name="T1" fmla="*/ 39 h 46"/>
                    <a:gd name="T2" fmla="*/ 11 w 11"/>
                    <a:gd name="T3" fmla="*/ 43 h 46"/>
                    <a:gd name="T4" fmla="*/ 7 w 11"/>
                    <a:gd name="T5" fmla="*/ 0 h 46"/>
                    <a:gd name="T6" fmla="*/ 0 w 11"/>
                    <a:gd name="T7" fmla="*/ 0 h 46"/>
                    <a:gd name="T8" fmla="*/ 5 w 11"/>
                    <a:gd name="T9" fmla="*/ 43 h 46"/>
                    <a:gd name="T10" fmla="*/ 8 w 11"/>
                    <a:gd name="T11" fmla="*/ 46 h 46"/>
                    <a:gd name="T12" fmla="*/ 5 w 11"/>
                    <a:gd name="T13" fmla="*/ 43 h 46"/>
                    <a:gd name="T14" fmla="*/ 6 w 11"/>
                    <a:gd name="T15" fmla="*/ 45 h 46"/>
                    <a:gd name="T16" fmla="*/ 8 w 11"/>
                    <a:gd name="T17" fmla="*/ 46 h 46"/>
                    <a:gd name="T18" fmla="*/ 10 w 11"/>
                    <a:gd name="T19" fmla="*/ 45 h 46"/>
                    <a:gd name="T20" fmla="*/ 11 w 11"/>
                    <a:gd name="T21" fmla="*/ 43 h 46"/>
                    <a:gd name="T22" fmla="*/ 8 w 11"/>
                    <a:gd name="T23" fmla="*/ 3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46"/>
                    <a:gd name="T38" fmla="*/ 11 w 11"/>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46">
                      <a:moveTo>
                        <a:pt x="8" y="39"/>
                      </a:moveTo>
                      <a:lnTo>
                        <a:pt x="11" y="43"/>
                      </a:lnTo>
                      <a:lnTo>
                        <a:pt x="7" y="0"/>
                      </a:lnTo>
                      <a:lnTo>
                        <a:pt x="0" y="0"/>
                      </a:lnTo>
                      <a:lnTo>
                        <a:pt x="5" y="43"/>
                      </a:lnTo>
                      <a:lnTo>
                        <a:pt x="8" y="46"/>
                      </a:lnTo>
                      <a:lnTo>
                        <a:pt x="5" y="43"/>
                      </a:lnTo>
                      <a:lnTo>
                        <a:pt x="6" y="45"/>
                      </a:lnTo>
                      <a:lnTo>
                        <a:pt x="8" y="46"/>
                      </a:lnTo>
                      <a:lnTo>
                        <a:pt x="10" y="45"/>
                      </a:lnTo>
                      <a:lnTo>
                        <a:pt x="11" y="43"/>
                      </a:lnTo>
                      <a:lnTo>
                        <a:pt x="8" y="39"/>
                      </a:lnTo>
                      <a:close/>
                    </a:path>
                  </a:pathLst>
                </a:custGeom>
                <a:solidFill>
                  <a:srgbClr val="000000"/>
                </a:solidFill>
                <a:ln w="9525">
                  <a:noFill/>
                  <a:round/>
                  <a:headEnd/>
                  <a:tailEnd/>
                </a:ln>
              </p:spPr>
              <p:txBody>
                <a:bodyPr/>
                <a:lstStyle/>
                <a:p>
                  <a:endParaRPr lang="es-ES"/>
                </a:p>
              </p:txBody>
            </p:sp>
            <p:sp>
              <p:nvSpPr>
                <p:cNvPr id="150" name="Freeform 934"/>
                <p:cNvSpPr>
                  <a:spLocks/>
                </p:cNvSpPr>
                <p:nvPr/>
              </p:nvSpPr>
              <p:spPr bwMode="auto">
                <a:xfrm>
                  <a:off x="2996" y="3397"/>
                  <a:ext cx="155" cy="16"/>
                </a:xfrm>
                <a:custGeom>
                  <a:avLst/>
                  <a:gdLst>
                    <a:gd name="T0" fmla="*/ 304 w 310"/>
                    <a:gd name="T1" fmla="*/ 3 h 33"/>
                    <a:gd name="T2" fmla="*/ 307 w 310"/>
                    <a:gd name="T3" fmla="*/ 0 h 33"/>
                    <a:gd name="T4" fmla="*/ 0 w 310"/>
                    <a:gd name="T5" fmla="*/ 26 h 33"/>
                    <a:gd name="T6" fmla="*/ 0 w 310"/>
                    <a:gd name="T7" fmla="*/ 33 h 33"/>
                    <a:gd name="T8" fmla="*/ 307 w 310"/>
                    <a:gd name="T9" fmla="*/ 6 h 33"/>
                    <a:gd name="T10" fmla="*/ 310 w 310"/>
                    <a:gd name="T11" fmla="*/ 3 h 33"/>
                    <a:gd name="T12" fmla="*/ 307 w 310"/>
                    <a:gd name="T13" fmla="*/ 6 h 33"/>
                    <a:gd name="T14" fmla="*/ 309 w 310"/>
                    <a:gd name="T15" fmla="*/ 5 h 33"/>
                    <a:gd name="T16" fmla="*/ 310 w 310"/>
                    <a:gd name="T17" fmla="*/ 3 h 33"/>
                    <a:gd name="T18" fmla="*/ 309 w 310"/>
                    <a:gd name="T19" fmla="*/ 1 h 33"/>
                    <a:gd name="T20" fmla="*/ 307 w 310"/>
                    <a:gd name="T21" fmla="*/ 0 h 33"/>
                    <a:gd name="T22" fmla="*/ 304 w 310"/>
                    <a:gd name="T23" fmla="*/ 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0"/>
                    <a:gd name="T37" fmla="*/ 0 h 33"/>
                    <a:gd name="T38" fmla="*/ 310 w 310"/>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0" h="33">
                      <a:moveTo>
                        <a:pt x="304" y="3"/>
                      </a:moveTo>
                      <a:lnTo>
                        <a:pt x="307" y="0"/>
                      </a:lnTo>
                      <a:lnTo>
                        <a:pt x="0" y="26"/>
                      </a:lnTo>
                      <a:lnTo>
                        <a:pt x="0" y="33"/>
                      </a:lnTo>
                      <a:lnTo>
                        <a:pt x="307" y="6"/>
                      </a:lnTo>
                      <a:lnTo>
                        <a:pt x="310" y="3"/>
                      </a:lnTo>
                      <a:lnTo>
                        <a:pt x="307" y="6"/>
                      </a:lnTo>
                      <a:lnTo>
                        <a:pt x="309" y="5"/>
                      </a:lnTo>
                      <a:lnTo>
                        <a:pt x="310" y="3"/>
                      </a:lnTo>
                      <a:lnTo>
                        <a:pt x="309" y="1"/>
                      </a:lnTo>
                      <a:lnTo>
                        <a:pt x="307" y="0"/>
                      </a:lnTo>
                      <a:lnTo>
                        <a:pt x="304" y="3"/>
                      </a:lnTo>
                      <a:close/>
                    </a:path>
                  </a:pathLst>
                </a:custGeom>
                <a:solidFill>
                  <a:srgbClr val="000000"/>
                </a:solidFill>
                <a:ln w="9525">
                  <a:noFill/>
                  <a:round/>
                  <a:headEnd/>
                  <a:tailEnd/>
                </a:ln>
              </p:spPr>
              <p:txBody>
                <a:bodyPr/>
                <a:lstStyle/>
                <a:p>
                  <a:endParaRPr lang="es-ES"/>
                </a:p>
              </p:txBody>
            </p:sp>
          </p:grpSp>
          <p:sp>
            <p:nvSpPr>
              <p:cNvPr id="41" name="Text Box 935"/>
              <p:cNvSpPr txBox="1">
                <a:spLocks noChangeArrowheads="1"/>
              </p:cNvSpPr>
              <p:nvPr/>
            </p:nvSpPr>
            <p:spPr bwMode="auto">
              <a:xfrm rot="-278115">
                <a:off x="2444" y="3231"/>
                <a:ext cx="306" cy="140"/>
              </a:xfrm>
              <a:prstGeom prst="rect">
                <a:avLst/>
              </a:prstGeom>
              <a:noFill/>
              <a:ln w="9525">
                <a:noFill/>
                <a:miter lim="800000"/>
                <a:headEnd/>
                <a:tailEnd/>
              </a:ln>
            </p:spPr>
            <p:txBody>
              <a:bodyPr wrap="none">
                <a:spAutoFit/>
              </a:bodyPr>
              <a:lstStyle/>
              <a:p>
                <a:pPr algn="ctr" eaLnBrk="0" hangingPunct="0">
                  <a:lnSpc>
                    <a:spcPct val="80000"/>
                  </a:lnSpc>
                  <a:buClr>
                    <a:schemeClr val="tx2"/>
                  </a:buClr>
                </a:pPr>
                <a:r>
                  <a:rPr lang="en-US" sz="600" b="1">
                    <a:solidFill>
                      <a:schemeClr val="tx2"/>
                    </a:solidFill>
                  </a:rPr>
                  <a:t>123.20</a:t>
                </a:r>
              </a:p>
            </p:txBody>
          </p:sp>
          <p:grpSp>
            <p:nvGrpSpPr>
              <p:cNvPr id="42" name="Group 936"/>
              <p:cNvGrpSpPr>
                <a:grpSpLocks/>
              </p:cNvGrpSpPr>
              <p:nvPr/>
            </p:nvGrpSpPr>
            <p:grpSpPr bwMode="auto">
              <a:xfrm>
                <a:off x="2206" y="3389"/>
                <a:ext cx="482" cy="98"/>
                <a:chOff x="1918" y="3636"/>
                <a:chExt cx="329" cy="68"/>
              </a:xfrm>
            </p:grpSpPr>
            <p:sp>
              <p:nvSpPr>
                <p:cNvPr id="43" name="Freeform 937"/>
                <p:cNvSpPr>
                  <a:spLocks/>
                </p:cNvSpPr>
                <p:nvPr/>
              </p:nvSpPr>
              <p:spPr bwMode="auto">
                <a:xfrm>
                  <a:off x="2219" y="3679"/>
                  <a:ext cx="26" cy="23"/>
                </a:xfrm>
                <a:custGeom>
                  <a:avLst/>
                  <a:gdLst>
                    <a:gd name="T0" fmla="*/ 6 w 54"/>
                    <a:gd name="T1" fmla="*/ 0 h 46"/>
                    <a:gd name="T2" fmla="*/ 37 w 54"/>
                    <a:gd name="T3" fmla="*/ 5 h 46"/>
                    <a:gd name="T4" fmla="*/ 44 w 54"/>
                    <a:gd name="T5" fmla="*/ 8 h 46"/>
                    <a:gd name="T6" fmla="*/ 51 w 54"/>
                    <a:gd name="T7" fmla="*/ 14 h 46"/>
                    <a:gd name="T8" fmla="*/ 54 w 54"/>
                    <a:gd name="T9" fmla="*/ 21 h 46"/>
                    <a:gd name="T10" fmla="*/ 54 w 54"/>
                    <a:gd name="T11" fmla="*/ 29 h 46"/>
                    <a:gd name="T12" fmla="*/ 54 w 54"/>
                    <a:gd name="T13" fmla="*/ 29 h 46"/>
                    <a:gd name="T14" fmla="*/ 51 w 54"/>
                    <a:gd name="T15" fmla="*/ 37 h 46"/>
                    <a:gd name="T16" fmla="*/ 45 w 54"/>
                    <a:gd name="T17" fmla="*/ 42 h 46"/>
                    <a:gd name="T18" fmla="*/ 38 w 54"/>
                    <a:gd name="T19" fmla="*/ 46 h 46"/>
                    <a:gd name="T20" fmla="*/ 30 w 54"/>
                    <a:gd name="T21" fmla="*/ 46 h 46"/>
                    <a:gd name="T22" fmla="*/ 0 w 54"/>
                    <a:gd name="T23" fmla="*/ 41 h 46"/>
                    <a:gd name="T24" fmla="*/ 1 w 54"/>
                    <a:gd name="T25" fmla="*/ 33 h 46"/>
                    <a:gd name="T26" fmla="*/ 3 w 54"/>
                    <a:gd name="T27" fmla="*/ 20 h 46"/>
                    <a:gd name="T28" fmla="*/ 5 w 54"/>
                    <a:gd name="T29" fmla="*/ 7 h 46"/>
                    <a:gd name="T30" fmla="*/ 6 w 54"/>
                    <a:gd name="T31" fmla="*/ 0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46"/>
                    <a:gd name="T50" fmla="*/ 54 w 54"/>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46">
                      <a:moveTo>
                        <a:pt x="6" y="0"/>
                      </a:moveTo>
                      <a:lnTo>
                        <a:pt x="37" y="5"/>
                      </a:lnTo>
                      <a:lnTo>
                        <a:pt x="44" y="8"/>
                      </a:lnTo>
                      <a:lnTo>
                        <a:pt x="51" y="14"/>
                      </a:lnTo>
                      <a:lnTo>
                        <a:pt x="54" y="21"/>
                      </a:lnTo>
                      <a:lnTo>
                        <a:pt x="54" y="29"/>
                      </a:lnTo>
                      <a:lnTo>
                        <a:pt x="51" y="37"/>
                      </a:lnTo>
                      <a:lnTo>
                        <a:pt x="45" y="42"/>
                      </a:lnTo>
                      <a:lnTo>
                        <a:pt x="38" y="46"/>
                      </a:lnTo>
                      <a:lnTo>
                        <a:pt x="30" y="46"/>
                      </a:lnTo>
                      <a:lnTo>
                        <a:pt x="0" y="41"/>
                      </a:lnTo>
                      <a:lnTo>
                        <a:pt x="1" y="33"/>
                      </a:lnTo>
                      <a:lnTo>
                        <a:pt x="3" y="20"/>
                      </a:lnTo>
                      <a:lnTo>
                        <a:pt x="5" y="7"/>
                      </a:lnTo>
                      <a:lnTo>
                        <a:pt x="6" y="0"/>
                      </a:lnTo>
                      <a:close/>
                    </a:path>
                  </a:pathLst>
                </a:custGeom>
                <a:solidFill>
                  <a:srgbClr val="FF7F7F"/>
                </a:solidFill>
                <a:ln w="9525">
                  <a:noFill/>
                  <a:round/>
                  <a:headEnd/>
                  <a:tailEnd/>
                </a:ln>
              </p:spPr>
              <p:txBody>
                <a:bodyPr/>
                <a:lstStyle/>
                <a:p>
                  <a:endParaRPr lang="es-ES"/>
                </a:p>
              </p:txBody>
            </p:sp>
            <p:sp>
              <p:nvSpPr>
                <p:cNvPr id="44" name="Freeform 938"/>
                <p:cNvSpPr>
                  <a:spLocks/>
                </p:cNvSpPr>
                <p:nvPr/>
              </p:nvSpPr>
              <p:spPr bwMode="auto">
                <a:xfrm>
                  <a:off x="2222" y="3677"/>
                  <a:ext cx="17" cy="6"/>
                </a:xfrm>
                <a:custGeom>
                  <a:avLst/>
                  <a:gdLst>
                    <a:gd name="T0" fmla="*/ 31 w 34"/>
                    <a:gd name="T1" fmla="*/ 5 h 11"/>
                    <a:gd name="T2" fmla="*/ 31 w 34"/>
                    <a:gd name="T3" fmla="*/ 5 h 11"/>
                    <a:gd name="T4" fmla="*/ 0 w 34"/>
                    <a:gd name="T5" fmla="*/ 0 h 11"/>
                    <a:gd name="T6" fmla="*/ 0 w 34"/>
                    <a:gd name="T7" fmla="*/ 6 h 11"/>
                    <a:gd name="T8" fmla="*/ 31 w 34"/>
                    <a:gd name="T9" fmla="*/ 11 h 11"/>
                    <a:gd name="T10" fmla="*/ 31 w 34"/>
                    <a:gd name="T11" fmla="*/ 11 h 11"/>
                    <a:gd name="T12" fmla="*/ 31 w 34"/>
                    <a:gd name="T13" fmla="*/ 11 h 11"/>
                    <a:gd name="T14" fmla="*/ 33 w 34"/>
                    <a:gd name="T15" fmla="*/ 10 h 11"/>
                    <a:gd name="T16" fmla="*/ 34 w 34"/>
                    <a:gd name="T17" fmla="*/ 8 h 11"/>
                    <a:gd name="T18" fmla="*/ 33 w 34"/>
                    <a:gd name="T19" fmla="*/ 6 h 11"/>
                    <a:gd name="T20" fmla="*/ 31 w 34"/>
                    <a:gd name="T21" fmla="*/ 5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11"/>
                    <a:gd name="T35" fmla="*/ 34 w 34"/>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11">
                      <a:moveTo>
                        <a:pt x="31" y="5"/>
                      </a:moveTo>
                      <a:lnTo>
                        <a:pt x="31" y="5"/>
                      </a:lnTo>
                      <a:lnTo>
                        <a:pt x="0" y="0"/>
                      </a:lnTo>
                      <a:lnTo>
                        <a:pt x="0" y="6"/>
                      </a:lnTo>
                      <a:lnTo>
                        <a:pt x="31" y="11"/>
                      </a:lnTo>
                      <a:lnTo>
                        <a:pt x="33" y="10"/>
                      </a:lnTo>
                      <a:lnTo>
                        <a:pt x="34" y="8"/>
                      </a:lnTo>
                      <a:lnTo>
                        <a:pt x="33" y="6"/>
                      </a:lnTo>
                      <a:lnTo>
                        <a:pt x="31" y="5"/>
                      </a:lnTo>
                      <a:close/>
                    </a:path>
                  </a:pathLst>
                </a:custGeom>
                <a:solidFill>
                  <a:srgbClr val="000000"/>
                </a:solidFill>
                <a:ln w="9525">
                  <a:noFill/>
                  <a:round/>
                  <a:headEnd/>
                  <a:tailEnd/>
                </a:ln>
              </p:spPr>
              <p:txBody>
                <a:bodyPr/>
                <a:lstStyle/>
                <a:p>
                  <a:endParaRPr lang="es-ES"/>
                </a:p>
              </p:txBody>
            </p:sp>
            <p:sp>
              <p:nvSpPr>
                <p:cNvPr id="45" name="Freeform 939"/>
                <p:cNvSpPr>
                  <a:spLocks/>
                </p:cNvSpPr>
                <p:nvPr/>
              </p:nvSpPr>
              <p:spPr bwMode="auto">
                <a:xfrm>
                  <a:off x="2237" y="3680"/>
                  <a:ext cx="10" cy="15"/>
                </a:xfrm>
                <a:custGeom>
                  <a:avLst/>
                  <a:gdLst>
                    <a:gd name="T0" fmla="*/ 20 w 20"/>
                    <a:gd name="T1" fmla="*/ 27 h 31"/>
                    <a:gd name="T2" fmla="*/ 20 w 20"/>
                    <a:gd name="T3" fmla="*/ 27 h 31"/>
                    <a:gd name="T4" fmla="*/ 20 w 20"/>
                    <a:gd name="T5" fmla="*/ 19 h 31"/>
                    <a:gd name="T6" fmla="*/ 17 w 20"/>
                    <a:gd name="T7" fmla="*/ 10 h 31"/>
                    <a:gd name="T8" fmla="*/ 10 w 20"/>
                    <a:gd name="T9" fmla="*/ 3 h 31"/>
                    <a:gd name="T10" fmla="*/ 0 w 20"/>
                    <a:gd name="T11" fmla="*/ 0 h 31"/>
                    <a:gd name="T12" fmla="*/ 0 w 20"/>
                    <a:gd name="T13" fmla="*/ 6 h 31"/>
                    <a:gd name="T14" fmla="*/ 5 w 20"/>
                    <a:gd name="T15" fmla="*/ 10 h 31"/>
                    <a:gd name="T16" fmla="*/ 11 w 20"/>
                    <a:gd name="T17" fmla="*/ 14 h 31"/>
                    <a:gd name="T18" fmla="*/ 14 w 20"/>
                    <a:gd name="T19" fmla="*/ 19 h 31"/>
                    <a:gd name="T20" fmla="*/ 14 w 20"/>
                    <a:gd name="T21" fmla="*/ 27 h 31"/>
                    <a:gd name="T22" fmla="*/ 14 w 20"/>
                    <a:gd name="T23" fmla="*/ 27 h 31"/>
                    <a:gd name="T24" fmla="*/ 14 w 20"/>
                    <a:gd name="T25" fmla="*/ 27 h 31"/>
                    <a:gd name="T26" fmla="*/ 15 w 20"/>
                    <a:gd name="T27" fmla="*/ 30 h 31"/>
                    <a:gd name="T28" fmla="*/ 17 w 20"/>
                    <a:gd name="T29" fmla="*/ 31 h 31"/>
                    <a:gd name="T30" fmla="*/ 19 w 20"/>
                    <a:gd name="T31" fmla="*/ 30 h 31"/>
                    <a:gd name="T32" fmla="*/ 20 w 20"/>
                    <a:gd name="T33" fmla="*/ 27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1"/>
                    <a:gd name="T53" fmla="*/ 20 w 2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1">
                      <a:moveTo>
                        <a:pt x="20" y="27"/>
                      </a:moveTo>
                      <a:lnTo>
                        <a:pt x="20" y="27"/>
                      </a:lnTo>
                      <a:lnTo>
                        <a:pt x="20" y="19"/>
                      </a:lnTo>
                      <a:lnTo>
                        <a:pt x="17" y="10"/>
                      </a:lnTo>
                      <a:lnTo>
                        <a:pt x="10" y="3"/>
                      </a:lnTo>
                      <a:lnTo>
                        <a:pt x="0" y="0"/>
                      </a:lnTo>
                      <a:lnTo>
                        <a:pt x="0" y="6"/>
                      </a:lnTo>
                      <a:lnTo>
                        <a:pt x="5" y="10"/>
                      </a:lnTo>
                      <a:lnTo>
                        <a:pt x="11" y="14"/>
                      </a:lnTo>
                      <a:lnTo>
                        <a:pt x="14" y="19"/>
                      </a:lnTo>
                      <a:lnTo>
                        <a:pt x="14" y="27"/>
                      </a:lnTo>
                      <a:lnTo>
                        <a:pt x="15" y="30"/>
                      </a:lnTo>
                      <a:lnTo>
                        <a:pt x="17" y="31"/>
                      </a:lnTo>
                      <a:lnTo>
                        <a:pt x="19" y="30"/>
                      </a:lnTo>
                      <a:lnTo>
                        <a:pt x="20" y="27"/>
                      </a:lnTo>
                      <a:close/>
                    </a:path>
                  </a:pathLst>
                </a:custGeom>
                <a:solidFill>
                  <a:srgbClr val="000000"/>
                </a:solidFill>
                <a:ln w="9525">
                  <a:noFill/>
                  <a:round/>
                  <a:headEnd/>
                  <a:tailEnd/>
                </a:ln>
              </p:spPr>
              <p:txBody>
                <a:bodyPr/>
                <a:lstStyle/>
                <a:p>
                  <a:endParaRPr lang="es-ES"/>
                </a:p>
              </p:txBody>
            </p:sp>
            <p:sp>
              <p:nvSpPr>
                <p:cNvPr id="46" name="Freeform 940"/>
                <p:cNvSpPr>
                  <a:spLocks/>
                </p:cNvSpPr>
                <p:nvPr/>
              </p:nvSpPr>
              <p:spPr bwMode="auto">
                <a:xfrm>
                  <a:off x="2244" y="3694"/>
                  <a:ext cx="3" cy="1"/>
                </a:xfrm>
                <a:custGeom>
                  <a:avLst/>
                  <a:gdLst>
                    <a:gd name="T0" fmla="*/ 6 w 6"/>
                    <a:gd name="T1" fmla="*/ 0 h 4"/>
                    <a:gd name="T2" fmla="*/ 3 w 6"/>
                    <a:gd name="T3" fmla="*/ 0 h 4"/>
                    <a:gd name="T4" fmla="*/ 3 w 6"/>
                    <a:gd name="T5" fmla="*/ 0 h 4"/>
                    <a:gd name="T6" fmla="*/ 3 w 6"/>
                    <a:gd name="T7" fmla="*/ 0 h 4"/>
                    <a:gd name="T8" fmla="*/ 3 w 6"/>
                    <a:gd name="T9" fmla="*/ 0 h 4"/>
                    <a:gd name="T10" fmla="*/ 0 w 6"/>
                    <a:gd name="T11" fmla="*/ 0 h 4"/>
                    <a:gd name="T12" fmla="*/ 0 w 6"/>
                    <a:gd name="T13" fmla="*/ 0 h 4"/>
                    <a:gd name="T14" fmla="*/ 1 w 6"/>
                    <a:gd name="T15" fmla="*/ 3 h 4"/>
                    <a:gd name="T16" fmla="*/ 3 w 6"/>
                    <a:gd name="T17" fmla="*/ 4 h 4"/>
                    <a:gd name="T18" fmla="*/ 5 w 6"/>
                    <a:gd name="T19" fmla="*/ 3 h 4"/>
                    <a:gd name="T20" fmla="*/ 6 w 6"/>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
                    <a:gd name="T35" fmla="*/ 6 w 6"/>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
                      <a:moveTo>
                        <a:pt x="6" y="0"/>
                      </a:moveTo>
                      <a:lnTo>
                        <a:pt x="3" y="0"/>
                      </a:lnTo>
                      <a:lnTo>
                        <a:pt x="0" y="0"/>
                      </a:lnTo>
                      <a:lnTo>
                        <a:pt x="1" y="3"/>
                      </a:lnTo>
                      <a:lnTo>
                        <a:pt x="3" y="4"/>
                      </a:lnTo>
                      <a:lnTo>
                        <a:pt x="5" y="3"/>
                      </a:lnTo>
                      <a:lnTo>
                        <a:pt x="6" y="0"/>
                      </a:lnTo>
                      <a:close/>
                    </a:path>
                  </a:pathLst>
                </a:custGeom>
                <a:solidFill>
                  <a:srgbClr val="000000"/>
                </a:solidFill>
                <a:ln w="9525">
                  <a:noFill/>
                  <a:round/>
                  <a:headEnd/>
                  <a:tailEnd/>
                </a:ln>
              </p:spPr>
              <p:txBody>
                <a:bodyPr/>
                <a:lstStyle/>
                <a:p>
                  <a:endParaRPr lang="es-ES"/>
                </a:p>
              </p:txBody>
            </p:sp>
            <p:sp>
              <p:nvSpPr>
                <p:cNvPr id="47" name="Freeform 941"/>
                <p:cNvSpPr>
                  <a:spLocks/>
                </p:cNvSpPr>
                <p:nvPr/>
              </p:nvSpPr>
              <p:spPr bwMode="auto">
                <a:xfrm>
                  <a:off x="2232" y="3694"/>
                  <a:ext cx="15" cy="10"/>
                </a:xfrm>
                <a:custGeom>
                  <a:avLst/>
                  <a:gdLst>
                    <a:gd name="T0" fmla="*/ 4 w 31"/>
                    <a:gd name="T1" fmla="*/ 20 h 20"/>
                    <a:gd name="T2" fmla="*/ 4 w 31"/>
                    <a:gd name="T3" fmla="*/ 20 h 20"/>
                    <a:gd name="T4" fmla="*/ 13 w 31"/>
                    <a:gd name="T5" fmla="*/ 20 h 20"/>
                    <a:gd name="T6" fmla="*/ 22 w 31"/>
                    <a:gd name="T7" fmla="*/ 16 h 20"/>
                    <a:gd name="T8" fmla="*/ 28 w 31"/>
                    <a:gd name="T9" fmla="*/ 10 h 20"/>
                    <a:gd name="T10" fmla="*/ 31 w 31"/>
                    <a:gd name="T11" fmla="*/ 0 h 20"/>
                    <a:gd name="T12" fmla="*/ 25 w 31"/>
                    <a:gd name="T13" fmla="*/ 0 h 20"/>
                    <a:gd name="T14" fmla="*/ 22 w 31"/>
                    <a:gd name="T15" fmla="*/ 6 h 20"/>
                    <a:gd name="T16" fmla="*/ 17 w 31"/>
                    <a:gd name="T17" fmla="*/ 10 h 20"/>
                    <a:gd name="T18" fmla="*/ 11 w 31"/>
                    <a:gd name="T19" fmla="*/ 14 h 20"/>
                    <a:gd name="T20" fmla="*/ 4 w 31"/>
                    <a:gd name="T21" fmla="*/ 14 h 20"/>
                    <a:gd name="T22" fmla="*/ 4 w 31"/>
                    <a:gd name="T23" fmla="*/ 14 h 20"/>
                    <a:gd name="T24" fmla="*/ 4 w 31"/>
                    <a:gd name="T25" fmla="*/ 14 h 20"/>
                    <a:gd name="T26" fmla="*/ 2 w 31"/>
                    <a:gd name="T27" fmla="*/ 15 h 20"/>
                    <a:gd name="T28" fmla="*/ 0 w 31"/>
                    <a:gd name="T29" fmla="*/ 17 h 20"/>
                    <a:gd name="T30" fmla="*/ 2 w 31"/>
                    <a:gd name="T31" fmla="*/ 19 h 20"/>
                    <a:gd name="T32" fmla="*/ 4 w 31"/>
                    <a:gd name="T33" fmla="*/ 2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20"/>
                    <a:gd name="T53" fmla="*/ 31 w 31"/>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20">
                      <a:moveTo>
                        <a:pt x="4" y="20"/>
                      </a:moveTo>
                      <a:lnTo>
                        <a:pt x="4" y="20"/>
                      </a:lnTo>
                      <a:lnTo>
                        <a:pt x="13" y="20"/>
                      </a:lnTo>
                      <a:lnTo>
                        <a:pt x="22" y="16"/>
                      </a:lnTo>
                      <a:lnTo>
                        <a:pt x="28" y="10"/>
                      </a:lnTo>
                      <a:lnTo>
                        <a:pt x="31" y="0"/>
                      </a:lnTo>
                      <a:lnTo>
                        <a:pt x="25" y="0"/>
                      </a:lnTo>
                      <a:lnTo>
                        <a:pt x="22" y="6"/>
                      </a:lnTo>
                      <a:lnTo>
                        <a:pt x="17" y="10"/>
                      </a:lnTo>
                      <a:lnTo>
                        <a:pt x="11" y="14"/>
                      </a:lnTo>
                      <a:lnTo>
                        <a:pt x="4" y="14"/>
                      </a:lnTo>
                      <a:lnTo>
                        <a:pt x="2" y="15"/>
                      </a:lnTo>
                      <a:lnTo>
                        <a:pt x="0" y="17"/>
                      </a:lnTo>
                      <a:lnTo>
                        <a:pt x="2" y="19"/>
                      </a:lnTo>
                      <a:lnTo>
                        <a:pt x="4" y="20"/>
                      </a:lnTo>
                      <a:close/>
                    </a:path>
                  </a:pathLst>
                </a:custGeom>
                <a:solidFill>
                  <a:srgbClr val="000000"/>
                </a:solidFill>
                <a:ln w="9525">
                  <a:noFill/>
                  <a:round/>
                  <a:headEnd/>
                  <a:tailEnd/>
                </a:ln>
              </p:spPr>
              <p:txBody>
                <a:bodyPr/>
                <a:lstStyle/>
                <a:p>
                  <a:endParaRPr lang="es-ES"/>
                </a:p>
              </p:txBody>
            </p:sp>
            <p:sp>
              <p:nvSpPr>
                <p:cNvPr id="48" name="Freeform 942"/>
                <p:cNvSpPr>
                  <a:spLocks/>
                </p:cNvSpPr>
                <p:nvPr/>
              </p:nvSpPr>
              <p:spPr bwMode="auto">
                <a:xfrm>
                  <a:off x="2217" y="3698"/>
                  <a:ext cx="16" cy="6"/>
                </a:xfrm>
                <a:custGeom>
                  <a:avLst/>
                  <a:gdLst>
                    <a:gd name="T0" fmla="*/ 0 w 33"/>
                    <a:gd name="T1" fmla="*/ 3 h 11"/>
                    <a:gd name="T2" fmla="*/ 3 w 33"/>
                    <a:gd name="T3" fmla="*/ 6 h 11"/>
                    <a:gd name="T4" fmla="*/ 33 w 33"/>
                    <a:gd name="T5" fmla="*/ 11 h 11"/>
                    <a:gd name="T6" fmla="*/ 33 w 33"/>
                    <a:gd name="T7" fmla="*/ 5 h 11"/>
                    <a:gd name="T8" fmla="*/ 3 w 33"/>
                    <a:gd name="T9" fmla="*/ 0 h 11"/>
                    <a:gd name="T10" fmla="*/ 6 w 33"/>
                    <a:gd name="T11" fmla="*/ 3 h 11"/>
                    <a:gd name="T12" fmla="*/ 3 w 33"/>
                    <a:gd name="T13" fmla="*/ 0 h 11"/>
                    <a:gd name="T14" fmla="*/ 1 w 33"/>
                    <a:gd name="T15" fmla="*/ 1 h 11"/>
                    <a:gd name="T16" fmla="*/ 0 w 33"/>
                    <a:gd name="T17" fmla="*/ 3 h 11"/>
                    <a:gd name="T18" fmla="*/ 1 w 33"/>
                    <a:gd name="T19" fmla="*/ 5 h 11"/>
                    <a:gd name="T20" fmla="*/ 3 w 33"/>
                    <a:gd name="T21" fmla="*/ 6 h 11"/>
                    <a:gd name="T22" fmla="*/ 0 w 33"/>
                    <a:gd name="T23" fmla="*/ 3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11"/>
                    <a:gd name="T38" fmla="*/ 33 w 33"/>
                    <a:gd name="T39" fmla="*/ 11 h 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11">
                      <a:moveTo>
                        <a:pt x="0" y="3"/>
                      </a:moveTo>
                      <a:lnTo>
                        <a:pt x="3" y="6"/>
                      </a:lnTo>
                      <a:lnTo>
                        <a:pt x="33" y="11"/>
                      </a:lnTo>
                      <a:lnTo>
                        <a:pt x="33" y="5"/>
                      </a:lnTo>
                      <a:lnTo>
                        <a:pt x="3" y="0"/>
                      </a:lnTo>
                      <a:lnTo>
                        <a:pt x="6" y="3"/>
                      </a:lnTo>
                      <a:lnTo>
                        <a:pt x="3" y="0"/>
                      </a:lnTo>
                      <a:lnTo>
                        <a:pt x="1" y="1"/>
                      </a:lnTo>
                      <a:lnTo>
                        <a:pt x="0" y="3"/>
                      </a:lnTo>
                      <a:lnTo>
                        <a:pt x="1" y="5"/>
                      </a:lnTo>
                      <a:lnTo>
                        <a:pt x="3" y="6"/>
                      </a:lnTo>
                      <a:lnTo>
                        <a:pt x="0" y="3"/>
                      </a:lnTo>
                      <a:close/>
                    </a:path>
                  </a:pathLst>
                </a:custGeom>
                <a:solidFill>
                  <a:srgbClr val="000000"/>
                </a:solidFill>
                <a:ln w="9525">
                  <a:noFill/>
                  <a:round/>
                  <a:headEnd/>
                  <a:tailEnd/>
                </a:ln>
              </p:spPr>
              <p:txBody>
                <a:bodyPr/>
                <a:lstStyle/>
                <a:p>
                  <a:endParaRPr lang="es-ES"/>
                </a:p>
              </p:txBody>
            </p:sp>
            <p:sp>
              <p:nvSpPr>
                <p:cNvPr id="49" name="Freeform 943"/>
                <p:cNvSpPr>
                  <a:spLocks/>
                </p:cNvSpPr>
                <p:nvPr/>
              </p:nvSpPr>
              <p:spPr bwMode="auto">
                <a:xfrm>
                  <a:off x="2217" y="3677"/>
                  <a:ext cx="7" cy="23"/>
                </a:xfrm>
                <a:custGeom>
                  <a:avLst/>
                  <a:gdLst>
                    <a:gd name="T0" fmla="*/ 9 w 14"/>
                    <a:gd name="T1" fmla="*/ 1 h 45"/>
                    <a:gd name="T2" fmla="*/ 5 w 14"/>
                    <a:gd name="T3" fmla="*/ 4 h 45"/>
                    <a:gd name="T4" fmla="*/ 5 w 14"/>
                    <a:gd name="T5" fmla="*/ 11 h 45"/>
                    <a:gd name="T6" fmla="*/ 3 w 14"/>
                    <a:gd name="T7" fmla="*/ 24 h 45"/>
                    <a:gd name="T8" fmla="*/ 1 w 14"/>
                    <a:gd name="T9" fmla="*/ 37 h 45"/>
                    <a:gd name="T10" fmla="*/ 0 w 14"/>
                    <a:gd name="T11" fmla="*/ 45 h 45"/>
                    <a:gd name="T12" fmla="*/ 6 w 14"/>
                    <a:gd name="T13" fmla="*/ 45 h 45"/>
                    <a:gd name="T14" fmla="*/ 7 w 14"/>
                    <a:gd name="T15" fmla="*/ 37 h 45"/>
                    <a:gd name="T16" fmla="*/ 9 w 14"/>
                    <a:gd name="T17" fmla="*/ 24 h 45"/>
                    <a:gd name="T18" fmla="*/ 12 w 14"/>
                    <a:gd name="T19" fmla="*/ 11 h 45"/>
                    <a:gd name="T20" fmla="*/ 14 w 14"/>
                    <a:gd name="T21" fmla="*/ 4 h 45"/>
                    <a:gd name="T22" fmla="*/ 9 w 14"/>
                    <a:gd name="T23" fmla="*/ 7 h 45"/>
                    <a:gd name="T24" fmla="*/ 14 w 14"/>
                    <a:gd name="T25" fmla="*/ 4 h 45"/>
                    <a:gd name="T26" fmla="*/ 13 w 14"/>
                    <a:gd name="T27" fmla="*/ 1 h 45"/>
                    <a:gd name="T28" fmla="*/ 9 w 14"/>
                    <a:gd name="T29" fmla="*/ 0 h 45"/>
                    <a:gd name="T30" fmla="*/ 6 w 14"/>
                    <a:gd name="T31" fmla="*/ 1 h 45"/>
                    <a:gd name="T32" fmla="*/ 5 w 14"/>
                    <a:gd name="T33" fmla="*/ 4 h 45"/>
                    <a:gd name="T34" fmla="*/ 9 w 14"/>
                    <a:gd name="T35" fmla="*/ 1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45"/>
                    <a:gd name="T56" fmla="*/ 14 w 14"/>
                    <a:gd name="T57" fmla="*/ 45 h 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45">
                      <a:moveTo>
                        <a:pt x="9" y="1"/>
                      </a:moveTo>
                      <a:lnTo>
                        <a:pt x="5" y="4"/>
                      </a:lnTo>
                      <a:lnTo>
                        <a:pt x="5" y="11"/>
                      </a:lnTo>
                      <a:lnTo>
                        <a:pt x="3" y="24"/>
                      </a:lnTo>
                      <a:lnTo>
                        <a:pt x="1" y="37"/>
                      </a:lnTo>
                      <a:lnTo>
                        <a:pt x="0" y="45"/>
                      </a:lnTo>
                      <a:lnTo>
                        <a:pt x="6" y="45"/>
                      </a:lnTo>
                      <a:lnTo>
                        <a:pt x="7" y="37"/>
                      </a:lnTo>
                      <a:lnTo>
                        <a:pt x="9" y="24"/>
                      </a:lnTo>
                      <a:lnTo>
                        <a:pt x="12" y="11"/>
                      </a:lnTo>
                      <a:lnTo>
                        <a:pt x="14" y="4"/>
                      </a:lnTo>
                      <a:lnTo>
                        <a:pt x="9" y="7"/>
                      </a:lnTo>
                      <a:lnTo>
                        <a:pt x="14" y="4"/>
                      </a:lnTo>
                      <a:lnTo>
                        <a:pt x="13" y="1"/>
                      </a:lnTo>
                      <a:lnTo>
                        <a:pt x="9" y="0"/>
                      </a:lnTo>
                      <a:lnTo>
                        <a:pt x="6" y="1"/>
                      </a:lnTo>
                      <a:lnTo>
                        <a:pt x="5" y="4"/>
                      </a:lnTo>
                      <a:lnTo>
                        <a:pt x="9" y="1"/>
                      </a:lnTo>
                      <a:close/>
                    </a:path>
                  </a:pathLst>
                </a:custGeom>
                <a:solidFill>
                  <a:srgbClr val="000000"/>
                </a:solidFill>
                <a:ln w="9525">
                  <a:noFill/>
                  <a:round/>
                  <a:headEnd/>
                  <a:tailEnd/>
                </a:ln>
              </p:spPr>
              <p:txBody>
                <a:bodyPr/>
                <a:lstStyle/>
                <a:p>
                  <a:endParaRPr lang="es-ES"/>
                </a:p>
              </p:txBody>
            </p:sp>
            <p:sp>
              <p:nvSpPr>
                <p:cNvPr id="50" name="Freeform 944"/>
                <p:cNvSpPr>
                  <a:spLocks/>
                </p:cNvSpPr>
                <p:nvPr/>
              </p:nvSpPr>
              <p:spPr bwMode="auto">
                <a:xfrm>
                  <a:off x="1957" y="3637"/>
                  <a:ext cx="265" cy="63"/>
                </a:xfrm>
                <a:custGeom>
                  <a:avLst/>
                  <a:gdLst>
                    <a:gd name="T0" fmla="*/ 6 w 528"/>
                    <a:gd name="T1" fmla="*/ 0 h 124"/>
                    <a:gd name="T2" fmla="*/ 15 w 528"/>
                    <a:gd name="T3" fmla="*/ 13 h 124"/>
                    <a:gd name="T4" fmla="*/ 3 w 528"/>
                    <a:gd name="T5" fmla="*/ 20 h 124"/>
                    <a:gd name="T6" fmla="*/ 12 w 528"/>
                    <a:gd name="T7" fmla="*/ 32 h 124"/>
                    <a:gd name="T8" fmla="*/ 0 w 528"/>
                    <a:gd name="T9" fmla="*/ 41 h 124"/>
                    <a:gd name="T10" fmla="*/ 522 w 528"/>
                    <a:gd name="T11" fmla="*/ 124 h 124"/>
                    <a:gd name="T12" fmla="*/ 528 w 528"/>
                    <a:gd name="T13" fmla="*/ 83 h 124"/>
                    <a:gd name="T14" fmla="*/ 6 w 528"/>
                    <a:gd name="T15" fmla="*/ 0 h 124"/>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124"/>
                    <a:gd name="T26" fmla="*/ 528 w 528"/>
                    <a:gd name="T27" fmla="*/ 124 h 1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124">
                      <a:moveTo>
                        <a:pt x="6" y="0"/>
                      </a:moveTo>
                      <a:lnTo>
                        <a:pt x="15" y="13"/>
                      </a:lnTo>
                      <a:lnTo>
                        <a:pt x="3" y="20"/>
                      </a:lnTo>
                      <a:lnTo>
                        <a:pt x="12" y="32"/>
                      </a:lnTo>
                      <a:lnTo>
                        <a:pt x="0" y="41"/>
                      </a:lnTo>
                      <a:lnTo>
                        <a:pt x="522" y="124"/>
                      </a:lnTo>
                      <a:lnTo>
                        <a:pt x="528" y="83"/>
                      </a:lnTo>
                      <a:lnTo>
                        <a:pt x="6" y="0"/>
                      </a:lnTo>
                      <a:close/>
                    </a:path>
                  </a:pathLst>
                </a:custGeom>
                <a:solidFill>
                  <a:srgbClr val="FF9933"/>
                </a:solidFill>
                <a:ln w="9525">
                  <a:noFill/>
                  <a:round/>
                  <a:headEnd/>
                  <a:tailEnd/>
                </a:ln>
              </p:spPr>
              <p:txBody>
                <a:bodyPr/>
                <a:lstStyle/>
                <a:p>
                  <a:endParaRPr lang="es-ES"/>
                </a:p>
              </p:txBody>
            </p:sp>
            <p:sp>
              <p:nvSpPr>
                <p:cNvPr id="51" name="Freeform 945"/>
                <p:cNvSpPr>
                  <a:spLocks/>
                </p:cNvSpPr>
                <p:nvPr/>
              </p:nvSpPr>
              <p:spPr bwMode="auto">
                <a:xfrm>
                  <a:off x="1959" y="3636"/>
                  <a:ext cx="7" cy="10"/>
                </a:xfrm>
                <a:custGeom>
                  <a:avLst/>
                  <a:gdLst>
                    <a:gd name="T0" fmla="*/ 13 w 15"/>
                    <a:gd name="T1" fmla="*/ 18 h 20"/>
                    <a:gd name="T2" fmla="*/ 15 w 15"/>
                    <a:gd name="T3" fmla="*/ 13 h 20"/>
                    <a:gd name="T4" fmla="*/ 6 w 15"/>
                    <a:gd name="T5" fmla="*/ 0 h 20"/>
                    <a:gd name="T6" fmla="*/ 0 w 15"/>
                    <a:gd name="T7" fmla="*/ 4 h 20"/>
                    <a:gd name="T8" fmla="*/ 9 w 15"/>
                    <a:gd name="T9" fmla="*/ 17 h 20"/>
                    <a:gd name="T10" fmla="*/ 11 w 15"/>
                    <a:gd name="T11" fmla="*/ 12 h 20"/>
                    <a:gd name="T12" fmla="*/ 9 w 15"/>
                    <a:gd name="T13" fmla="*/ 17 h 20"/>
                    <a:gd name="T14" fmla="*/ 11 w 15"/>
                    <a:gd name="T15" fmla="*/ 20 h 20"/>
                    <a:gd name="T16" fmla="*/ 14 w 15"/>
                    <a:gd name="T17" fmla="*/ 18 h 20"/>
                    <a:gd name="T18" fmla="*/ 15 w 15"/>
                    <a:gd name="T19" fmla="*/ 16 h 20"/>
                    <a:gd name="T20" fmla="*/ 15 w 15"/>
                    <a:gd name="T21" fmla="*/ 13 h 20"/>
                    <a:gd name="T22" fmla="*/ 13 w 15"/>
                    <a:gd name="T23" fmla="*/ 18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0"/>
                    <a:gd name="T38" fmla="*/ 15 w 15"/>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0">
                      <a:moveTo>
                        <a:pt x="13" y="18"/>
                      </a:moveTo>
                      <a:lnTo>
                        <a:pt x="15" y="13"/>
                      </a:lnTo>
                      <a:lnTo>
                        <a:pt x="6" y="0"/>
                      </a:lnTo>
                      <a:lnTo>
                        <a:pt x="0" y="4"/>
                      </a:lnTo>
                      <a:lnTo>
                        <a:pt x="9" y="17"/>
                      </a:lnTo>
                      <a:lnTo>
                        <a:pt x="11" y="12"/>
                      </a:lnTo>
                      <a:lnTo>
                        <a:pt x="9" y="17"/>
                      </a:lnTo>
                      <a:lnTo>
                        <a:pt x="11" y="20"/>
                      </a:lnTo>
                      <a:lnTo>
                        <a:pt x="14" y="18"/>
                      </a:lnTo>
                      <a:lnTo>
                        <a:pt x="15" y="16"/>
                      </a:lnTo>
                      <a:lnTo>
                        <a:pt x="15" y="13"/>
                      </a:lnTo>
                      <a:lnTo>
                        <a:pt x="13" y="18"/>
                      </a:lnTo>
                      <a:close/>
                    </a:path>
                  </a:pathLst>
                </a:custGeom>
                <a:solidFill>
                  <a:srgbClr val="000000"/>
                </a:solidFill>
                <a:ln w="9525">
                  <a:noFill/>
                  <a:round/>
                  <a:headEnd/>
                  <a:tailEnd/>
                </a:ln>
              </p:spPr>
              <p:txBody>
                <a:bodyPr/>
                <a:lstStyle/>
                <a:p>
                  <a:endParaRPr lang="es-ES"/>
                </a:p>
              </p:txBody>
            </p:sp>
            <p:sp>
              <p:nvSpPr>
                <p:cNvPr id="52" name="Freeform 946"/>
                <p:cNvSpPr>
                  <a:spLocks/>
                </p:cNvSpPr>
                <p:nvPr/>
              </p:nvSpPr>
              <p:spPr bwMode="auto">
                <a:xfrm>
                  <a:off x="1957" y="3643"/>
                  <a:ext cx="8" cy="6"/>
                </a:xfrm>
                <a:custGeom>
                  <a:avLst/>
                  <a:gdLst>
                    <a:gd name="T0" fmla="*/ 6 w 16"/>
                    <a:gd name="T1" fmla="*/ 8 h 13"/>
                    <a:gd name="T2" fmla="*/ 4 w 16"/>
                    <a:gd name="T3" fmla="*/ 13 h 13"/>
                    <a:gd name="T4" fmla="*/ 16 w 16"/>
                    <a:gd name="T5" fmla="*/ 6 h 13"/>
                    <a:gd name="T6" fmla="*/ 14 w 16"/>
                    <a:gd name="T7" fmla="*/ 0 h 13"/>
                    <a:gd name="T8" fmla="*/ 2 w 16"/>
                    <a:gd name="T9" fmla="*/ 6 h 13"/>
                    <a:gd name="T10" fmla="*/ 0 w 16"/>
                    <a:gd name="T11" fmla="*/ 12 h 13"/>
                    <a:gd name="T12" fmla="*/ 2 w 16"/>
                    <a:gd name="T13" fmla="*/ 6 h 13"/>
                    <a:gd name="T14" fmla="*/ 0 w 16"/>
                    <a:gd name="T15" fmla="*/ 8 h 13"/>
                    <a:gd name="T16" fmla="*/ 0 w 16"/>
                    <a:gd name="T17" fmla="*/ 11 h 13"/>
                    <a:gd name="T18" fmla="*/ 1 w 16"/>
                    <a:gd name="T19" fmla="*/ 13 h 13"/>
                    <a:gd name="T20" fmla="*/ 4 w 16"/>
                    <a:gd name="T21" fmla="*/ 13 h 13"/>
                    <a:gd name="T22" fmla="*/ 6 w 16"/>
                    <a:gd name="T23" fmla="*/ 8 h 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3"/>
                    <a:gd name="T38" fmla="*/ 16 w 16"/>
                    <a:gd name="T39" fmla="*/ 13 h 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3">
                      <a:moveTo>
                        <a:pt x="6" y="8"/>
                      </a:moveTo>
                      <a:lnTo>
                        <a:pt x="4" y="13"/>
                      </a:lnTo>
                      <a:lnTo>
                        <a:pt x="16" y="6"/>
                      </a:lnTo>
                      <a:lnTo>
                        <a:pt x="14" y="0"/>
                      </a:lnTo>
                      <a:lnTo>
                        <a:pt x="2" y="6"/>
                      </a:lnTo>
                      <a:lnTo>
                        <a:pt x="0" y="12"/>
                      </a:lnTo>
                      <a:lnTo>
                        <a:pt x="2" y="6"/>
                      </a:lnTo>
                      <a:lnTo>
                        <a:pt x="0" y="8"/>
                      </a:lnTo>
                      <a:lnTo>
                        <a:pt x="0" y="11"/>
                      </a:lnTo>
                      <a:lnTo>
                        <a:pt x="1" y="13"/>
                      </a:lnTo>
                      <a:lnTo>
                        <a:pt x="4" y="13"/>
                      </a:lnTo>
                      <a:lnTo>
                        <a:pt x="6" y="8"/>
                      </a:lnTo>
                      <a:close/>
                    </a:path>
                  </a:pathLst>
                </a:custGeom>
                <a:solidFill>
                  <a:srgbClr val="000000"/>
                </a:solidFill>
                <a:ln w="9525">
                  <a:noFill/>
                  <a:round/>
                  <a:headEnd/>
                  <a:tailEnd/>
                </a:ln>
              </p:spPr>
              <p:txBody>
                <a:bodyPr/>
                <a:lstStyle/>
                <a:p>
                  <a:endParaRPr lang="es-ES"/>
                </a:p>
              </p:txBody>
            </p:sp>
            <p:sp>
              <p:nvSpPr>
                <p:cNvPr id="53" name="Freeform 947"/>
                <p:cNvSpPr>
                  <a:spLocks/>
                </p:cNvSpPr>
                <p:nvPr/>
              </p:nvSpPr>
              <p:spPr bwMode="auto">
                <a:xfrm>
                  <a:off x="1957" y="3646"/>
                  <a:ext cx="8" cy="10"/>
                </a:xfrm>
                <a:custGeom>
                  <a:avLst/>
                  <a:gdLst>
                    <a:gd name="T0" fmla="*/ 14 w 15"/>
                    <a:gd name="T1" fmla="*/ 17 h 19"/>
                    <a:gd name="T2" fmla="*/ 15 w 15"/>
                    <a:gd name="T3" fmla="*/ 12 h 19"/>
                    <a:gd name="T4" fmla="*/ 6 w 15"/>
                    <a:gd name="T5" fmla="*/ 0 h 19"/>
                    <a:gd name="T6" fmla="*/ 0 w 15"/>
                    <a:gd name="T7" fmla="*/ 4 h 19"/>
                    <a:gd name="T8" fmla="*/ 8 w 15"/>
                    <a:gd name="T9" fmla="*/ 16 h 19"/>
                    <a:gd name="T10" fmla="*/ 9 w 15"/>
                    <a:gd name="T11" fmla="*/ 11 h 19"/>
                    <a:gd name="T12" fmla="*/ 8 w 15"/>
                    <a:gd name="T13" fmla="*/ 16 h 19"/>
                    <a:gd name="T14" fmla="*/ 10 w 15"/>
                    <a:gd name="T15" fmla="*/ 19 h 19"/>
                    <a:gd name="T16" fmla="*/ 14 w 15"/>
                    <a:gd name="T17" fmla="*/ 17 h 19"/>
                    <a:gd name="T18" fmla="*/ 15 w 15"/>
                    <a:gd name="T19" fmla="*/ 15 h 19"/>
                    <a:gd name="T20" fmla="*/ 15 w 15"/>
                    <a:gd name="T21" fmla="*/ 12 h 19"/>
                    <a:gd name="T22" fmla="*/ 14 w 15"/>
                    <a:gd name="T23" fmla="*/ 17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9"/>
                    <a:gd name="T38" fmla="*/ 15 w 15"/>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9">
                      <a:moveTo>
                        <a:pt x="14" y="17"/>
                      </a:moveTo>
                      <a:lnTo>
                        <a:pt x="15" y="12"/>
                      </a:lnTo>
                      <a:lnTo>
                        <a:pt x="6" y="0"/>
                      </a:lnTo>
                      <a:lnTo>
                        <a:pt x="0" y="4"/>
                      </a:lnTo>
                      <a:lnTo>
                        <a:pt x="8" y="16"/>
                      </a:lnTo>
                      <a:lnTo>
                        <a:pt x="9" y="11"/>
                      </a:lnTo>
                      <a:lnTo>
                        <a:pt x="8" y="16"/>
                      </a:lnTo>
                      <a:lnTo>
                        <a:pt x="10" y="19"/>
                      </a:lnTo>
                      <a:lnTo>
                        <a:pt x="14" y="17"/>
                      </a:lnTo>
                      <a:lnTo>
                        <a:pt x="15" y="15"/>
                      </a:lnTo>
                      <a:lnTo>
                        <a:pt x="15" y="12"/>
                      </a:lnTo>
                      <a:lnTo>
                        <a:pt x="14" y="17"/>
                      </a:lnTo>
                      <a:close/>
                    </a:path>
                  </a:pathLst>
                </a:custGeom>
                <a:solidFill>
                  <a:srgbClr val="000000"/>
                </a:solidFill>
                <a:ln w="9525">
                  <a:noFill/>
                  <a:round/>
                  <a:headEnd/>
                  <a:tailEnd/>
                </a:ln>
              </p:spPr>
              <p:txBody>
                <a:bodyPr/>
                <a:lstStyle/>
                <a:p>
                  <a:endParaRPr lang="es-ES"/>
                </a:p>
              </p:txBody>
            </p:sp>
            <p:sp>
              <p:nvSpPr>
                <p:cNvPr id="54" name="Freeform 948"/>
                <p:cNvSpPr>
                  <a:spLocks/>
                </p:cNvSpPr>
                <p:nvPr/>
              </p:nvSpPr>
              <p:spPr bwMode="auto">
                <a:xfrm>
                  <a:off x="1955" y="3652"/>
                  <a:ext cx="9" cy="7"/>
                </a:xfrm>
                <a:custGeom>
                  <a:avLst/>
                  <a:gdLst>
                    <a:gd name="T0" fmla="*/ 4 w 18"/>
                    <a:gd name="T1" fmla="*/ 9 h 15"/>
                    <a:gd name="T2" fmla="*/ 6 w 18"/>
                    <a:gd name="T3" fmla="*/ 15 h 15"/>
                    <a:gd name="T4" fmla="*/ 18 w 18"/>
                    <a:gd name="T5" fmla="*/ 6 h 15"/>
                    <a:gd name="T6" fmla="*/ 13 w 18"/>
                    <a:gd name="T7" fmla="*/ 0 h 15"/>
                    <a:gd name="T8" fmla="*/ 2 w 18"/>
                    <a:gd name="T9" fmla="*/ 9 h 15"/>
                    <a:gd name="T10" fmla="*/ 4 w 18"/>
                    <a:gd name="T11" fmla="*/ 15 h 15"/>
                    <a:gd name="T12" fmla="*/ 2 w 18"/>
                    <a:gd name="T13" fmla="*/ 9 h 15"/>
                    <a:gd name="T14" fmla="*/ 0 w 18"/>
                    <a:gd name="T15" fmla="*/ 11 h 15"/>
                    <a:gd name="T16" fmla="*/ 1 w 18"/>
                    <a:gd name="T17" fmla="*/ 13 h 15"/>
                    <a:gd name="T18" fmla="*/ 3 w 18"/>
                    <a:gd name="T19" fmla="*/ 15 h 15"/>
                    <a:gd name="T20" fmla="*/ 6 w 18"/>
                    <a:gd name="T21" fmla="*/ 15 h 15"/>
                    <a:gd name="T22" fmla="*/ 4 w 18"/>
                    <a:gd name="T23" fmla="*/ 9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5"/>
                    <a:gd name="T38" fmla="*/ 18 w 18"/>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5">
                      <a:moveTo>
                        <a:pt x="4" y="9"/>
                      </a:moveTo>
                      <a:lnTo>
                        <a:pt x="6" y="15"/>
                      </a:lnTo>
                      <a:lnTo>
                        <a:pt x="18" y="6"/>
                      </a:lnTo>
                      <a:lnTo>
                        <a:pt x="13" y="0"/>
                      </a:lnTo>
                      <a:lnTo>
                        <a:pt x="2" y="9"/>
                      </a:lnTo>
                      <a:lnTo>
                        <a:pt x="4" y="15"/>
                      </a:lnTo>
                      <a:lnTo>
                        <a:pt x="2" y="9"/>
                      </a:lnTo>
                      <a:lnTo>
                        <a:pt x="0" y="11"/>
                      </a:lnTo>
                      <a:lnTo>
                        <a:pt x="1" y="13"/>
                      </a:lnTo>
                      <a:lnTo>
                        <a:pt x="3" y="15"/>
                      </a:lnTo>
                      <a:lnTo>
                        <a:pt x="6" y="15"/>
                      </a:lnTo>
                      <a:lnTo>
                        <a:pt x="4" y="9"/>
                      </a:lnTo>
                      <a:close/>
                    </a:path>
                  </a:pathLst>
                </a:custGeom>
                <a:solidFill>
                  <a:srgbClr val="000000"/>
                </a:solidFill>
                <a:ln w="9525">
                  <a:noFill/>
                  <a:round/>
                  <a:headEnd/>
                  <a:tailEnd/>
                </a:ln>
              </p:spPr>
              <p:txBody>
                <a:bodyPr/>
                <a:lstStyle/>
                <a:p>
                  <a:endParaRPr lang="es-ES"/>
                </a:p>
              </p:txBody>
            </p:sp>
            <p:sp>
              <p:nvSpPr>
                <p:cNvPr id="55" name="Freeform 949"/>
                <p:cNvSpPr>
                  <a:spLocks/>
                </p:cNvSpPr>
                <p:nvPr/>
              </p:nvSpPr>
              <p:spPr bwMode="auto">
                <a:xfrm>
                  <a:off x="1957" y="3656"/>
                  <a:ext cx="263" cy="45"/>
                </a:xfrm>
                <a:custGeom>
                  <a:avLst/>
                  <a:gdLst>
                    <a:gd name="T0" fmla="*/ 519 w 525"/>
                    <a:gd name="T1" fmla="*/ 86 h 89"/>
                    <a:gd name="T2" fmla="*/ 522 w 525"/>
                    <a:gd name="T3" fmla="*/ 83 h 89"/>
                    <a:gd name="T4" fmla="*/ 0 w 525"/>
                    <a:gd name="T5" fmla="*/ 0 h 89"/>
                    <a:gd name="T6" fmla="*/ 0 w 525"/>
                    <a:gd name="T7" fmla="*/ 6 h 89"/>
                    <a:gd name="T8" fmla="*/ 522 w 525"/>
                    <a:gd name="T9" fmla="*/ 89 h 89"/>
                    <a:gd name="T10" fmla="*/ 525 w 525"/>
                    <a:gd name="T11" fmla="*/ 86 h 89"/>
                    <a:gd name="T12" fmla="*/ 522 w 525"/>
                    <a:gd name="T13" fmla="*/ 89 h 89"/>
                    <a:gd name="T14" fmla="*/ 524 w 525"/>
                    <a:gd name="T15" fmla="*/ 88 h 89"/>
                    <a:gd name="T16" fmla="*/ 525 w 525"/>
                    <a:gd name="T17" fmla="*/ 86 h 89"/>
                    <a:gd name="T18" fmla="*/ 524 w 525"/>
                    <a:gd name="T19" fmla="*/ 84 h 89"/>
                    <a:gd name="T20" fmla="*/ 522 w 525"/>
                    <a:gd name="T21" fmla="*/ 83 h 89"/>
                    <a:gd name="T22" fmla="*/ 519 w 525"/>
                    <a:gd name="T23" fmla="*/ 86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5"/>
                    <a:gd name="T37" fmla="*/ 0 h 89"/>
                    <a:gd name="T38" fmla="*/ 525 w 525"/>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5" h="89">
                      <a:moveTo>
                        <a:pt x="519" y="86"/>
                      </a:moveTo>
                      <a:lnTo>
                        <a:pt x="522" y="83"/>
                      </a:lnTo>
                      <a:lnTo>
                        <a:pt x="0" y="0"/>
                      </a:lnTo>
                      <a:lnTo>
                        <a:pt x="0" y="6"/>
                      </a:lnTo>
                      <a:lnTo>
                        <a:pt x="522" y="89"/>
                      </a:lnTo>
                      <a:lnTo>
                        <a:pt x="525" y="86"/>
                      </a:lnTo>
                      <a:lnTo>
                        <a:pt x="522" y="89"/>
                      </a:lnTo>
                      <a:lnTo>
                        <a:pt x="524" y="88"/>
                      </a:lnTo>
                      <a:lnTo>
                        <a:pt x="525" y="86"/>
                      </a:lnTo>
                      <a:lnTo>
                        <a:pt x="524" y="84"/>
                      </a:lnTo>
                      <a:lnTo>
                        <a:pt x="522" y="83"/>
                      </a:lnTo>
                      <a:lnTo>
                        <a:pt x="519" y="86"/>
                      </a:lnTo>
                      <a:close/>
                    </a:path>
                  </a:pathLst>
                </a:custGeom>
                <a:solidFill>
                  <a:srgbClr val="000000"/>
                </a:solidFill>
                <a:ln w="9525">
                  <a:noFill/>
                  <a:round/>
                  <a:headEnd/>
                  <a:tailEnd/>
                </a:ln>
              </p:spPr>
              <p:txBody>
                <a:bodyPr/>
                <a:lstStyle/>
                <a:p>
                  <a:endParaRPr lang="es-ES"/>
                </a:p>
              </p:txBody>
            </p:sp>
            <p:sp>
              <p:nvSpPr>
                <p:cNvPr id="56" name="Freeform 950"/>
                <p:cNvSpPr>
                  <a:spLocks/>
                </p:cNvSpPr>
                <p:nvPr/>
              </p:nvSpPr>
              <p:spPr bwMode="auto">
                <a:xfrm>
                  <a:off x="2217" y="3677"/>
                  <a:ext cx="6" cy="23"/>
                </a:xfrm>
                <a:custGeom>
                  <a:avLst/>
                  <a:gdLst>
                    <a:gd name="T0" fmla="*/ 9 w 13"/>
                    <a:gd name="T1" fmla="*/ 6 h 44"/>
                    <a:gd name="T2" fmla="*/ 6 w 13"/>
                    <a:gd name="T3" fmla="*/ 3 h 44"/>
                    <a:gd name="T4" fmla="*/ 0 w 13"/>
                    <a:gd name="T5" fmla="*/ 44 h 44"/>
                    <a:gd name="T6" fmla="*/ 6 w 13"/>
                    <a:gd name="T7" fmla="*/ 44 h 44"/>
                    <a:gd name="T8" fmla="*/ 13 w 13"/>
                    <a:gd name="T9" fmla="*/ 3 h 44"/>
                    <a:gd name="T10" fmla="*/ 9 w 13"/>
                    <a:gd name="T11" fmla="*/ 0 h 44"/>
                    <a:gd name="T12" fmla="*/ 13 w 13"/>
                    <a:gd name="T13" fmla="*/ 3 h 44"/>
                    <a:gd name="T14" fmla="*/ 12 w 13"/>
                    <a:gd name="T15" fmla="*/ 1 h 44"/>
                    <a:gd name="T16" fmla="*/ 9 w 13"/>
                    <a:gd name="T17" fmla="*/ 0 h 44"/>
                    <a:gd name="T18" fmla="*/ 7 w 13"/>
                    <a:gd name="T19" fmla="*/ 1 h 44"/>
                    <a:gd name="T20" fmla="*/ 6 w 13"/>
                    <a:gd name="T21" fmla="*/ 3 h 44"/>
                    <a:gd name="T22" fmla="*/ 9 w 13"/>
                    <a:gd name="T23" fmla="*/ 6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44"/>
                    <a:gd name="T38" fmla="*/ 13 w 1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44">
                      <a:moveTo>
                        <a:pt x="9" y="6"/>
                      </a:moveTo>
                      <a:lnTo>
                        <a:pt x="6" y="3"/>
                      </a:lnTo>
                      <a:lnTo>
                        <a:pt x="0" y="44"/>
                      </a:lnTo>
                      <a:lnTo>
                        <a:pt x="6" y="44"/>
                      </a:lnTo>
                      <a:lnTo>
                        <a:pt x="13" y="3"/>
                      </a:lnTo>
                      <a:lnTo>
                        <a:pt x="9" y="0"/>
                      </a:lnTo>
                      <a:lnTo>
                        <a:pt x="13" y="3"/>
                      </a:lnTo>
                      <a:lnTo>
                        <a:pt x="12" y="1"/>
                      </a:lnTo>
                      <a:lnTo>
                        <a:pt x="9" y="0"/>
                      </a:lnTo>
                      <a:lnTo>
                        <a:pt x="7" y="1"/>
                      </a:lnTo>
                      <a:lnTo>
                        <a:pt x="6" y="3"/>
                      </a:lnTo>
                      <a:lnTo>
                        <a:pt x="9" y="6"/>
                      </a:lnTo>
                      <a:close/>
                    </a:path>
                  </a:pathLst>
                </a:custGeom>
                <a:solidFill>
                  <a:srgbClr val="000000"/>
                </a:solidFill>
                <a:ln w="9525">
                  <a:noFill/>
                  <a:round/>
                  <a:headEnd/>
                  <a:tailEnd/>
                </a:ln>
              </p:spPr>
              <p:txBody>
                <a:bodyPr/>
                <a:lstStyle/>
                <a:p>
                  <a:endParaRPr lang="es-ES"/>
                </a:p>
              </p:txBody>
            </p:sp>
            <p:sp>
              <p:nvSpPr>
                <p:cNvPr id="57" name="Freeform 951"/>
                <p:cNvSpPr>
                  <a:spLocks/>
                </p:cNvSpPr>
                <p:nvPr/>
              </p:nvSpPr>
              <p:spPr bwMode="auto">
                <a:xfrm>
                  <a:off x="1959" y="3636"/>
                  <a:ext cx="263" cy="45"/>
                </a:xfrm>
                <a:custGeom>
                  <a:avLst/>
                  <a:gdLst>
                    <a:gd name="T0" fmla="*/ 6 w 525"/>
                    <a:gd name="T1" fmla="*/ 2 h 90"/>
                    <a:gd name="T2" fmla="*/ 3 w 525"/>
                    <a:gd name="T3" fmla="*/ 7 h 90"/>
                    <a:gd name="T4" fmla="*/ 525 w 525"/>
                    <a:gd name="T5" fmla="*/ 90 h 90"/>
                    <a:gd name="T6" fmla="*/ 525 w 525"/>
                    <a:gd name="T7" fmla="*/ 84 h 90"/>
                    <a:gd name="T8" fmla="*/ 3 w 525"/>
                    <a:gd name="T9" fmla="*/ 0 h 90"/>
                    <a:gd name="T10" fmla="*/ 0 w 525"/>
                    <a:gd name="T11" fmla="*/ 6 h 90"/>
                    <a:gd name="T12" fmla="*/ 3 w 525"/>
                    <a:gd name="T13" fmla="*/ 0 h 90"/>
                    <a:gd name="T14" fmla="*/ 1 w 525"/>
                    <a:gd name="T15" fmla="*/ 2 h 90"/>
                    <a:gd name="T16" fmla="*/ 0 w 525"/>
                    <a:gd name="T17" fmla="*/ 4 h 90"/>
                    <a:gd name="T18" fmla="*/ 1 w 525"/>
                    <a:gd name="T19" fmla="*/ 6 h 90"/>
                    <a:gd name="T20" fmla="*/ 3 w 525"/>
                    <a:gd name="T21" fmla="*/ 7 h 90"/>
                    <a:gd name="T22" fmla="*/ 6 w 525"/>
                    <a:gd name="T23" fmla="*/ 2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5"/>
                    <a:gd name="T37" fmla="*/ 0 h 90"/>
                    <a:gd name="T38" fmla="*/ 525 w 525"/>
                    <a:gd name="T39" fmla="*/ 90 h 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5" h="90">
                      <a:moveTo>
                        <a:pt x="6" y="2"/>
                      </a:moveTo>
                      <a:lnTo>
                        <a:pt x="3" y="7"/>
                      </a:lnTo>
                      <a:lnTo>
                        <a:pt x="525" y="90"/>
                      </a:lnTo>
                      <a:lnTo>
                        <a:pt x="525" y="84"/>
                      </a:lnTo>
                      <a:lnTo>
                        <a:pt x="3" y="0"/>
                      </a:lnTo>
                      <a:lnTo>
                        <a:pt x="0" y="6"/>
                      </a:lnTo>
                      <a:lnTo>
                        <a:pt x="3" y="0"/>
                      </a:lnTo>
                      <a:lnTo>
                        <a:pt x="1" y="2"/>
                      </a:lnTo>
                      <a:lnTo>
                        <a:pt x="0" y="4"/>
                      </a:lnTo>
                      <a:lnTo>
                        <a:pt x="1" y="6"/>
                      </a:lnTo>
                      <a:lnTo>
                        <a:pt x="3" y="7"/>
                      </a:lnTo>
                      <a:lnTo>
                        <a:pt x="6" y="2"/>
                      </a:lnTo>
                      <a:close/>
                    </a:path>
                  </a:pathLst>
                </a:custGeom>
                <a:solidFill>
                  <a:srgbClr val="000000"/>
                </a:solidFill>
                <a:ln w="9525">
                  <a:noFill/>
                  <a:round/>
                  <a:headEnd/>
                  <a:tailEnd/>
                </a:ln>
              </p:spPr>
              <p:txBody>
                <a:bodyPr/>
                <a:lstStyle/>
                <a:p>
                  <a:endParaRPr lang="es-ES"/>
                </a:p>
              </p:txBody>
            </p:sp>
            <p:sp>
              <p:nvSpPr>
                <p:cNvPr id="58" name="Freeform 952"/>
                <p:cNvSpPr>
                  <a:spLocks/>
                </p:cNvSpPr>
                <p:nvPr/>
              </p:nvSpPr>
              <p:spPr bwMode="auto">
                <a:xfrm>
                  <a:off x="1920" y="3637"/>
                  <a:ext cx="45" cy="21"/>
                </a:xfrm>
                <a:custGeom>
                  <a:avLst/>
                  <a:gdLst>
                    <a:gd name="T0" fmla="*/ 81 w 90"/>
                    <a:gd name="T1" fmla="*/ 0 h 41"/>
                    <a:gd name="T2" fmla="*/ 90 w 90"/>
                    <a:gd name="T3" fmla="*/ 13 h 41"/>
                    <a:gd name="T4" fmla="*/ 78 w 90"/>
                    <a:gd name="T5" fmla="*/ 20 h 41"/>
                    <a:gd name="T6" fmla="*/ 87 w 90"/>
                    <a:gd name="T7" fmla="*/ 32 h 41"/>
                    <a:gd name="T8" fmla="*/ 75 w 90"/>
                    <a:gd name="T9" fmla="*/ 41 h 41"/>
                    <a:gd name="T10" fmla="*/ 0 w 90"/>
                    <a:gd name="T11" fmla="*/ 7 h 41"/>
                    <a:gd name="T12" fmla="*/ 81 w 90"/>
                    <a:gd name="T13" fmla="*/ 0 h 41"/>
                    <a:gd name="T14" fmla="*/ 0 60000 65536"/>
                    <a:gd name="T15" fmla="*/ 0 60000 65536"/>
                    <a:gd name="T16" fmla="*/ 0 60000 65536"/>
                    <a:gd name="T17" fmla="*/ 0 60000 65536"/>
                    <a:gd name="T18" fmla="*/ 0 60000 65536"/>
                    <a:gd name="T19" fmla="*/ 0 60000 65536"/>
                    <a:gd name="T20" fmla="*/ 0 60000 65536"/>
                    <a:gd name="T21" fmla="*/ 0 w 90"/>
                    <a:gd name="T22" fmla="*/ 0 h 41"/>
                    <a:gd name="T23" fmla="*/ 90 w 9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41">
                      <a:moveTo>
                        <a:pt x="81" y="0"/>
                      </a:moveTo>
                      <a:lnTo>
                        <a:pt x="90" y="13"/>
                      </a:lnTo>
                      <a:lnTo>
                        <a:pt x="78" y="20"/>
                      </a:lnTo>
                      <a:lnTo>
                        <a:pt x="87" y="32"/>
                      </a:lnTo>
                      <a:lnTo>
                        <a:pt x="75" y="41"/>
                      </a:lnTo>
                      <a:lnTo>
                        <a:pt x="0" y="7"/>
                      </a:lnTo>
                      <a:lnTo>
                        <a:pt x="81" y="0"/>
                      </a:lnTo>
                      <a:close/>
                    </a:path>
                  </a:pathLst>
                </a:custGeom>
                <a:solidFill>
                  <a:srgbClr val="C19B84"/>
                </a:solidFill>
                <a:ln w="9525">
                  <a:noFill/>
                  <a:round/>
                  <a:headEnd/>
                  <a:tailEnd/>
                </a:ln>
              </p:spPr>
              <p:txBody>
                <a:bodyPr/>
                <a:lstStyle/>
                <a:p>
                  <a:endParaRPr lang="es-ES"/>
                </a:p>
              </p:txBody>
            </p:sp>
            <p:sp>
              <p:nvSpPr>
                <p:cNvPr id="59" name="Freeform 953"/>
                <p:cNvSpPr>
                  <a:spLocks/>
                </p:cNvSpPr>
                <p:nvPr/>
              </p:nvSpPr>
              <p:spPr bwMode="auto">
                <a:xfrm>
                  <a:off x="1959" y="3636"/>
                  <a:ext cx="7" cy="10"/>
                </a:xfrm>
                <a:custGeom>
                  <a:avLst/>
                  <a:gdLst>
                    <a:gd name="T0" fmla="*/ 13 w 15"/>
                    <a:gd name="T1" fmla="*/ 18 h 20"/>
                    <a:gd name="T2" fmla="*/ 15 w 15"/>
                    <a:gd name="T3" fmla="*/ 13 h 20"/>
                    <a:gd name="T4" fmla="*/ 6 w 15"/>
                    <a:gd name="T5" fmla="*/ 0 h 20"/>
                    <a:gd name="T6" fmla="*/ 0 w 15"/>
                    <a:gd name="T7" fmla="*/ 4 h 20"/>
                    <a:gd name="T8" fmla="*/ 9 w 15"/>
                    <a:gd name="T9" fmla="*/ 17 h 20"/>
                    <a:gd name="T10" fmla="*/ 11 w 15"/>
                    <a:gd name="T11" fmla="*/ 12 h 20"/>
                    <a:gd name="T12" fmla="*/ 9 w 15"/>
                    <a:gd name="T13" fmla="*/ 17 h 20"/>
                    <a:gd name="T14" fmla="*/ 11 w 15"/>
                    <a:gd name="T15" fmla="*/ 20 h 20"/>
                    <a:gd name="T16" fmla="*/ 14 w 15"/>
                    <a:gd name="T17" fmla="*/ 18 h 20"/>
                    <a:gd name="T18" fmla="*/ 15 w 15"/>
                    <a:gd name="T19" fmla="*/ 16 h 20"/>
                    <a:gd name="T20" fmla="*/ 15 w 15"/>
                    <a:gd name="T21" fmla="*/ 13 h 20"/>
                    <a:gd name="T22" fmla="*/ 13 w 15"/>
                    <a:gd name="T23" fmla="*/ 18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0"/>
                    <a:gd name="T38" fmla="*/ 15 w 15"/>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0">
                      <a:moveTo>
                        <a:pt x="13" y="18"/>
                      </a:moveTo>
                      <a:lnTo>
                        <a:pt x="15" y="13"/>
                      </a:lnTo>
                      <a:lnTo>
                        <a:pt x="6" y="0"/>
                      </a:lnTo>
                      <a:lnTo>
                        <a:pt x="0" y="4"/>
                      </a:lnTo>
                      <a:lnTo>
                        <a:pt x="9" y="17"/>
                      </a:lnTo>
                      <a:lnTo>
                        <a:pt x="11" y="12"/>
                      </a:lnTo>
                      <a:lnTo>
                        <a:pt x="9" y="17"/>
                      </a:lnTo>
                      <a:lnTo>
                        <a:pt x="11" y="20"/>
                      </a:lnTo>
                      <a:lnTo>
                        <a:pt x="14" y="18"/>
                      </a:lnTo>
                      <a:lnTo>
                        <a:pt x="15" y="16"/>
                      </a:lnTo>
                      <a:lnTo>
                        <a:pt x="15" y="13"/>
                      </a:lnTo>
                      <a:lnTo>
                        <a:pt x="13" y="18"/>
                      </a:lnTo>
                      <a:close/>
                    </a:path>
                  </a:pathLst>
                </a:custGeom>
                <a:solidFill>
                  <a:srgbClr val="000000"/>
                </a:solidFill>
                <a:ln w="9525">
                  <a:noFill/>
                  <a:round/>
                  <a:headEnd/>
                  <a:tailEnd/>
                </a:ln>
              </p:spPr>
              <p:txBody>
                <a:bodyPr/>
                <a:lstStyle/>
                <a:p>
                  <a:endParaRPr lang="es-ES"/>
                </a:p>
              </p:txBody>
            </p:sp>
            <p:sp>
              <p:nvSpPr>
                <p:cNvPr id="60" name="Freeform 954"/>
                <p:cNvSpPr>
                  <a:spLocks/>
                </p:cNvSpPr>
                <p:nvPr/>
              </p:nvSpPr>
              <p:spPr bwMode="auto">
                <a:xfrm>
                  <a:off x="1957" y="3643"/>
                  <a:ext cx="8" cy="6"/>
                </a:xfrm>
                <a:custGeom>
                  <a:avLst/>
                  <a:gdLst>
                    <a:gd name="T0" fmla="*/ 6 w 16"/>
                    <a:gd name="T1" fmla="*/ 8 h 13"/>
                    <a:gd name="T2" fmla="*/ 4 w 16"/>
                    <a:gd name="T3" fmla="*/ 13 h 13"/>
                    <a:gd name="T4" fmla="*/ 16 w 16"/>
                    <a:gd name="T5" fmla="*/ 6 h 13"/>
                    <a:gd name="T6" fmla="*/ 14 w 16"/>
                    <a:gd name="T7" fmla="*/ 0 h 13"/>
                    <a:gd name="T8" fmla="*/ 2 w 16"/>
                    <a:gd name="T9" fmla="*/ 6 h 13"/>
                    <a:gd name="T10" fmla="*/ 0 w 16"/>
                    <a:gd name="T11" fmla="*/ 12 h 13"/>
                    <a:gd name="T12" fmla="*/ 2 w 16"/>
                    <a:gd name="T13" fmla="*/ 6 h 13"/>
                    <a:gd name="T14" fmla="*/ 0 w 16"/>
                    <a:gd name="T15" fmla="*/ 8 h 13"/>
                    <a:gd name="T16" fmla="*/ 0 w 16"/>
                    <a:gd name="T17" fmla="*/ 11 h 13"/>
                    <a:gd name="T18" fmla="*/ 1 w 16"/>
                    <a:gd name="T19" fmla="*/ 13 h 13"/>
                    <a:gd name="T20" fmla="*/ 4 w 16"/>
                    <a:gd name="T21" fmla="*/ 13 h 13"/>
                    <a:gd name="T22" fmla="*/ 6 w 16"/>
                    <a:gd name="T23" fmla="*/ 8 h 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3"/>
                    <a:gd name="T38" fmla="*/ 16 w 16"/>
                    <a:gd name="T39" fmla="*/ 13 h 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3">
                      <a:moveTo>
                        <a:pt x="6" y="8"/>
                      </a:moveTo>
                      <a:lnTo>
                        <a:pt x="4" y="13"/>
                      </a:lnTo>
                      <a:lnTo>
                        <a:pt x="16" y="6"/>
                      </a:lnTo>
                      <a:lnTo>
                        <a:pt x="14" y="0"/>
                      </a:lnTo>
                      <a:lnTo>
                        <a:pt x="2" y="6"/>
                      </a:lnTo>
                      <a:lnTo>
                        <a:pt x="0" y="12"/>
                      </a:lnTo>
                      <a:lnTo>
                        <a:pt x="2" y="6"/>
                      </a:lnTo>
                      <a:lnTo>
                        <a:pt x="0" y="8"/>
                      </a:lnTo>
                      <a:lnTo>
                        <a:pt x="0" y="11"/>
                      </a:lnTo>
                      <a:lnTo>
                        <a:pt x="1" y="13"/>
                      </a:lnTo>
                      <a:lnTo>
                        <a:pt x="4" y="13"/>
                      </a:lnTo>
                      <a:lnTo>
                        <a:pt x="6" y="8"/>
                      </a:lnTo>
                      <a:close/>
                    </a:path>
                  </a:pathLst>
                </a:custGeom>
                <a:solidFill>
                  <a:srgbClr val="000000"/>
                </a:solidFill>
                <a:ln w="9525">
                  <a:noFill/>
                  <a:round/>
                  <a:headEnd/>
                  <a:tailEnd/>
                </a:ln>
              </p:spPr>
              <p:txBody>
                <a:bodyPr/>
                <a:lstStyle/>
                <a:p>
                  <a:endParaRPr lang="es-ES"/>
                </a:p>
              </p:txBody>
            </p:sp>
            <p:sp>
              <p:nvSpPr>
                <p:cNvPr id="61" name="Freeform 955"/>
                <p:cNvSpPr>
                  <a:spLocks/>
                </p:cNvSpPr>
                <p:nvPr/>
              </p:nvSpPr>
              <p:spPr bwMode="auto">
                <a:xfrm>
                  <a:off x="1957" y="3646"/>
                  <a:ext cx="8" cy="10"/>
                </a:xfrm>
                <a:custGeom>
                  <a:avLst/>
                  <a:gdLst>
                    <a:gd name="T0" fmla="*/ 14 w 15"/>
                    <a:gd name="T1" fmla="*/ 17 h 19"/>
                    <a:gd name="T2" fmla="*/ 15 w 15"/>
                    <a:gd name="T3" fmla="*/ 12 h 19"/>
                    <a:gd name="T4" fmla="*/ 6 w 15"/>
                    <a:gd name="T5" fmla="*/ 0 h 19"/>
                    <a:gd name="T6" fmla="*/ 0 w 15"/>
                    <a:gd name="T7" fmla="*/ 4 h 19"/>
                    <a:gd name="T8" fmla="*/ 8 w 15"/>
                    <a:gd name="T9" fmla="*/ 16 h 19"/>
                    <a:gd name="T10" fmla="*/ 9 w 15"/>
                    <a:gd name="T11" fmla="*/ 11 h 19"/>
                    <a:gd name="T12" fmla="*/ 8 w 15"/>
                    <a:gd name="T13" fmla="*/ 16 h 19"/>
                    <a:gd name="T14" fmla="*/ 10 w 15"/>
                    <a:gd name="T15" fmla="*/ 19 h 19"/>
                    <a:gd name="T16" fmla="*/ 14 w 15"/>
                    <a:gd name="T17" fmla="*/ 17 h 19"/>
                    <a:gd name="T18" fmla="*/ 15 w 15"/>
                    <a:gd name="T19" fmla="*/ 15 h 19"/>
                    <a:gd name="T20" fmla="*/ 15 w 15"/>
                    <a:gd name="T21" fmla="*/ 12 h 19"/>
                    <a:gd name="T22" fmla="*/ 14 w 15"/>
                    <a:gd name="T23" fmla="*/ 17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9"/>
                    <a:gd name="T38" fmla="*/ 15 w 15"/>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9">
                      <a:moveTo>
                        <a:pt x="14" y="17"/>
                      </a:moveTo>
                      <a:lnTo>
                        <a:pt x="15" y="12"/>
                      </a:lnTo>
                      <a:lnTo>
                        <a:pt x="6" y="0"/>
                      </a:lnTo>
                      <a:lnTo>
                        <a:pt x="0" y="4"/>
                      </a:lnTo>
                      <a:lnTo>
                        <a:pt x="8" y="16"/>
                      </a:lnTo>
                      <a:lnTo>
                        <a:pt x="9" y="11"/>
                      </a:lnTo>
                      <a:lnTo>
                        <a:pt x="8" y="16"/>
                      </a:lnTo>
                      <a:lnTo>
                        <a:pt x="10" y="19"/>
                      </a:lnTo>
                      <a:lnTo>
                        <a:pt x="14" y="17"/>
                      </a:lnTo>
                      <a:lnTo>
                        <a:pt x="15" y="15"/>
                      </a:lnTo>
                      <a:lnTo>
                        <a:pt x="15" y="12"/>
                      </a:lnTo>
                      <a:lnTo>
                        <a:pt x="14" y="17"/>
                      </a:lnTo>
                      <a:close/>
                    </a:path>
                  </a:pathLst>
                </a:custGeom>
                <a:solidFill>
                  <a:srgbClr val="000000"/>
                </a:solidFill>
                <a:ln w="9525">
                  <a:noFill/>
                  <a:round/>
                  <a:headEnd/>
                  <a:tailEnd/>
                </a:ln>
              </p:spPr>
              <p:txBody>
                <a:bodyPr/>
                <a:lstStyle/>
                <a:p>
                  <a:endParaRPr lang="es-ES"/>
                </a:p>
              </p:txBody>
            </p:sp>
            <p:sp>
              <p:nvSpPr>
                <p:cNvPr id="62" name="Freeform 956"/>
                <p:cNvSpPr>
                  <a:spLocks/>
                </p:cNvSpPr>
                <p:nvPr/>
              </p:nvSpPr>
              <p:spPr bwMode="auto">
                <a:xfrm>
                  <a:off x="1955" y="3652"/>
                  <a:ext cx="9" cy="7"/>
                </a:xfrm>
                <a:custGeom>
                  <a:avLst/>
                  <a:gdLst>
                    <a:gd name="T0" fmla="*/ 3 w 18"/>
                    <a:gd name="T1" fmla="*/ 15 h 15"/>
                    <a:gd name="T2" fmla="*/ 6 w 18"/>
                    <a:gd name="T3" fmla="*/ 15 h 15"/>
                    <a:gd name="T4" fmla="*/ 18 w 18"/>
                    <a:gd name="T5" fmla="*/ 6 h 15"/>
                    <a:gd name="T6" fmla="*/ 13 w 18"/>
                    <a:gd name="T7" fmla="*/ 0 h 15"/>
                    <a:gd name="T8" fmla="*/ 2 w 18"/>
                    <a:gd name="T9" fmla="*/ 9 h 15"/>
                    <a:gd name="T10" fmla="*/ 5 w 18"/>
                    <a:gd name="T11" fmla="*/ 9 h 15"/>
                    <a:gd name="T12" fmla="*/ 2 w 18"/>
                    <a:gd name="T13" fmla="*/ 9 h 15"/>
                    <a:gd name="T14" fmla="*/ 0 w 18"/>
                    <a:gd name="T15" fmla="*/ 11 h 15"/>
                    <a:gd name="T16" fmla="*/ 1 w 18"/>
                    <a:gd name="T17" fmla="*/ 13 h 15"/>
                    <a:gd name="T18" fmla="*/ 3 w 18"/>
                    <a:gd name="T19" fmla="*/ 15 h 15"/>
                    <a:gd name="T20" fmla="*/ 6 w 18"/>
                    <a:gd name="T21" fmla="*/ 15 h 15"/>
                    <a:gd name="T22" fmla="*/ 3 w 18"/>
                    <a:gd name="T23" fmla="*/ 15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5"/>
                    <a:gd name="T38" fmla="*/ 18 w 18"/>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5">
                      <a:moveTo>
                        <a:pt x="3" y="15"/>
                      </a:moveTo>
                      <a:lnTo>
                        <a:pt x="6" y="15"/>
                      </a:lnTo>
                      <a:lnTo>
                        <a:pt x="18" y="6"/>
                      </a:lnTo>
                      <a:lnTo>
                        <a:pt x="13" y="0"/>
                      </a:lnTo>
                      <a:lnTo>
                        <a:pt x="2" y="9"/>
                      </a:lnTo>
                      <a:lnTo>
                        <a:pt x="5" y="9"/>
                      </a:lnTo>
                      <a:lnTo>
                        <a:pt x="2" y="9"/>
                      </a:lnTo>
                      <a:lnTo>
                        <a:pt x="0" y="11"/>
                      </a:lnTo>
                      <a:lnTo>
                        <a:pt x="1" y="13"/>
                      </a:lnTo>
                      <a:lnTo>
                        <a:pt x="3" y="15"/>
                      </a:lnTo>
                      <a:lnTo>
                        <a:pt x="6" y="15"/>
                      </a:lnTo>
                      <a:lnTo>
                        <a:pt x="3" y="15"/>
                      </a:lnTo>
                      <a:close/>
                    </a:path>
                  </a:pathLst>
                </a:custGeom>
                <a:solidFill>
                  <a:srgbClr val="000000"/>
                </a:solidFill>
                <a:ln w="9525">
                  <a:noFill/>
                  <a:round/>
                  <a:headEnd/>
                  <a:tailEnd/>
                </a:ln>
              </p:spPr>
              <p:txBody>
                <a:bodyPr/>
                <a:lstStyle/>
                <a:p>
                  <a:endParaRPr lang="es-ES"/>
                </a:p>
              </p:txBody>
            </p:sp>
            <p:sp>
              <p:nvSpPr>
                <p:cNvPr id="63" name="Freeform 957"/>
                <p:cNvSpPr>
                  <a:spLocks/>
                </p:cNvSpPr>
                <p:nvPr/>
              </p:nvSpPr>
              <p:spPr bwMode="auto">
                <a:xfrm>
                  <a:off x="1918" y="3639"/>
                  <a:ext cx="40" cy="20"/>
                </a:xfrm>
                <a:custGeom>
                  <a:avLst/>
                  <a:gdLst>
                    <a:gd name="T0" fmla="*/ 3 w 79"/>
                    <a:gd name="T1" fmla="*/ 0 h 40"/>
                    <a:gd name="T2" fmla="*/ 2 w 79"/>
                    <a:gd name="T3" fmla="*/ 6 h 40"/>
                    <a:gd name="T4" fmla="*/ 77 w 79"/>
                    <a:gd name="T5" fmla="*/ 40 h 40"/>
                    <a:gd name="T6" fmla="*/ 79 w 79"/>
                    <a:gd name="T7" fmla="*/ 34 h 40"/>
                    <a:gd name="T8" fmla="*/ 4 w 79"/>
                    <a:gd name="T9" fmla="*/ 0 h 40"/>
                    <a:gd name="T10" fmla="*/ 3 w 79"/>
                    <a:gd name="T11" fmla="*/ 6 h 40"/>
                    <a:gd name="T12" fmla="*/ 4 w 79"/>
                    <a:gd name="T13" fmla="*/ 0 h 40"/>
                    <a:gd name="T14" fmla="*/ 1 w 79"/>
                    <a:gd name="T15" fmla="*/ 0 h 40"/>
                    <a:gd name="T16" fmla="*/ 0 w 79"/>
                    <a:gd name="T17" fmla="*/ 2 h 40"/>
                    <a:gd name="T18" fmla="*/ 0 w 79"/>
                    <a:gd name="T19" fmla="*/ 4 h 40"/>
                    <a:gd name="T20" fmla="*/ 2 w 79"/>
                    <a:gd name="T21" fmla="*/ 6 h 40"/>
                    <a:gd name="T22" fmla="*/ 3 w 79"/>
                    <a:gd name="T23" fmla="*/ 0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
                    <a:gd name="T37" fmla="*/ 0 h 40"/>
                    <a:gd name="T38" fmla="*/ 79 w 79"/>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 h="40">
                      <a:moveTo>
                        <a:pt x="3" y="0"/>
                      </a:moveTo>
                      <a:lnTo>
                        <a:pt x="2" y="6"/>
                      </a:lnTo>
                      <a:lnTo>
                        <a:pt x="77" y="40"/>
                      </a:lnTo>
                      <a:lnTo>
                        <a:pt x="79" y="34"/>
                      </a:lnTo>
                      <a:lnTo>
                        <a:pt x="4" y="0"/>
                      </a:lnTo>
                      <a:lnTo>
                        <a:pt x="3" y="6"/>
                      </a:lnTo>
                      <a:lnTo>
                        <a:pt x="4" y="0"/>
                      </a:lnTo>
                      <a:lnTo>
                        <a:pt x="1" y="0"/>
                      </a:lnTo>
                      <a:lnTo>
                        <a:pt x="0" y="2"/>
                      </a:lnTo>
                      <a:lnTo>
                        <a:pt x="0" y="4"/>
                      </a:lnTo>
                      <a:lnTo>
                        <a:pt x="2" y="6"/>
                      </a:lnTo>
                      <a:lnTo>
                        <a:pt x="3" y="0"/>
                      </a:lnTo>
                      <a:close/>
                    </a:path>
                  </a:pathLst>
                </a:custGeom>
                <a:solidFill>
                  <a:srgbClr val="000000"/>
                </a:solidFill>
                <a:ln w="9525">
                  <a:noFill/>
                  <a:round/>
                  <a:headEnd/>
                  <a:tailEnd/>
                </a:ln>
              </p:spPr>
              <p:txBody>
                <a:bodyPr/>
                <a:lstStyle/>
                <a:p>
                  <a:endParaRPr lang="es-ES"/>
                </a:p>
              </p:txBody>
            </p:sp>
            <p:sp>
              <p:nvSpPr>
                <p:cNvPr id="64" name="Freeform 958"/>
                <p:cNvSpPr>
                  <a:spLocks/>
                </p:cNvSpPr>
                <p:nvPr/>
              </p:nvSpPr>
              <p:spPr bwMode="auto">
                <a:xfrm>
                  <a:off x="1920" y="3636"/>
                  <a:ext cx="42" cy="7"/>
                </a:xfrm>
                <a:custGeom>
                  <a:avLst/>
                  <a:gdLst>
                    <a:gd name="T0" fmla="*/ 84 w 84"/>
                    <a:gd name="T1" fmla="*/ 2 h 14"/>
                    <a:gd name="T2" fmla="*/ 81 w 84"/>
                    <a:gd name="T3" fmla="*/ 0 h 14"/>
                    <a:gd name="T4" fmla="*/ 0 w 84"/>
                    <a:gd name="T5" fmla="*/ 8 h 14"/>
                    <a:gd name="T6" fmla="*/ 0 w 84"/>
                    <a:gd name="T7" fmla="*/ 14 h 14"/>
                    <a:gd name="T8" fmla="*/ 81 w 84"/>
                    <a:gd name="T9" fmla="*/ 7 h 14"/>
                    <a:gd name="T10" fmla="*/ 78 w 84"/>
                    <a:gd name="T11" fmla="*/ 6 h 14"/>
                    <a:gd name="T12" fmla="*/ 81 w 84"/>
                    <a:gd name="T13" fmla="*/ 7 h 14"/>
                    <a:gd name="T14" fmla="*/ 83 w 84"/>
                    <a:gd name="T15" fmla="*/ 6 h 14"/>
                    <a:gd name="T16" fmla="*/ 84 w 84"/>
                    <a:gd name="T17" fmla="*/ 4 h 14"/>
                    <a:gd name="T18" fmla="*/ 83 w 84"/>
                    <a:gd name="T19" fmla="*/ 2 h 14"/>
                    <a:gd name="T20" fmla="*/ 81 w 84"/>
                    <a:gd name="T21" fmla="*/ 0 h 14"/>
                    <a:gd name="T22" fmla="*/ 84 w 84"/>
                    <a:gd name="T23" fmla="*/ 2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14"/>
                    <a:gd name="T38" fmla="*/ 84 w 84"/>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14">
                      <a:moveTo>
                        <a:pt x="84" y="2"/>
                      </a:moveTo>
                      <a:lnTo>
                        <a:pt x="81" y="0"/>
                      </a:lnTo>
                      <a:lnTo>
                        <a:pt x="0" y="8"/>
                      </a:lnTo>
                      <a:lnTo>
                        <a:pt x="0" y="14"/>
                      </a:lnTo>
                      <a:lnTo>
                        <a:pt x="81" y="7"/>
                      </a:lnTo>
                      <a:lnTo>
                        <a:pt x="78" y="6"/>
                      </a:lnTo>
                      <a:lnTo>
                        <a:pt x="81" y="7"/>
                      </a:lnTo>
                      <a:lnTo>
                        <a:pt x="83" y="6"/>
                      </a:lnTo>
                      <a:lnTo>
                        <a:pt x="84" y="4"/>
                      </a:lnTo>
                      <a:lnTo>
                        <a:pt x="83" y="2"/>
                      </a:lnTo>
                      <a:lnTo>
                        <a:pt x="81" y="0"/>
                      </a:lnTo>
                      <a:lnTo>
                        <a:pt x="84" y="2"/>
                      </a:lnTo>
                      <a:close/>
                    </a:path>
                  </a:pathLst>
                </a:custGeom>
                <a:solidFill>
                  <a:srgbClr val="000000"/>
                </a:solidFill>
                <a:ln w="9525">
                  <a:noFill/>
                  <a:round/>
                  <a:headEnd/>
                  <a:tailEnd/>
                </a:ln>
              </p:spPr>
              <p:txBody>
                <a:bodyPr/>
                <a:lstStyle/>
                <a:p>
                  <a:endParaRPr lang="es-ES"/>
                </a:p>
              </p:txBody>
            </p:sp>
            <p:sp>
              <p:nvSpPr>
                <p:cNvPr id="65" name="Freeform 959"/>
                <p:cNvSpPr>
                  <a:spLocks/>
                </p:cNvSpPr>
                <p:nvPr/>
              </p:nvSpPr>
              <p:spPr bwMode="auto">
                <a:xfrm>
                  <a:off x="1922" y="3640"/>
                  <a:ext cx="12" cy="7"/>
                </a:xfrm>
                <a:custGeom>
                  <a:avLst/>
                  <a:gdLst>
                    <a:gd name="T0" fmla="*/ 22 w 24"/>
                    <a:gd name="T1" fmla="*/ 15 h 15"/>
                    <a:gd name="T2" fmla="*/ 24 w 24"/>
                    <a:gd name="T3" fmla="*/ 0 h 15"/>
                    <a:gd name="T4" fmla="*/ 0 w 24"/>
                    <a:gd name="T5" fmla="*/ 3 h 15"/>
                    <a:gd name="T6" fmla="*/ 22 w 24"/>
                    <a:gd name="T7" fmla="*/ 15 h 15"/>
                    <a:gd name="T8" fmla="*/ 0 60000 65536"/>
                    <a:gd name="T9" fmla="*/ 0 60000 65536"/>
                    <a:gd name="T10" fmla="*/ 0 60000 65536"/>
                    <a:gd name="T11" fmla="*/ 0 60000 65536"/>
                    <a:gd name="T12" fmla="*/ 0 w 24"/>
                    <a:gd name="T13" fmla="*/ 0 h 15"/>
                    <a:gd name="T14" fmla="*/ 24 w 24"/>
                    <a:gd name="T15" fmla="*/ 15 h 15"/>
                  </a:gdLst>
                  <a:ahLst/>
                  <a:cxnLst>
                    <a:cxn ang="T8">
                      <a:pos x="T0" y="T1"/>
                    </a:cxn>
                    <a:cxn ang="T9">
                      <a:pos x="T2" y="T3"/>
                    </a:cxn>
                    <a:cxn ang="T10">
                      <a:pos x="T4" y="T5"/>
                    </a:cxn>
                    <a:cxn ang="T11">
                      <a:pos x="T6" y="T7"/>
                    </a:cxn>
                  </a:cxnLst>
                  <a:rect l="T12" t="T13" r="T14" b="T15"/>
                  <a:pathLst>
                    <a:path w="24" h="15">
                      <a:moveTo>
                        <a:pt x="22" y="15"/>
                      </a:moveTo>
                      <a:lnTo>
                        <a:pt x="24" y="0"/>
                      </a:lnTo>
                      <a:lnTo>
                        <a:pt x="0" y="3"/>
                      </a:lnTo>
                      <a:lnTo>
                        <a:pt x="22" y="15"/>
                      </a:lnTo>
                      <a:close/>
                    </a:path>
                  </a:pathLst>
                </a:custGeom>
                <a:solidFill>
                  <a:srgbClr val="000000"/>
                </a:solidFill>
                <a:ln w="9525">
                  <a:noFill/>
                  <a:round/>
                  <a:headEnd/>
                  <a:tailEnd/>
                </a:ln>
              </p:spPr>
              <p:txBody>
                <a:bodyPr/>
                <a:lstStyle/>
                <a:p>
                  <a:endParaRPr lang="es-ES"/>
                </a:p>
              </p:txBody>
            </p:sp>
            <p:sp>
              <p:nvSpPr>
                <p:cNvPr id="66" name="Freeform 960"/>
                <p:cNvSpPr>
                  <a:spLocks/>
                </p:cNvSpPr>
                <p:nvPr/>
              </p:nvSpPr>
              <p:spPr bwMode="auto">
                <a:xfrm>
                  <a:off x="1932" y="3638"/>
                  <a:ext cx="4" cy="9"/>
                </a:xfrm>
                <a:custGeom>
                  <a:avLst/>
                  <a:gdLst>
                    <a:gd name="T0" fmla="*/ 5 w 9"/>
                    <a:gd name="T1" fmla="*/ 6 h 18"/>
                    <a:gd name="T2" fmla="*/ 2 w 9"/>
                    <a:gd name="T3" fmla="*/ 3 h 18"/>
                    <a:gd name="T4" fmla="*/ 0 w 9"/>
                    <a:gd name="T5" fmla="*/ 18 h 18"/>
                    <a:gd name="T6" fmla="*/ 7 w 9"/>
                    <a:gd name="T7" fmla="*/ 18 h 18"/>
                    <a:gd name="T8" fmla="*/ 9 w 9"/>
                    <a:gd name="T9" fmla="*/ 3 h 18"/>
                    <a:gd name="T10" fmla="*/ 5 w 9"/>
                    <a:gd name="T11" fmla="*/ 0 h 18"/>
                    <a:gd name="T12" fmla="*/ 9 w 9"/>
                    <a:gd name="T13" fmla="*/ 3 h 18"/>
                    <a:gd name="T14" fmla="*/ 8 w 9"/>
                    <a:gd name="T15" fmla="*/ 1 h 18"/>
                    <a:gd name="T16" fmla="*/ 5 w 9"/>
                    <a:gd name="T17" fmla="*/ 0 h 18"/>
                    <a:gd name="T18" fmla="*/ 3 w 9"/>
                    <a:gd name="T19" fmla="*/ 1 h 18"/>
                    <a:gd name="T20" fmla="*/ 2 w 9"/>
                    <a:gd name="T21" fmla="*/ 3 h 18"/>
                    <a:gd name="T22" fmla="*/ 5 w 9"/>
                    <a:gd name="T23" fmla="*/ 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18"/>
                    <a:gd name="T38" fmla="*/ 9 w 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18">
                      <a:moveTo>
                        <a:pt x="5" y="6"/>
                      </a:moveTo>
                      <a:lnTo>
                        <a:pt x="2" y="3"/>
                      </a:lnTo>
                      <a:lnTo>
                        <a:pt x="0" y="18"/>
                      </a:lnTo>
                      <a:lnTo>
                        <a:pt x="7" y="18"/>
                      </a:lnTo>
                      <a:lnTo>
                        <a:pt x="9" y="3"/>
                      </a:lnTo>
                      <a:lnTo>
                        <a:pt x="5" y="0"/>
                      </a:lnTo>
                      <a:lnTo>
                        <a:pt x="9" y="3"/>
                      </a:lnTo>
                      <a:lnTo>
                        <a:pt x="8" y="1"/>
                      </a:lnTo>
                      <a:lnTo>
                        <a:pt x="5" y="0"/>
                      </a:lnTo>
                      <a:lnTo>
                        <a:pt x="3" y="1"/>
                      </a:lnTo>
                      <a:lnTo>
                        <a:pt x="2" y="3"/>
                      </a:lnTo>
                      <a:lnTo>
                        <a:pt x="5" y="6"/>
                      </a:lnTo>
                      <a:close/>
                    </a:path>
                  </a:pathLst>
                </a:custGeom>
                <a:solidFill>
                  <a:srgbClr val="000000"/>
                </a:solidFill>
                <a:ln w="9525">
                  <a:noFill/>
                  <a:round/>
                  <a:headEnd/>
                  <a:tailEnd/>
                </a:ln>
              </p:spPr>
              <p:txBody>
                <a:bodyPr/>
                <a:lstStyle/>
                <a:p>
                  <a:endParaRPr lang="es-ES"/>
                </a:p>
              </p:txBody>
            </p:sp>
            <p:sp>
              <p:nvSpPr>
                <p:cNvPr id="67" name="Freeform 961"/>
                <p:cNvSpPr>
                  <a:spLocks/>
                </p:cNvSpPr>
                <p:nvPr/>
              </p:nvSpPr>
              <p:spPr bwMode="auto">
                <a:xfrm>
                  <a:off x="1921" y="3638"/>
                  <a:ext cx="13" cy="5"/>
                </a:xfrm>
                <a:custGeom>
                  <a:avLst/>
                  <a:gdLst>
                    <a:gd name="T0" fmla="*/ 4 w 27"/>
                    <a:gd name="T1" fmla="*/ 3 h 9"/>
                    <a:gd name="T2" fmla="*/ 3 w 27"/>
                    <a:gd name="T3" fmla="*/ 9 h 9"/>
                    <a:gd name="T4" fmla="*/ 27 w 27"/>
                    <a:gd name="T5" fmla="*/ 6 h 9"/>
                    <a:gd name="T6" fmla="*/ 27 w 27"/>
                    <a:gd name="T7" fmla="*/ 0 h 9"/>
                    <a:gd name="T8" fmla="*/ 3 w 27"/>
                    <a:gd name="T9" fmla="*/ 3 h 9"/>
                    <a:gd name="T10" fmla="*/ 2 w 27"/>
                    <a:gd name="T11" fmla="*/ 9 h 9"/>
                    <a:gd name="T12" fmla="*/ 3 w 27"/>
                    <a:gd name="T13" fmla="*/ 3 h 9"/>
                    <a:gd name="T14" fmla="*/ 1 w 27"/>
                    <a:gd name="T15" fmla="*/ 4 h 9"/>
                    <a:gd name="T16" fmla="*/ 0 w 27"/>
                    <a:gd name="T17" fmla="*/ 6 h 9"/>
                    <a:gd name="T18" fmla="*/ 1 w 27"/>
                    <a:gd name="T19" fmla="*/ 8 h 9"/>
                    <a:gd name="T20" fmla="*/ 3 w 27"/>
                    <a:gd name="T21" fmla="*/ 9 h 9"/>
                    <a:gd name="T22" fmla="*/ 4 w 27"/>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9"/>
                    <a:gd name="T38" fmla="*/ 27 w 2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9">
                      <a:moveTo>
                        <a:pt x="4" y="3"/>
                      </a:moveTo>
                      <a:lnTo>
                        <a:pt x="3" y="9"/>
                      </a:lnTo>
                      <a:lnTo>
                        <a:pt x="27" y="6"/>
                      </a:lnTo>
                      <a:lnTo>
                        <a:pt x="27" y="0"/>
                      </a:lnTo>
                      <a:lnTo>
                        <a:pt x="3" y="3"/>
                      </a:lnTo>
                      <a:lnTo>
                        <a:pt x="2" y="9"/>
                      </a:lnTo>
                      <a:lnTo>
                        <a:pt x="3" y="3"/>
                      </a:lnTo>
                      <a:lnTo>
                        <a:pt x="1" y="4"/>
                      </a:lnTo>
                      <a:lnTo>
                        <a:pt x="0" y="6"/>
                      </a:lnTo>
                      <a:lnTo>
                        <a:pt x="1" y="8"/>
                      </a:lnTo>
                      <a:lnTo>
                        <a:pt x="3" y="9"/>
                      </a:lnTo>
                      <a:lnTo>
                        <a:pt x="4" y="3"/>
                      </a:lnTo>
                      <a:close/>
                    </a:path>
                  </a:pathLst>
                </a:custGeom>
                <a:solidFill>
                  <a:srgbClr val="000000"/>
                </a:solidFill>
                <a:ln w="9525">
                  <a:noFill/>
                  <a:round/>
                  <a:headEnd/>
                  <a:tailEnd/>
                </a:ln>
              </p:spPr>
              <p:txBody>
                <a:bodyPr/>
                <a:lstStyle/>
                <a:p>
                  <a:endParaRPr lang="es-ES"/>
                </a:p>
              </p:txBody>
            </p:sp>
            <p:sp>
              <p:nvSpPr>
                <p:cNvPr id="68" name="Freeform 962"/>
                <p:cNvSpPr>
                  <a:spLocks/>
                </p:cNvSpPr>
                <p:nvPr/>
              </p:nvSpPr>
              <p:spPr bwMode="auto">
                <a:xfrm>
                  <a:off x="1922" y="3640"/>
                  <a:ext cx="13" cy="9"/>
                </a:xfrm>
                <a:custGeom>
                  <a:avLst/>
                  <a:gdLst>
                    <a:gd name="T0" fmla="*/ 20 w 27"/>
                    <a:gd name="T1" fmla="*/ 15 h 18"/>
                    <a:gd name="T2" fmla="*/ 24 w 27"/>
                    <a:gd name="T3" fmla="*/ 11 h 18"/>
                    <a:gd name="T4" fmla="*/ 2 w 27"/>
                    <a:gd name="T5" fmla="*/ 0 h 18"/>
                    <a:gd name="T6" fmla="*/ 0 w 27"/>
                    <a:gd name="T7" fmla="*/ 6 h 18"/>
                    <a:gd name="T8" fmla="*/ 22 w 27"/>
                    <a:gd name="T9" fmla="*/ 18 h 18"/>
                    <a:gd name="T10" fmla="*/ 27 w 27"/>
                    <a:gd name="T11" fmla="*/ 15 h 18"/>
                    <a:gd name="T12" fmla="*/ 22 w 27"/>
                    <a:gd name="T13" fmla="*/ 18 h 18"/>
                    <a:gd name="T14" fmla="*/ 25 w 27"/>
                    <a:gd name="T15" fmla="*/ 18 h 18"/>
                    <a:gd name="T16" fmla="*/ 27 w 27"/>
                    <a:gd name="T17" fmla="*/ 16 h 18"/>
                    <a:gd name="T18" fmla="*/ 27 w 27"/>
                    <a:gd name="T19" fmla="*/ 13 h 18"/>
                    <a:gd name="T20" fmla="*/ 24 w 27"/>
                    <a:gd name="T21" fmla="*/ 11 h 18"/>
                    <a:gd name="T22" fmla="*/ 20 w 27"/>
                    <a:gd name="T23" fmla="*/ 15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18"/>
                    <a:gd name="T38" fmla="*/ 27 w 27"/>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18">
                      <a:moveTo>
                        <a:pt x="20" y="15"/>
                      </a:moveTo>
                      <a:lnTo>
                        <a:pt x="24" y="11"/>
                      </a:lnTo>
                      <a:lnTo>
                        <a:pt x="2" y="0"/>
                      </a:lnTo>
                      <a:lnTo>
                        <a:pt x="0" y="6"/>
                      </a:lnTo>
                      <a:lnTo>
                        <a:pt x="22" y="18"/>
                      </a:lnTo>
                      <a:lnTo>
                        <a:pt x="27" y="15"/>
                      </a:lnTo>
                      <a:lnTo>
                        <a:pt x="22" y="18"/>
                      </a:lnTo>
                      <a:lnTo>
                        <a:pt x="25" y="18"/>
                      </a:lnTo>
                      <a:lnTo>
                        <a:pt x="27" y="16"/>
                      </a:lnTo>
                      <a:lnTo>
                        <a:pt x="27" y="13"/>
                      </a:lnTo>
                      <a:lnTo>
                        <a:pt x="24" y="11"/>
                      </a:lnTo>
                      <a:lnTo>
                        <a:pt x="20" y="15"/>
                      </a:lnTo>
                      <a:close/>
                    </a:path>
                  </a:pathLst>
                </a:custGeom>
                <a:solidFill>
                  <a:srgbClr val="000000"/>
                </a:solidFill>
                <a:ln w="9525">
                  <a:noFill/>
                  <a:round/>
                  <a:headEnd/>
                  <a:tailEnd/>
                </a:ln>
              </p:spPr>
              <p:txBody>
                <a:bodyPr/>
                <a:lstStyle/>
                <a:p>
                  <a:endParaRPr lang="es-ES"/>
                </a:p>
              </p:txBody>
            </p:sp>
            <p:sp>
              <p:nvSpPr>
                <p:cNvPr id="69" name="Freeform 963"/>
                <p:cNvSpPr>
                  <a:spLocks/>
                </p:cNvSpPr>
                <p:nvPr/>
              </p:nvSpPr>
              <p:spPr bwMode="auto">
                <a:xfrm>
                  <a:off x="2219" y="3693"/>
                  <a:ext cx="1" cy="3"/>
                </a:xfrm>
                <a:custGeom>
                  <a:avLst/>
                  <a:gdLst>
                    <a:gd name="T0" fmla="*/ 0 w 3"/>
                    <a:gd name="T1" fmla="*/ 7 h 7"/>
                    <a:gd name="T2" fmla="*/ 2 w 3"/>
                    <a:gd name="T3" fmla="*/ 6 h 7"/>
                    <a:gd name="T4" fmla="*/ 3 w 3"/>
                    <a:gd name="T5" fmla="*/ 3 h 7"/>
                    <a:gd name="T6" fmla="*/ 2 w 3"/>
                    <a:gd name="T7" fmla="*/ 1 h 7"/>
                    <a:gd name="T8" fmla="*/ 0 w 3"/>
                    <a:gd name="T9" fmla="*/ 0 h 7"/>
                    <a:gd name="T10" fmla="*/ 0 w 3"/>
                    <a:gd name="T11" fmla="*/ 7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3"/>
                      </a:lnTo>
                      <a:lnTo>
                        <a:pt x="2" y="1"/>
                      </a:lnTo>
                      <a:lnTo>
                        <a:pt x="0" y="0"/>
                      </a:lnTo>
                      <a:lnTo>
                        <a:pt x="0" y="7"/>
                      </a:lnTo>
                      <a:close/>
                    </a:path>
                  </a:pathLst>
                </a:custGeom>
                <a:solidFill>
                  <a:srgbClr val="000000"/>
                </a:solidFill>
                <a:ln w="9525">
                  <a:noFill/>
                  <a:round/>
                  <a:headEnd/>
                  <a:tailEnd/>
                </a:ln>
              </p:spPr>
              <p:txBody>
                <a:bodyPr/>
                <a:lstStyle/>
                <a:p>
                  <a:endParaRPr lang="es-ES"/>
                </a:p>
              </p:txBody>
            </p:sp>
            <p:sp>
              <p:nvSpPr>
                <p:cNvPr id="70" name="Freeform 964"/>
                <p:cNvSpPr>
                  <a:spLocks/>
                </p:cNvSpPr>
                <p:nvPr/>
              </p:nvSpPr>
              <p:spPr bwMode="auto">
                <a:xfrm>
                  <a:off x="1963" y="3652"/>
                  <a:ext cx="256" cy="44"/>
                </a:xfrm>
                <a:custGeom>
                  <a:avLst/>
                  <a:gdLst>
                    <a:gd name="T0" fmla="*/ 0 w 512"/>
                    <a:gd name="T1" fmla="*/ 3 h 88"/>
                    <a:gd name="T2" fmla="*/ 0 w 512"/>
                    <a:gd name="T3" fmla="*/ 6 h 88"/>
                    <a:gd name="T4" fmla="*/ 512 w 512"/>
                    <a:gd name="T5" fmla="*/ 88 h 88"/>
                    <a:gd name="T6" fmla="*/ 512 w 512"/>
                    <a:gd name="T7" fmla="*/ 81 h 88"/>
                    <a:gd name="T8" fmla="*/ 0 w 512"/>
                    <a:gd name="T9" fmla="*/ 0 h 88"/>
                    <a:gd name="T10" fmla="*/ 0 w 512"/>
                    <a:gd name="T11" fmla="*/ 3 h 88"/>
                    <a:gd name="T12" fmla="*/ 0 60000 65536"/>
                    <a:gd name="T13" fmla="*/ 0 60000 65536"/>
                    <a:gd name="T14" fmla="*/ 0 60000 65536"/>
                    <a:gd name="T15" fmla="*/ 0 60000 65536"/>
                    <a:gd name="T16" fmla="*/ 0 60000 65536"/>
                    <a:gd name="T17" fmla="*/ 0 60000 65536"/>
                    <a:gd name="T18" fmla="*/ 0 w 512"/>
                    <a:gd name="T19" fmla="*/ 0 h 88"/>
                    <a:gd name="T20" fmla="*/ 512 w 512"/>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12" h="88">
                      <a:moveTo>
                        <a:pt x="0" y="3"/>
                      </a:moveTo>
                      <a:lnTo>
                        <a:pt x="0" y="6"/>
                      </a:lnTo>
                      <a:lnTo>
                        <a:pt x="512" y="88"/>
                      </a:lnTo>
                      <a:lnTo>
                        <a:pt x="512" y="81"/>
                      </a:lnTo>
                      <a:lnTo>
                        <a:pt x="0" y="0"/>
                      </a:lnTo>
                      <a:lnTo>
                        <a:pt x="0" y="3"/>
                      </a:lnTo>
                      <a:close/>
                    </a:path>
                  </a:pathLst>
                </a:custGeom>
                <a:solidFill>
                  <a:srgbClr val="000000"/>
                </a:solidFill>
                <a:ln w="9525">
                  <a:noFill/>
                  <a:round/>
                  <a:headEnd/>
                  <a:tailEnd/>
                </a:ln>
              </p:spPr>
              <p:txBody>
                <a:bodyPr/>
                <a:lstStyle/>
                <a:p>
                  <a:endParaRPr lang="es-ES"/>
                </a:p>
              </p:txBody>
            </p:sp>
            <p:sp>
              <p:nvSpPr>
                <p:cNvPr id="71" name="Freeform 965"/>
                <p:cNvSpPr>
                  <a:spLocks/>
                </p:cNvSpPr>
                <p:nvPr/>
              </p:nvSpPr>
              <p:spPr bwMode="auto">
                <a:xfrm>
                  <a:off x="1961" y="3652"/>
                  <a:ext cx="2" cy="3"/>
                </a:xfrm>
                <a:custGeom>
                  <a:avLst/>
                  <a:gdLst>
                    <a:gd name="T0" fmla="*/ 3 w 3"/>
                    <a:gd name="T1" fmla="*/ 0 h 6"/>
                    <a:gd name="T2" fmla="*/ 1 w 3"/>
                    <a:gd name="T3" fmla="*/ 1 h 6"/>
                    <a:gd name="T4" fmla="*/ 0 w 3"/>
                    <a:gd name="T5" fmla="*/ 3 h 6"/>
                    <a:gd name="T6" fmla="*/ 1 w 3"/>
                    <a:gd name="T7" fmla="*/ 5 h 6"/>
                    <a:gd name="T8" fmla="*/ 3 w 3"/>
                    <a:gd name="T9" fmla="*/ 6 h 6"/>
                    <a:gd name="T10" fmla="*/ 3 w 3"/>
                    <a:gd name="T11" fmla="*/ 0 h 6"/>
                    <a:gd name="T12" fmla="*/ 0 60000 65536"/>
                    <a:gd name="T13" fmla="*/ 0 60000 65536"/>
                    <a:gd name="T14" fmla="*/ 0 60000 65536"/>
                    <a:gd name="T15" fmla="*/ 0 60000 65536"/>
                    <a:gd name="T16" fmla="*/ 0 60000 65536"/>
                    <a:gd name="T17" fmla="*/ 0 60000 65536"/>
                    <a:gd name="T18" fmla="*/ 0 w 3"/>
                    <a:gd name="T19" fmla="*/ 0 h 6"/>
                    <a:gd name="T20" fmla="*/ 3 w 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 h="6">
                      <a:moveTo>
                        <a:pt x="3" y="0"/>
                      </a:moveTo>
                      <a:lnTo>
                        <a:pt x="1" y="1"/>
                      </a:lnTo>
                      <a:lnTo>
                        <a:pt x="0" y="3"/>
                      </a:lnTo>
                      <a:lnTo>
                        <a:pt x="1" y="5"/>
                      </a:lnTo>
                      <a:lnTo>
                        <a:pt x="3" y="6"/>
                      </a:lnTo>
                      <a:lnTo>
                        <a:pt x="3" y="0"/>
                      </a:lnTo>
                      <a:close/>
                    </a:path>
                  </a:pathLst>
                </a:custGeom>
                <a:solidFill>
                  <a:srgbClr val="000000"/>
                </a:solidFill>
                <a:ln w="9525">
                  <a:noFill/>
                  <a:round/>
                  <a:headEnd/>
                  <a:tailEnd/>
                </a:ln>
              </p:spPr>
              <p:txBody>
                <a:bodyPr/>
                <a:lstStyle/>
                <a:p>
                  <a:endParaRPr lang="es-ES"/>
                </a:p>
              </p:txBody>
            </p:sp>
            <p:sp>
              <p:nvSpPr>
                <p:cNvPr id="72" name="Freeform 966"/>
                <p:cNvSpPr>
                  <a:spLocks/>
                </p:cNvSpPr>
                <p:nvPr/>
              </p:nvSpPr>
              <p:spPr bwMode="auto">
                <a:xfrm>
                  <a:off x="2220" y="3683"/>
                  <a:ext cx="2" cy="3"/>
                </a:xfrm>
                <a:custGeom>
                  <a:avLst/>
                  <a:gdLst>
                    <a:gd name="T0" fmla="*/ 0 w 3"/>
                    <a:gd name="T1" fmla="*/ 7 h 7"/>
                    <a:gd name="T2" fmla="*/ 2 w 3"/>
                    <a:gd name="T3" fmla="*/ 6 h 7"/>
                    <a:gd name="T4" fmla="*/ 3 w 3"/>
                    <a:gd name="T5" fmla="*/ 4 h 7"/>
                    <a:gd name="T6" fmla="*/ 2 w 3"/>
                    <a:gd name="T7" fmla="*/ 1 h 7"/>
                    <a:gd name="T8" fmla="*/ 0 w 3"/>
                    <a:gd name="T9" fmla="*/ 0 h 7"/>
                    <a:gd name="T10" fmla="*/ 0 w 3"/>
                    <a:gd name="T11" fmla="*/ 7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4"/>
                      </a:lnTo>
                      <a:lnTo>
                        <a:pt x="2" y="1"/>
                      </a:lnTo>
                      <a:lnTo>
                        <a:pt x="0" y="0"/>
                      </a:lnTo>
                      <a:lnTo>
                        <a:pt x="0" y="7"/>
                      </a:lnTo>
                      <a:close/>
                    </a:path>
                  </a:pathLst>
                </a:custGeom>
                <a:solidFill>
                  <a:srgbClr val="000000"/>
                </a:solidFill>
                <a:ln w="9525">
                  <a:noFill/>
                  <a:round/>
                  <a:headEnd/>
                  <a:tailEnd/>
                </a:ln>
              </p:spPr>
              <p:txBody>
                <a:bodyPr/>
                <a:lstStyle/>
                <a:p>
                  <a:endParaRPr lang="es-ES"/>
                </a:p>
              </p:txBody>
            </p:sp>
            <p:sp>
              <p:nvSpPr>
                <p:cNvPr id="73" name="Freeform 967"/>
                <p:cNvSpPr>
                  <a:spLocks/>
                </p:cNvSpPr>
                <p:nvPr/>
              </p:nvSpPr>
              <p:spPr bwMode="auto">
                <a:xfrm>
                  <a:off x="1964" y="3642"/>
                  <a:ext cx="256" cy="44"/>
                </a:xfrm>
                <a:custGeom>
                  <a:avLst/>
                  <a:gdLst>
                    <a:gd name="T0" fmla="*/ 0 w 511"/>
                    <a:gd name="T1" fmla="*/ 3 h 89"/>
                    <a:gd name="T2" fmla="*/ 0 w 511"/>
                    <a:gd name="T3" fmla="*/ 6 h 89"/>
                    <a:gd name="T4" fmla="*/ 511 w 511"/>
                    <a:gd name="T5" fmla="*/ 89 h 89"/>
                    <a:gd name="T6" fmla="*/ 511 w 511"/>
                    <a:gd name="T7" fmla="*/ 82 h 89"/>
                    <a:gd name="T8" fmla="*/ 0 w 511"/>
                    <a:gd name="T9" fmla="*/ 0 h 89"/>
                    <a:gd name="T10" fmla="*/ 0 w 511"/>
                    <a:gd name="T11" fmla="*/ 3 h 89"/>
                    <a:gd name="T12" fmla="*/ 0 60000 65536"/>
                    <a:gd name="T13" fmla="*/ 0 60000 65536"/>
                    <a:gd name="T14" fmla="*/ 0 60000 65536"/>
                    <a:gd name="T15" fmla="*/ 0 60000 65536"/>
                    <a:gd name="T16" fmla="*/ 0 60000 65536"/>
                    <a:gd name="T17" fmla="*/ 0 60000 65536"/>
                    <a:gd name="T18" fmla="*/ 0 w 511"/>
                    <a:gd name="T19" fmla="*/ 0 h 89"/>
                    <a:gd name="T20" fmla="*/ 511 w 51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511" h="89">
                      <a:moveTo>
                        <a:pt x="0" y="3"/>
                      </a:moveTo>
                      <a:lnTo>
                        <a:pt x="0" y="6"/>
                      </a:lnTo>
                      <a:lnTo>
                        <a:pt x="511" y="89"/>
                      </a:lnTo>
                      <a:lnTo>
                        <a:pt x="511" y="82"/>
                      </a:lnTo>
                      <a:lnTo>
                        <a:pt x="0" y="0"/>
                      </a:lnTo>
                      <a:lnTo>
                        <a:pt x="0" y="3"/>
                      </a:lnTo>
                      <a:close/>
                    </a:path>
                  </a:pathLst>
                </a:custGeom>
                <a:solidFill>
                  <a:srgbClr val="000000"/>
                </a:solidFill>
                <a:ln w="9525">
                  <a:noFill/>
                  <a:round/>
                  <a:headEnd/>
                  <a:tailEnd/>
                </a:ln>
              </p:spPr>
              <p:txBody>
                <a:bodyPr/>
                <a:lstStyle/>
                <a:p>
                  <a:endParaRPr lang="es-ES"/>
                </a:p>
              </p:txBody>
            </p:sp>
            <p:sp>
              <p:nvSpPr>
                <p:cNvPr id="74" name="Freeform 968"/>
                <p:cNvSpPr>
                  <a:spLocks/>
                </p:cNvSpPr>
                <p:nvPr/>
              </p:nvSpPr>
              <p:spPr bwMode="auto">
                <a:xfrm>
                  <a:off x="1963" y="3642"/>
                  <a:ext cx="1" cy="3"/>
                </a:xfrm>
                <a:custGeom>
                  <a:avLst/>
                  <a:gdLst>
                    <a:gd name="T0" fmla="*/ 4 w 4"/>
                    <a:gd name="T1" fmla="*/ 0 h 6"/>
                    <a:gd name="T2" fmla="*/ 2 w 4"/>
                    <a:gd name="T3" fmla="*/ 1 h 6"/>
                    <a:gd name="T4" fmla="*/ 0 w 4"/>
                    <a:gd name="T5" fmla="*/ 3 h 6"/>
                    <a:gd name="T6" fmla="*/ 2 w 4"/>
                    <a:gd name="T7" fmla="*/ 5 h 6"/>
                    <a:gd name="T8" fmla="*/ 4 w 4"/>
                    <a:gd name="T9" fmla="*/ 6 h 6"/>
                    <a:gd name="T10" fmla="*/ 4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4" y="0"/>
                      </a:moveTo>
                      <a:lnTo>
                        <a:pt x="2" y="1"/>
                      </a:lnTo>
                      <a:lnTo>
                        <a:pt x="0" y="3"/>
                      </a:lnTo>
                      <a:lnTo>
                        <a:pt x="2" y="5"/>
                      </a:lnTo>
                      <a:lnTo>
                        <a:pt x="4" y="6"/>
                      </a:lnTo>
                      <a:lnTo>
                        <a:pt x="4" y="0"/>
                      </a:lnTo>
                      <a:close/>
                    </a:path>
                  </a:pathLst>
                </a:custGeom>
                <a:solidFill>
                  <a:srgbClr val="000000"/>
                </a:solidFill>
                <a:ln w="9525">
                  <a:noFill/>
                  <a:round/>
                  <a:headEnd/>
                  <a:tailEnd/>
                </a:ln>
              </p:spPr>
              <p:txBody>
                <a:bodyPr/>
                <a:lstStyle/>
                <a:p>
                  <a:endParaRPr lang="es-ES"/>
                </a:p>
              </p:txBody>
            </p:sp>
            <p:sp>
              <p:nvSpPr>
                <p:cNvPr id="75" name="Freeform 969"/>
                <p:cNvSpPr>
                  <a:spLocks/>
                </p:cNvSpPr>
                <p:nvPr/>
              </p:nvSpPr>
              <p:spPr bwMode="auto">
                <a:xfrm>
                  <a:off x="2214" y="3678"/>
                  <a:ext cx="12" cy="23"/>
                </a:xfrm>
                <a:custGeom>
                  <a:avLst/>
                  <a:gdLst>
                    <a:gd name="T0" fmla="*/ 7 w 24"/>
                    <a:gd name="T1" fmla="*/ 0 h 44"/>
                    <a:gd name="T2" fmla="*/ 0 w 24"/>
                    <a:gd name="T3" fmla="*/ 41 h 44"/>
                    <a:gd name="T4" fmla="*/ 18 w 24"/>
                    <a:gd name="T5" fmla="*/ 44 h 44"/>
                    <a:gd name="T6" fmla="*/ 24 w 24"/>
                    <a:gd name="T7" fmla="*/ 3 h 44"/>
                    <a:gd name="T8" fmla="*/ 7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7" y="0"/>
                      </a:moveTo>
                      <a:lnTo>
                        <a:pt x="0" y="41"/>
                      </a:lnTo>
                      <a:lnTo>
                        <a:pt x="18" y="44"/>
                      </a:lnTo>
                      <a:lnTo>
                        <a:pt x="24" y="3"/>
                      </a:lnTo>
                      <a:lnTo>
                        <a:pt x="7" y="0"/>
                      </a:lnTo>
                      <a:close/>
                    </a:path>
                  </a:pathLst>
                </a:custGeom>
                <a:solidFill>
                  <a:srgbClr val="FFFFFF"/>
                </a:solidFill>
                <a:ln w="9525">
                  <a:noFill/>
                  <a:round/>
                  <a:headEnd/>
                  <a:tailEnd/>
                </a:ln>
              </p:spPr>
              <p:txBody>
                <a:bodyPr/>
                <a:lstStyle/>
                <a:p>
                  <a:endParaRPr lang="es-ES"/>
                </a:p>
              </p:txBody>
            </p:sp>
            <p:sp>
              <p:nvSpPr>
                <p:cNvPr id="76" name="Freeform 970"/>
                <p:cNvSpPr>
                  <a:spLocks/>
                </p:cNvSpPr>
                <p:nvPr/>
              </p:nvSpPr>
              <p:spPr bwMode="auto">
                <a:xfrm>
                  <a:off x="2212" y="3678"/>
                  <a:ext cx="7" cy="23"/>
                </a:xfrm>
                <a:custGeom>
                  <a:avLst/>
                  <a:gdLst>
                    <a:gd name="T0" fmla="*/ 4 w 14"/>
                    <a:gd name="T1" fmla="*/ 38 h 44"/>
                    <a:gd name="T2" fmla="*/ 7 w 14"/>
                    <a:gd name="T3" fmla="*/ 41 h 44"/>
                    <a:gd name="T4" fmla="*/ 14 w 14"/>
                    <a:gd name="T5" fmla="*/ 0 h 44"/>
                    <a:gd name="T6" fmla="*/ 8 w 14"/>
                    <a:gd name="T7" fmla="*/ 0 h 44"/>
                    <a:gd name="T8" fmla="*/ 0 w 14"/>
                    <a:gd name="T9" fmla="*/ 41 h 44"/>
                    <a:gd name="T10" fmla="*/ 4 w 14"/>
                    <a:gd name="T11" fmla="*/ 44 h 44"/>
                    <a:gd name="T12" fmla="*/ 0 w 14"/>
                    <a:gd name="T13" fmla="*/ 41 h 44"/>
                    <a:gd name="T14" fmla="*/ 2 w 14"/>
                    <a:gd name="T15" fmla="*/ 43 h 44"/>
                    <a:gd name="T16" fmla="*/ 4 w 14"/>
                    <a:gd name="T17" fmla="*/ 44 h 44"/>
                    <a:gd name="T18" fmla="*/ 6 w 14"/>
                    <a:gd name="T19" fmla="*/ 43 h 44"/>
                    <a:gd name="T20" fmla="*/ 7 w 14"/>
                    <a:gd name="T21" fmla="*/ 41 h 44"/>
                    <a:gd name="T22" fmla="*/ 4 w 14"/>
                    <a:gd name="T23" fmla="*/ 38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44"/>
                    <a:gd name="T38" fmla="*/ 14 w 14"/>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44">
                      <a:moveTo>
                        <a:pt x="4" y="38"/>
                      </a:moveTo>
                      <a:lnTo>
                        <a:pt x="7" y="41"/>
                      </a:lnTo>
                      <a:lnTo>
                        <a:pt x="14" y="0"/>
                      </a:lnTo>
                      <a:lnTo>
                        <a:pt x="8" y="0"/>
                      </a:lnTo>
                      <a:lnTo>
                        <a:pt x="0" y="41"/>
                      </a:lnTo>
                      <a:lnTo>
                        <a:pt x="4" y="44"/>
                      </a:lnTo>
                      <a:lnTo>
                        <a:pt x="0" y="41"/>
                      </a:lnTo>
                      <a:lnTo>
                        <a:pt x="2" y="43"/>
                      </a:lnTo>
                      <a:lnTo>
                        <a:pt x="4" y="44"/>
                      </a:lnTo>
                      <a:lnTo>
                        <a:pt x="6" y="43"/>
                      </a:lnTo>
                      <a:lnTo>
                        <a:pt x="7" y="41"/>
                      </a:lnTo>
                      <a:lnTo>
                        <a:pt x="4" y="38"/>
                      </a:lnTo>
                      <a:close/>
                    </a:path>
                  </a:pathLst>
                </a:custGeom>
                <a:solidFill>
                  <a:srgbClr val="000000"/>
                </a:solidFill>
                <a:ln w="9525">
                  <a:noFill/>
                  <a:round/>
                  <a:headEnd/>
                  <a:tailEnd/>
                </a:ln>
              </p:spPr>
              <p:txBody>
                <a:bodyPr/>
                <a:lstStyle/>
                <a:p>
                  <a:endParaRPr lang="es-ES"/>
                </a:p>
              </p:txBody>
            </p:sp>
            <p:sp>
              <p:nvSpPr>
                <p:cNvPr id="77" name="Freeform 971"/>
                <p:cNvSpPr>
                  <a:spLocks/>
                </p:cNvSpPr>
                <p:nvPr/>
              </p:nvSpPr>
              <p:spPr bwMode="auto">
                <a:xfrm>
                  <a:off x="2214" y="3697"/>
                  <a:ext cx="10" cy="5"/>
                </a:xfrm>
                <a:custGeom>
                  <a:avLst/>
                  <a:gdLst>
                    <a:gd name="T0" fmla="*/ 14 w 21"/>
                    <a:gd name="T1" fmla="*/ 6 h 9"/>
                    <a:gd name="T2" fmla="*/ 18 w 21"/>
                    <a:gd name="T3" fmla="*/ 3 h 9"/>
                    <a:gd name="T4" fmla="*/ 0 w 21"/>
                    <a:gd name="T5" fmla="*/ 0 h 9"/>
                    <a:gd name="T6" fmla="*/ 0 w 21"/>
                    <a:gd name="T7" fmla="*/ 6 h 9"/>
                    <a:gd name="T8" fmla="*/ 18 w 21"/>
                    <a:gd name="T9" fmla="*/ 9 h 9"/>
                    <a:gd name="T10" fmla="*/ 21 w 21"/>
                    <a:gd name="T11" fmla="*/ 6 h 9"/>
                    <a:gd name="T12" fmla="*/ 18 w 21"/>
                    <a:gd name="T13" fmla="*/ 9 h 9"/>
                    <a:gd name="T14" fmla="*/ 20 w 21"/>
                    <a:gd name="T15" fmla="*/ 8 h 9"/>
                    <a:gd name="T16" fmla="*/ 21 w 21"/>
                    <a:gd name="T17" fmla="*/ 6 h 9"/>
                    <a:gd name="T18" fmla="*/ 20 w 21"/>
                    <a:gd name="T19" fmla="*/ 4 h 9"/>
                    <a:gd name="T20" fmla="*/ 18 w 21"/>
                    <a:gd name="T21" fmla="*/ 3 h 9"/>
                    <a:gd name="T22" fmla="*/ 14 w 21"/>
                    <a:gd name="T23" fmla="*/ 6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9"/>
                    <a:gd name="T38" fmla="*/ 21 w 21"/>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9">
                      <a:moveTo>
                        <a:pt x="14" y="6"/>
                      </a:moveTo>
                      <a:lnTo>
                        <a:pt x="18" y="3"/>
                      </a:lnTo>
                      <a:lnTo>
                        <a:pt x="0" y="0"/>
                      </a:lnTo>
                      <a:lnTo>
                        <a:pt x="0" y="6"/>
                      </a:lnTo>
                      <a:lnTo>
                        <a:pt x="18" y="9"/>
                      </a:lnTo>
                      <a:lnTo>
                        <a:pt x="21" y="6"/>
                      </a:lnTo>
                      <a:lnTo>
                        <a:pt x="18" y="9"/>
                      </a:lnTo>
                      <a:lnTo>
                        <a:pt x="20" y="8"/>
                      </a:lnTo>
                      <a:lnTo>
                        <a:pt x="21" y="6"/>
                      </a:lnTo>
                      <a:lnTo>
                        <a:pt x="20" y="4"/>
                      </a:lnTo>
                      <a:lnTo>
                        <a:pt x="18" y="3"/>
                      </a:lnTo>
                      <a:lnTo>
                        <a:pt x="14" y="6"/>
                      </a:lnTo>
                      <a:close/>
                    </a:path>
                  </a:pathLst>
                </a:custGeom>
                <a:solidFill>
                  <a:srgbClr val="000000"/>
                </a:solidFill>
                <a:ln w="9525">
                  <a:noFill/>
                  <a:round/>
                  <a:headEnd/>
                  <a:tailEnd/>
                </a:ln>
              </p:spPr>
              <p:txBody>
                <a:bodyPr/>
                <a:lstStyle/>
                <a:p>
                  <a:endParaRPr lang="es-ES"/>
                </a:p>
              </p:txBody>
            </p:sp>
            <p:sp>
              <p:nvSpPr>
                <p:cNvPr id="78" name="Freeform 972"/>
                <p:cNvSpPr>
                  <a:spLocks/>
                </p:cNvSpPr>
                <p:nvPr/>
              </p:nvSpPr>
              <p:spPr bwMode="auto">
                <a:xfrm>
                  <a:off x="2221" y="3678"/>
                  <a:ext cx="7" cy="23"/>
                </a:xfrm>
                <a:custGeom>
                  <a:avLst/>
                  <a:gdLst>
                    <a:gd name="T0" fmla="*/ 10 w 13"/>
                    <a:gd name="T1" fmla="*/ 6 h 44"/>
                    <a:gd name="T2" fmla="*/ 7 w 13"/>
                    <a:gd name="T3" fmla="*/ 3 h 44"/>
                    <a:gd name="T4" fmla="*/ 0 w 13"/>
                    <a:gd name="T5" fmla="*/ 44 h 44"/>
                    <a:gd name="T6" fmla="*/ 7 w 13"/>
                    <a:gd name="T7" fmla="*/ 44 h 44"/>
                    <a:gd name="T8" fmla="*/ 13 w 13"/>
                    <a:gd name="T9" fmla="*/ 3 h 44"/>
                    <a:gd name="T10" fmla="*/ 10 w 13"/>
                    <a:gd name="T11" fmla="*/ 0 h 44"/>
                    <a:gd name="T12" fmla="*/ 13 w 13"/>
                    <a:gd name="T13" fmla="*/ 3 h 44"/>
                    <a:gd name="T14" fmla="*/ 12 w 13"/>
                    <a:gd name="T15" fmla="*/ 1 h 44"/>
                    <a:gd name="T16" fmla="*/ 10 w 13"/>
                    <a:gd name="T17" fmla="*/ 0 h 44"/>
                    <a:gd name="T18" fmla="*/ 8 w 13"/>
                    <a:gd name="T19" fmla="*/ 1 h 44"/>
                    <a:gd name="T20" fmla="*/ 7 w 13"/>
                    <a:gd name="T21" fmla="*/ 3 h 44"/>
                    <a:gd name="T22" fmla="*/ 10 w 13"/>
                    <a:gd name="T23" fmla="*/ 6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44"/>
                    <a:gd name="T38" fmla="*/ 13 w 1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44">
                      <a:moveTo>
                        <a:pt x="10" y="6"/>
                      </a:moveTo>
                      <a:lnTo>
                        <a:pt x="7" y="3"/>
                      </a:lnTo>
                      <a:lnTo>
                        <a:pt x="0" y="44"/>
                      </a:lnTo>
                      <a:lnTo>
                        <a:pt x="7" y="44"/>
                      </a:lnTo>
                      <a:lnTo>
                        <a:pt x="13" y="3"/>
                      </a:lnTo>
                      <a:lnTo>
                        <a:pt x="10" y="0"/>
                      </a:lnTo>
                      <a:lnTo>
                        <a:pt x="13" y="3"/>
                      </a:lnTo>
                      <a:lnTo>
                        <a:pt x="12" y="1"/>
                      </a:lnTo>
                      <a:lnTo>
                        <a:pt x="10" y="0"/>
                      </a:lnTo>
                      <a:lnTo>
                        <a:pt x="8" y="1"/>
                      </a:lnTo>
                      <a:lnTo>
                        <a:pt x="7" y="3"/>
                      </a:lnTo>
                      <a:lnTo>
                        <a:pt x="10" y="6"/>
                      </a:lnTo>
                      <a:close/>
                    </a:path>
                  </a:pathLst>
                </a:custGeom>
                <a:solidFill>
                  <a:srgbClr val="000000"/>
                </a:solidFill>
                <a:ln w="9525">
                  <a:noFill/>
                  <a:round/>
                  <a:headEnd/>
                  <a:tailEnd/>
                </a:ln>
              </p:spPr>
              <p:txBody>
                <a:bodyPr/>
                <a:lstStyle/>
                <a:p>
                  <a:endParaRPr lang="es-ES"/>
                </a:p>
              </p:txBody>
            </p:sp>
            <p:sp>
              <p:nvSpPr>
                <p:cNvPr id="79" name="Freeform 973"/>
                <p:cNvSpPr>
                  <a:spLocks/>
                </p:cNvSpPr>
                <p:nvPr/>
              </p:nvSpPr>
              <p:spPr bwMode="auto">
                <a:xfrm>
                  <a:off x="2216" y="3677"/>
                  <a:ext cx="10" cy="5"/>
                </a:xfrm>
                <a:custGeom>
                  <a:avLst/>
                  <a:gdLst>
                    <a:gd name="T0" fmla="*/ 6 w 20"/>
                    <a:gd name="T1" fmla="*/ 3 h 9"/>
                    <a:gd name="T2" fmla="*/ 3 w 20"/>
                    <a:gd name="T3" fmla="*/ 6 h 9"/>
                    <a:gd name="T4" fmla="*/ 20 w 20"/>
                    <a:gd name="T5" fmla="*/ 9 h 9"/>
                    <a:gd name="T6" fmla="*/ 20 w 20"/>
                    <a:gd name="T7" fmla="*/ 3 h 9"/>
                    <a:gd name="T8" fmla="*/ 3 w 20"/>
                    <a:gd name="T9" fmla="*/ 0 h 9"/>
                    <a:gd name="T10" fmla="*/ 0 w 20"/>
                    <a:gd name="T11" fmla="*/ 3 h 9"/>
                    <a:gd name="T12" fmla="*/ 3 w 20"/>
                    <a:gd name="T13" fmla="*/ 0 h 9"/>
                    <a:gd name="T14" fmla="*/ 1 w 20"/>
                    <a:gd name="T15" fmla="*/ 1 h 9"/>
                    <a:gd name="T16" fmla="*/ 0 w 20"/>
                    <a:gd name="T17" fmla="*/ 3 h 9"/>
                    <a:gd name="T18" fmla="*/ 1 w 20"/>
                    <a:gd name="T19" fmla="*/ 5 h 9"/>
                    <a:gd name="T20" fmla="*/ 3 w 20"/>
                    <a:gd name="T21" fmla="*/ 6 h 9"/>
                    <a:gd name="T22" fmla="*/ 6 w 20"/>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9"/>
                    <a:gd name="T38" fmla="*/ 20 w 20"/>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9">
                      <a:moveTo>
                        <a:pt x="6" y="3"/>
                      </a:moveTo>
                      <a:lnTo>
                        <a:pt x="3" y="6"/>
                      </a:lnTo>
                      <a:lnTo>
                        <a:pt x="20" y="9"/>
                      </a:lnTo>
                      <a:lnTo>
                        <a:pt x="20" y="3"/>
                      </a:lnTo>
                      <a:lnTo>
                        <a:pt x="3" y="0"/>
                      </a:lnTo>
                      <a:lnTo>
                        <a:pt x="0" y="3"/>
                      </a:lnTo>
                      <a:lnTo>
                        <a:pt x="3" y="0"/>
                      </a:lnTo>
                      <a:lnTo>
                        <a:pt x="1" y="1"/>
                      </a:lnTo>
                      <a:lnTo>
                        <a:pt x="0" y="3"/>
                      </a:lnTo>
                      <a:lnTo>
                        <a:pt x="1" y="5"/>
                      </a:lnTo>
                      <a:lnTo>
                        <a:pt x="3" y="6"/>
                      </a:lnTo>
                      <a:lnTo>
                        <a:pt x="6" y="3"/>
                      </a:lnTo>
                      <a:close/>
                    </a:path>
                  </a:pathLst>
                </a:custGeom>
                <a:solidFill>
                  <a:srgbClr val="000000"/>
                </a:solidFill>
                <a:ln w="9525">
                  <a:noFill/>
                  <a:round/>
                  <a:headEnd/>
                  <a:tailEnd/>
                </a:ln>
              </p:spPr>
              <p:txBody>
                <a:bodyPr/>
                <a:lstStyle/>
                <a:p>
                  <a:endParaRPr lang="es-ES"/>
                </a:p>
              </p:txBody>
            </p:sp>
            <p:sp>
              <p:nvSpPr>
                <p:cNvPr id="80" name="Freeform 974"/>
                <p:cNvSpPr>
                  <a:spLocks/>
                </p:cNvSpPr>
                <p:nvPr/>
              </p:nvSpPr>
              <p:spPr bwMode="auto">
                <a:xfrm>
                  <a:off x="2217" y="3700"/>
                  <a:ext cx="3" cy="1"/>
                </a:xfrm>
                <a:custGeom>
                  <a:avLst/>
                  <a:gdLst>
                    <a:gd name="T0" fmla="*/ 0 w 6"/>
                    <a:gd name="T1" fmla="*/ 0 h 3"/>
                    <a:gd name="T2" fmla="*/ 1 w 6"/>
                    <a:gd name="T3" fmla="*/ 2 h 3"/>
                    <a:gd name="T4" fmla="*/ 3 w 6"/>
                    <a:gd name="T5" fmla="*/ 3 h 3"/>
                    <a:gd name="T6" fmla="*/ 5 w 6"/>
                    <a:gd name="T7" fmla="*/ 2 h 3"/>
                    <a:gd name="T8" fmla="*/ 6 w 6"/>
                    <a:gd name="T9" fmla="*/ 0 h 3"/>
                    <a:gd name="T10" fmla="*/ 0 w 6"/>
                    <a:gd name="T11" fmla="*/ 0 h 3"/>
                    <a:gd name="T12" fmla="*/ 0 60000 65536"/>
                    <a:gd name="T13" fmla="*/ 0 60000 65536"/>
                    <a:gd name="T14" fmla="*/ 0 60000 65536"/>
                    <a:gd name="T15" fmla="*/ 0 60000 65536"/>
                    <a:gd name="T16" fmla="*/ 0 60000 65536"/>
                    <a:gd name="T17" fmla="*/ 0 60000 65536"/>
                    <a:gd name="T18" fmla="*/ 0 w 6"/>
                    <a:gd name="T19" fmla="*/ 0 h 3"/>
                    <a:gd name="T20" fmla="*/ 6 w 6"/>
                    <a:gd name="T21" fmla="*/ 3 h 3"/>
                  </a:gdLst>
                  <a:ahLst/>
                  <a:cxnLst>
                    <a:cxn ang="T12">
                      <a:pos x="T0" y="T1"/>
                    </a:cxn>
                    <a:cxn ang="T13">
                      <a:pos x="T2" y="T3"/>
                    </a:cxn>
                    <a:cxn ang="T14">
                      <a:pos x="T4" y="T5"/>
                    </a:cxn>
                    <a:cxn ang="T15">
                      <a:pos x="T6" y="T7"/>
                    </a:cxn>
                    <a:cxn ang="T16">
                      <a:pos x="T8" y="T9"/>
                    </a:cxn>
                    <a:cxn ang="T17">
                      <a:pos x="T10" y="T11"/>
                    </a:cxn>
                  </a:cxnLst>
                  <a:rect l="T18" t="T19" r="T20" b="T21"/>
                  <a:pathLst>
                    <a:path w="6" h="3">
                      <a:moveTo>
                        <a:pt x="0" y="0"/>
                      </a:moveTo>
                      <a:lnTo>
                        <a:pt x="1" y="2"/>
                      </a:lnTo>
                      <a:lnTo>
                        <a:pt x="3" y="3"/>
                      </a:lnTo>
                      <a:lnTo>
                        <a:pt x="5" y="2"/>
                      </a:lnTo>
                      <a:lnTo>
                        <a:pt x="6" y="0"/>
                      </a:lnTo>
                      <a:lnTo>
                        <a:pt x="0" y="0"/>
                      </a:lnTo>
                      <a:close/>
                    </a:path>
                  </a:pathLst>
                </a:custGeom>
                <a:solidFill>
                  <a:srgbClr val="000000"/>
                </a:solidFill>
                <a:ln w="9525">
                  <a:noFill/>
                  <a:round/>
                  <a:headEnd/>
                  <a:tailEnd/>
                </a:ln>
              </p:spPr>
              <p:txBody>
                <a:bodyPr/>
                <a:lstStyle/>
                <a:p>
                  <a:endParaRPr lang="es-ES"/>
                </a:p>
              </p:txBody>
            </p:sp>
            <p:sp>
              <p:nvSpPr>
                <p:cNvPr id="81" name="Freeform 975"/>
                <p:cNvSpPr>
                  <a:spLocks/>
                </p:cNvSpPr>
                <p:nvPr/>
              </p:nvSpPr>
              <p:spPr bwMode="auto">
                <a:xfrm>
                  <a:off x="2217" y="3679"/>
                  <a:ext cx="6" cy="21"/>
                </a:xfrm>
                <a:custGeom>
                  <a:avLst/>
                  <a:gdLst>
                    <a:gd name="T0" fmla="*/ 9 w 13"/>
                    <a:gd name="T1" fmla="*/ 0 h 41"/>
                    <a:gd name="T2" fmla="*/ 6 w 13"/>
                    <a:gd name="T3" fmla="*/ 0 h 41"/>
                    <a:gd name="T4" fmla="*/ 0 w 13"/>
                    <a:gd name="T5" fmla="*/ 41 h 41"/>
                    <a:gd name="T6" fmla="*/ 6 w 13"/>
                    <a:gd name="T7" fmla="*/ 41 h 41"/>
                    <a:gd name="T8" fmla="*/ 13 w 13"/>
                    <a:gd name="T9" fmla="*/ 0 h 41"/>
                    <a:gd name="T10" fmla="*/ 9 w 13"/>
                    <a:gd name="T11" fmla="*/ 0 h 41"/>
                    <a:gd name="T12" fmla="*/ 0 60000 65536"/>
                    <a:gd name="T13" fmla="*/ 0 60000 65536"/>
                    <a:gd name="T14" fmla="*/ 0 60000 65536"/>
                    <a:gd name="T15" fmla="*/ 0 60000 65536"/>
                    <a:gd name="T16" fmla="*/ 0 60000 65536"/>
                    <a:gd name="T17" fmla="*/ 0 60000 65536"/>
                    <a:gd name="T18" fmla="*/ 0 w 13"/>
                    <a:gd name="T19" fmla="*/ 0 h 41"/>
                    <a:gd name="T20" fmla="*/ 13 w 1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3" h="41">
                      <a:moveTo>
                        <a:pt x="9" y="0"/>
                      </a:moveTo>
                      <a:lnTo>
                        <a:pt x="6" y="0"/>
                      </a:lnTo>
                      <a:lnTo>
                        <a:pt x="0" y="41"/>
                      </a:lnTo>
                      <a:lnTo>
                        <a:pt x="6" y="41"/>
                      </a:lnTo>
                      <a:lnTo>
                        <a:pt x="13" y="0"/>
                      </a:lnTo>
                      <a:lnTo>
                        <a:pt x="9" y="0"/>
                      </a:lnTo>
                      <a:close/>
                    </a:path>
                  </a:pathLst>
                </a:custGeom>
                <a:solidFill>
                  <a:srgbClr val="000000"/>
                </a:solidFill>
                <a:ln w="9525">
                  <a:noFill/>
                  <a:round/>
                  <a:headEnd/>
                  <a:tailEnd/>
                </a:ln>
              </p:spPr>
              <p:txBody>
                <a:bodyPr/>
                <a:lstStyle/>
                <a:p>
                  <a:endParaRPr lang="es-ES"/>
                </a:p>
              </p:txBody>
            </p:sp>
            <p:sp>
              <p:nvSpPr>
                <p:cNvPr id="82" name="Freeform 976"/>
                <p:cNvSpPr>
                  <a:spLocks/>
                </p:cNvSpPr>
                <p:nvPr/>
              </p:nvSpPr>
              <p:spPr bwMode="auto">
                <a:xfrm>
                  <a:off x="2220" y="3677"/>
                  <a:ext cx="3" cy="2"/>
                </a:xfrm>
                <a:custGeom>
                  <a:avLst/>
                  <a:gdLst>
                    <a:gd name="T0" fmla="*/ 7 w 7"/>
                    <a:gd name="T1" fmla="*/ 3 h 3"/>
                    <a:gd name="T2" fmla="*/ 6 w 7"/>
                    <a:gd name="T3" fmla="*/ 1 h 3"/>
                    <a:gd name="T4" fmla="*/ 3 w 7"/>
                    <a:gd name="T5" fmla="*/ 0 h 3"/>
                    <a:gd name="T6" fmla="*/ 1 w 7"/>
                    <a:gd name="T7" fmla="*/ 1 h 3"/>
                    <a:gd name="T8" fmla="*/ 0 w 7"/>
                    <a:gd name="T9" fmla="*/ 3 h 3"/>
                    <a:gd name="T10" fmla="*/ 7 w 7"/>
                    <a:gd name="T11" fmla="*/ 3 h 3"/>
                    <a:gd name="T12" fmla="*/ 0 60000 65536"/>
                    <a:gd name="T13" fmla="*/ 0 60000 65536"/>
                    <a:gd name="T14" fmla="*/ 0 60000 65536"/>
                    <a:gd name="T15" fmla="*/ 0 60000 65536"/>
                    <a:gd name="T16" fmla="*/ 0 60000 65536"/>
                    <a:gd name="T17" fmla="*/ 0 60000 65536"/>
                    <a:gd name="T18" fmla="*/ 0 w 7"/>
                    <a:gd name="T19" fmla="*/ 0 h 3"/>
                    <a:gd name="T20" fmla="*/ 7 w 7"/>
                    <a:gd name="T21" fmla="*/ 3 h 3"/>
                  </a:gdLst>
                  <a:ahLst/>
                  <a:cxnLst>
                    <a:cxn ang="T12">
                      <a:pos x="T0" y="T1"/>
                    </a:cxn>
                    <a:cxn ang="T13">
                      <a:pos x="T2" y="T3"/>
                    </a:cxn>
                    <a:cxn ang="T14">
                      <a:pos x="T4" y="T5"/>
                    </a:cxn>
                    <a:cxn ang="T15">
                      <a:pos x="T6" y="T7"/>
                    </a:cxn>
                    <a:cxn ang="T16">
                      <a:pos x="T8" y="T9"/>
                    </a:cxn>
                    <a:cxn ang="T17">
                      <a:pos x="T10" y="T11"/>
                    </a:cxn>
                  </a:cxnLst>
                  <a:rect l="T18" t="T19" r="T20" b="T21"/>
                  <a:pathLst>
                    <a:path w="7" h="3">
                      <a:moveTo>
                        <a:pt x="7" y="3"/>
                      </a:moveTo>
                      <a:lnTo>
                        <a:pt x="6" y="1"/>
                      </a:lnTo>
                      <a:lnTo>
                        <a:pt x="3" y="0"/>
                      </a:lnTo>
                      <a:lnTo>
                        <a:pt x="1" y="1"/>
                      </a:lnTo>
                      <a:lnTo>
                        <a:pt x="0" y="3"/>
                      </a:lnTo>
                      <a:lnTo>
                        <a:pt x="7" y="3"/>
                      </a:lnTo>
                      <a:close/>
                    </a:path>
                  </a:pathLst>
                </a:custGeom>
                <a:solidFill>
                  <a:srgbClr val="000000"/>
                </a:solidFill>
                <a:ln w="9525">
                  <a:noFill/>
                  <a:round/>
                  <a:headEnd/>
                  <a:tailEnd/>
                </a:ln>
              </p:spPr>
              <p:txBody>
                <a:bodyPr/>
                <a:lstStyle/>
                <a:p>
                  <a:endParaRPr lang="es-ES"/>
                </a:p>
              </p:txBody>
            </p:sp>
          </p:grpSp>
        </p:grpSp>
      </p:grpSp>
      <p:pic>
        <p:nvPicPr>
          <p:cNvPr id="151" name="Picture 1164"/>
          <p:cNvPicPr>
            <a:picLocks noChangeAspect="1" noChangeArrowheads="1"/>
          </p:cNvPicPr>
          <p:nvPr/>
        </p:nvPicPr>
        <p:blipFill>
          <a:blip r:embed="rId6"/>
          <a:srcRect/>
          <a:stretch>
            <a:fillRect/>
          </a:stretch>
        </p:blipFill>
        <p:spPr bwMode="auto">
          <a:xfrm>
            <a:off x="3119408" y="1198561"/>
            <a:ext cx="1219200" cy="1219200"/>
          </a:xfrm>
          <a:prstGeom prst="rect">
            <a:avLst/>
          </a:prstGeom>
          <a:noFill/>
          <a:ln w="9525">
            <a:noFill/>
            <a:miter lim="800000"/>
            <a:headEnd/>
            <a:tailEnd/>
          </a:ln>
          <a:effectLst/>
        </p:spPr>
      </p:pic>
      <p:pic>
        <p:nvPicPr>
          <p:cNvPr id="152" name="Picture 1165"/>
          <p:cNvPicPr>
            <a:picLocks noChangeAspect="1" noChangeArrowheads="1"/>
          </p:cNvPicPr>
          <p:nvPr/>
        </p:nvPicPr>
        <p:blipFill>
          <a:blip r:embed="rId7" cstate="print"/>
          <a:srcRect/>
          <a:stretch>
            <a:fillRect/>
          </a:stretch>
        </p:blipFill>
        <p:spPr bwMode="auto">
          <a:xfrm>
            <a:off x="1606521" y="2278061"/>
            <a:ext cx="1441450" cy="1069975"/>
          </a:xfrm>
          <a:prstGeom prst="rect">
            <a:avLst/>
          </a:prstGeom>
          <a:noFill/>
          <a:ln w="9525">
            <a:noFill/>
            <a:miter lim="800000"/>
            <a:headEnd/>
            <a:tailEnd/>
          </a:ln>
          <a:effectLst/>
        </p:spPr>
      </p:pic>
      <p:sp>
        <p:nvSpPr>
          <p:cNvPr id="153" name="Line 858"/>
          <p:cNvSpPr>
            <a:spLocks noChangeShapeType="1"/>
          </p:cNvSpPr>
          <p:nvPr/>
        </p:nvSpPr>
        <p:spPr bwMode="auto">
          <a:xfrm>
            <a:off x="4486246" y="1701799"/>
            <a:ext cx="792162" cy="0"/>
          </a:xfrm>
          <a:prstGeom prst="line">
            <a:avLst/>
          </a:prstGeom>
          <a:noFill/>
          <a:ln w="76200">
            <a:solidFill>
              <a:schemeClr val="hlink"/>
            </a:solidFill>
            <a:round/>
            <a:headEnd/>
            <a:tailEnd type="triangle" w="med" len="med"/>
          </a:ln>
          <a:effectLst>
            <a:outerShdw dist="35921" dir="2700000" algn="ctr" rotWithShape="0">
              <a:schemeClr val="bg2">
                <a:alpha val="50000"/>
              </a:schemeClr>
            </a:outerShdw>
          </a:effectLst>
        </p:spPr>
        <p:txBody>
          <a:bodyPr wrap="none" anchor="ctr"/>
          <a:lstStyle/>
          <a:p>
            <a:endParaRPr lang="es-ES"/>
          </a:p>
        </p:txBody>
      </p:sp>
      <p:sp>
        <p:nvSpPr>
          <p:cNvPr id="154" name="4 Marcador de pie de página"/>
          <p:cNvSpPr>
            <a:spLocks noGrp="1"/>
          </p:cNvSpPr>
          <p:nvPr>
            <p:ph type="ftr" sz="quarter" idx="11"/>
          </p:nvPr>
        </p:nvSpPr>
        <p:spPr>
          <a:xfrm>
            <a:off x="1692275" y="6088063"/>
            <a:ext cx="7056438" cy="247650"/>
          </a:xfrm>
        </p:spPr>
        <p:txBody>
          <a:bodyPr/>
          <a:lstStyle/>
          <a:p>
            <a:pPr>
              <a:defRPr/>
            </a:pPr>
            <a:r>
              <a:rPr lang="fr-FR" dirty="0" err="1"/>
              <a:t>Pruebas</a:t>
            </a:r>
            <a:r>
              <a:rPr lang="fr-FR" dirty="0"/>
              <a:t> de </a:t>
            </a:r>
            <a:r>
              <a:rPr lang="fr-FR" dirty="0" err="1"/>
              <a:t>rendimiento</a:t>
            </a:r>
            <a:endParaRPr lang="fr-F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e 1 - &amp;quot;Titre de la présentation&amp;quot;&quot;/&gt;&lt;property id=&quot;20307&quot; value=&quot;256&quot;/&gt;&lt;/object&gt;&lt;object type=&quot;3&quot; unique_id=&quot;10047&quot;&gt;&lt;property id=&quot;20148&quot; value=&quot;5&quot;/&gt;&lt;property id=&quot;20300&quot; value=&quot;Diapositive 2 - &amp;quot;Sommaire&amp;quot;&quot;/&gt;&lt;property id=&quot;20307&quot; value=&quot;257&quot;/&gt;&lt;/object&gt;&lt;object type=&quot;3&quot; unique_id=&quot;10048&quot;&gt;&lt;property id=&quot;20148&quot; value=&quot;5&quot;/&gt;&lt;property id=&quot;20300&quot; value=&quot;Diapositive 3 - &amp;quot;Titre du chapitre 1&amp;quot;&quot;/&gt;&lt;property id=&quot;20307&quot; value=&quot;258&quot;/&gt;&lt;/object&gt;&lt;object type=&quot;3&quot; unique_id=&quot;10083&quot;&gt;&lt;property id=&quot;20148&quot; value=&quot;5&quot;/&gt;&lt;property id=&quot;20300&quot; value=&quot;Diapositive 5 - &amp;quot;Titre de la page&amp;quot;&quot;/&gt;&lt;property id=&quot;20307&quot; value=&quot;260&quot;/&gt;&lt;/object&gt;&lt;object type=&quot;3&quot; unique_id=&quot;10119&quot;&gt;&lt;property id=&quot;20148&quot; value=&quot;5&quot;/&gt;&lt;property id=&quot;20300&quot; value=&quot;Diapositive 6 - &amp;quot;Titre de la page&amp;quot;&quot;/&gt;&lt;property id=&quot;20307&quot; value=&quot;261&quot;/&gt;&lt;/object&gt;&lt;object type=&quot;3&quot; unique_id=&quot;10160&quot;&gt;&lt;property id=&quot;20148&quot; value=&quot;5&quot;/&gt;&lt;property id=&quot;20300&quot; value=&quot;Diapositive 7 - &amp;quot;Titre de la page&amp;quot;&quot;/&gt;&lt;property id=&quot;20307&quot; value=&quot;262&quot;/&gt;&lt;/object&gt;&lt;object type=&quot;3&quot; unique_id=&quot;10197&quot;&gt;&lt;property id=&quot;20148&quot; value=&quot;5&quot;/&gt;&lt;property id=&quot;20300&quot; value=&quot;Diapositive 8 - &amp;quot;Titre de la page&amp;quot;&quot;/&gt;&lt;property id=&quot;20307&quot; value=&quot;263&quot;/&gt;&lt;/object&gt;&lt;object type=&quot;3&quot; unique_id=&quot;10228&quot;&gt;&lt;property id=&quot;20148&quot; value=&quot;5&quot;/&gt;&lt;property id=&quot;20300&quot; value=&quot;Diapositive 9 - &amp;quot;Titre de la page&amp;quot;&quot;/&gt;&lt;property id=&quot;20307&quot; value=&quot;264&quot;/&gt;&lt;/object&gt;&lt;object type=&quot;3&quot; unique_id=&quot;10284&quot;&gt;&lt;property id=&quot;20148&quot; value=&quot;5&quot;/&gt;&lt;property id=&quot;20300&quot; value=&quot;Diapositive 10 - &amp;quot;Titre de la page&amp;quot;&quot;/&gt;&lt;property id=&quot;20307&quot; value=&quot;265&quot;/&gt;&lt;/object&gt;&lt;object type=&quot;3&quot; unique_id=&quot;10285&quot;&gt;&lt;property id=&quot;20148&quot; value=&quot;5&quot;/&gt;&lt;property id=&quot;20300&quot; value=&quot;Diapositive 11 - &amp;quot;Titre de la page&amp;quot;&quot;/&gt;&lt;property id=&quot;20307&quot; value=&quot;267&quot;/&gt;&lt;/object&gt;&lt;object type=&quot;3&quot; unique_id=&quot;10325&quot;&gt;&lt;property id=&quot;20148&quot; value=&quot;5&quot;/&gt;&lt;property id=&quot;20300&quot; value=&quot;Diapositive 12 - &amp;quot;Contact :&amp;quot;&quot;/&gt;&lt;property id=&quot;20307&quot; value=&quot;268&quot;/&gt;&lt;/object&gt;&lt;object type=&quot;3&quot; unique_id=&quot;10497&quot;&gt;&lt;property id=&quot;20148&quot; value=&quot;5&quot;/&gt;&lt;property id=&quot;20300&quot; value=&quot;Diapositive 4 - &amp;quot;Titre de la page&amp;quot;&quot;/&gt;&lt;property id=&quot;20307&quot; value=&quot;269&quot;/&gt;&lt;/object&gt;&lt;/object&gt;&lt;/object&gt;&lt;/database&gt;"/>
  <p:tag name="SECTOMILLISECCONVERTED" val="1"/>
</p:tagLst>
</file>

<file path=ppt/theme/theme1.xml><?xml version="1.0" encoding="utf-8"?>
<a:theme xmlns:a="http://schemas.openxmlformats.org/drawingml/2006/main" name="1_Gfi_Masque_Powerpoint_Office_2003[1]">
  <a:themeElements>
    <a:clrScheme name="GFI">
      <a:dk1>
        <a:sysClr val="windowText" lastClr="000000"/>
      </a:dk1>
      <a:lt1>
        <a:sysClr val="window" lastClr="FFFFFF"/>
      </a:lt1>
      <a:dk2>
        <a:srgbClr val="F07F0A"/>
      </a:dk2>
      <a:lt2>
        <a:srgbClr val="303F48"/>
      </a:lt2>
      <a:accent1>
        <a:srgbClr val="579696"/>
      </a:accent1>
      <a:accent2>
        <a:srgbClr val="626E3B"/>
      </a:accent2>
      <a:accent3>
        <a:srgbClr val="9D0007"/>
      </a:accent3>
      <a:accent4>
        <a:srgbClr val="9BA01E"/>
      </a:accent4>
      <a:accent5>
        <a:srgbClr val="292533"/>
      </a:accent5>
      <a:accent6>
        <a:srgbClr val="B7B2A8"/>
      </a:accent6>
      <a:hlink>
        <a:srgbClr val="0000FF"/>
      </a:hlink>
      <a:folHlink>
        <a:srgbClr val="800080"/>
      </a:folHlink>
    </a:clrScheme>
    <a:fontScheme name="1_Gfi_Masque_Powerpoint_Office_2003[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Gfi_Masque_Powerpoint_Office_2003[1]</Template>
  <TotalTime>1234</TotalTime>
  <Words>1466</Words>
  <Application>Microsoft Office PowerPoint</Application>
  <PresentationFormat>Presentación en pantalla (4:3)</PresentationFormat>
  <Paragraphs>400</Paragraphs>
  <Slides>32</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Courier New</vt:lpstr>
      <vt:lpstr>Impact</vt:lpstr>
      <vt:lpstr>1_Gfi_Masque_Powerpoint_Office_2003[1]</vt:lpstr>
      <vt:lpstr>Pruebas de Carga </vt:lpstr>
      <vt:lpstr>Sumario</vt:lpstr>
      <vt:lpstr>Sumario</vt:lpstr>
      <vt:lpstr>Introducción</vt:lpstr>
      <vt:lpstr>Introducción</vt:lpstr>
      <vt:lpstr>Introducción</vt:lpstr>
      <vt:lpstr>Introducción</vt:lpstr>
      <vt:lpstr>Introducción</vt:lpstr>
      <vt:lpstr>Introducción</vt:lpstr>
      <vt:lpstr>Sumario</vt:lpstr>
      <vt:lpstr>Metodología</vt:lpstr>
      <vt:lpstr>Metodología</vt:lpstr>
      <vt:lpstr>Metodología</vt:lpstr>
      <vt:lpstr>Metodología</vt:lpstr>
      <vt:lpstr>Metodología</vt:lpstr>
      <vt:lpstr>Metodología</vt:lpstr>
      <vt:lpstr>Metodología</vt:lpstr>
      <vt:lpstr>Metodología</vt:lpstr>
      <vt:lpstr>Metodología</vt:lpstr>
      <vt:lpstr>Metodología</vt:lpstr>
      <vt:lpstr>Metodología</vt:lpstr>
      <vt:lpstr>Metodología</vt:lpstr>
      <vt:lpstr>Sumario</vt:lpstr>
      <vt:lpstr>Metodología</vt:lpstr>
      <vt:lpstr>Metodología</vt:lpstr>
      <vt:lpstr>Metodología</vt:lpstr>
      <vt:lpstr>Metodología</vt:lpstr>
      <vt:lpstr>Sumario</vt:lpstr>
      <vt:lpstr>Referencias proyectos de carga SAP</vt:lpstr>
      <vt:lpstr>Referencias proyectos de carga SAP</vt:lpstr>
      <vt:lpstr>Referencias proyectos de carga SAP</vt:lpstr>
      <vt:lpstr>Contactar :</vt:lpstr>
    </vt:vector>
  </TitlesOfParts>
  <Company>gfi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Ana Mendez Morillo</dc:creator>
  <cp:lastModifiedBy>Marc Gurt Davi</cp:lastModifiedBy>
  <cp:revision>61</cp:revision>
  <dcterms:created xsi:type="dcterms:W3CDTF">2011-10-21T07:45:34Z</dcterms:created>
  <dcterms:modified xsi:type="dcterms:W3CDTF">2016-04-27T10:41:38Z</dcterms:modified>
</cp:coreProperties>
</file>