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9"/>
  </p:notesMasterIdLst>
  <p:sldIdLst>
    <p:sldId id="327" r:id="rId2"/>
    <p:sldId id="335" r:id="rId3"/>
    <p:sldId id="336" r:id="rId4"/>
    <p:sldId id="329" r:id="rId5"/>
    <p:sldId id="330" r:id="rId6"/>
    <p:sldId id="331" r:id="rId7"/>
    <p:sldId id="332" r:id="rId8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휴먼모음T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99"/>
    <a:srgbClr val="CCFF33"/>
    <a:srgbClr val="0000CC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6" autoAdjust="0"/>
    <p:restoredTop sz="95942" autoAdjust="0"/>
  </p:normalViewPr>
  <p:slideViewPr>
    <p:cSldViewPr snapToObjects="1">
      <p:cViewPr varScale="1">
        <p:scale>
          <a:sx n="89" d="100"/>
          <a:sy n="89" d="100"/>
        </p:scale>
        <p:origin x="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defTabSz="955746" eaLnBrk="0" latinLnBrk="0" hangingPunct="0">
              <a:defRPr kumimoji="0"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5746" eaLnBrk="0" latinLnBrk="0" hangingPunct="0">
              <a:defRPr kumimoji="0"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defTabSz="955746" eaLnBrk="0" latinLnBrk="0" hangingPunct="0">
              <a:defRPr kumimoji="0"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5746" eaLnBrk="0" latinLnBrk="0" hangingPunct="0">
              <a:defRPr kumimoji="0"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C3FDD32C-ABFE-40A9-94AA-BEDAEA09DC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270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HY강B" pitchFamily="18" charset="-127"/>
                <a:ea typeface="HY강B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AF55-0B45-4C9B-9FAF-3D1BEDEE54A5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28DD8-1886-47CD-8A54-74B9EF1AAC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D96FC-4491-4ABE-BD66-C72660C3A42D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0AC8-E9BB-499F-AEF0-7E6960570C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6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163513"/>
            <a:ext cx="2189163" cy="6237287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163513"/>
            <a:ext cx="6419850" cy="6237287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5B975-138A-4AE3-AA6B-462261AE06C7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49D4B-21FF-4ADB-88FC-9B1BE21C9D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97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163513"/>
            <a:ext cx="8761413" cy="1016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90500" y="1327150"/>
            <a:ext cx="8761413" cy="5073650"/>
          </a:xfrm>
        </p:spPr>
        <p:txBody>
          <a:bodyPr/>
          <a:lstStyle>
            <a:lvl1pPr>
              <a:defRPr sz="2400"/>
            </a:lvl1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E2AEF-F6ED-4528-A084-9EB30C9E6A13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B33D-E71E-468B-AC73-2B20895156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96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38862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6613" y="4067175"/>
            <a:ext cx="38862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83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8095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0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3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91505"/>
            <a:ext cx="8761413" cy="889223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052736"/>
            <a:ext cx="8761413" cy="5348064"/>
          </a:xfrm>
        </p:spPr>
        <p:txBody>
          <a:bodyPr/>
          <a:lstStyle>
            <a:lvl1pPr>
              <a:defRPr sz="24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  <a:lvl2pPr>
              <a:defRPr sz="20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8A80-6150-4688-837F-2DCE697A6A0C}" type="datetime1">
              <a:rPr lang="ko-KR" altLang="en-US" smtClean="0"/>
              <a:t>2018-11-14</a:t>
            </a:fld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47ACE-DBBF-41B0-A42D-E949E589E0A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730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2A615-B965-42FC-B6EB-F34A42DB8C9A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4348-DDE2-45A2-8AFB-6E4CA3B0D7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40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1327150"/>
            <a:ext cx="4303713" cy="5073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327150"/>
            <a:ext cx="4305300" cy="5073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4295-4BBE-49D4-B935-7EE27AA20690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64A74-1212-4713-98CF-1269D0CE37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26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3114-4B4F-44D0-B0A5-A9BA95F75410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FF59-0C49-4F30-AD24-96DF093F50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9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A5F77-00F2-4F34-9C82-166AD490A8E0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734A0-E16D-4A2D-AF43-D64690C722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494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3C295-931E-4148-AB77-1F0517F222B6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775E8-7CDF-4E82-AAE4-3727954C7E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23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927E-C9E5-4EF9-B4BC-8C55E0AEB968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6A0BF-6D07-470B-8130-9739731517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3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9404-DE58-4DD6-834D-921FAA5DA3C7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B7E9-B186-4276-9778-0B8AB6C8A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19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63513"/>
            <a:ext cx="87614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25538"/>
            <a:ext cx="8761413" cy="527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" y="64785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pPr>
              <a:defRPr/>
            </a:pPr>
            <a:fld id="{6DE46FA3-3AE4-4A80-8B15-C67B6124F12E}" type="datetime1">
              <a:rPr lang="ko-KR" altLang="en-US" smtClean="0"/>
              <a:t>2018-11-14</a:t>
            </a:fld>
            <a:endParaRPr lang="en-US" altLang="ko-KR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66975" y="6478588"/>
            <a:ext cx="4178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8788" y="64785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pPr>
              <a:defRPr/>
            </a:pPr>
            <a:fld id="{9EB21F1D-F675-47E9-9BFA-79541454124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9" r:id="rId14"/>
    <p:sldLayoutId id="2147483810" r:id="rId15"/>
    <p:sldLayoutId id="2147483811" r:id="rId1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Y강B" pitchFamily="18" charset="-127"/>
          <a:ea typeface="HY강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Y강B" pitchFamily="18" charset="-127"/>
          <a:ea typeface="HY강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Y강B" pitchFamily="18" charset="-127"/>
          <a:ea typeface="HY강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HY강B" pitchFamily="18" charset="-127"/>
          <a:ea typeface="HY강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휴먼둥근헤드라인" pitchFamily="18" charset="-127"/>
          <a:ea typeface="휴먼둥근헤드라인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휴먼둥근헤드라인" pitchFamily="18" charset="-127"/>
          <a:ea typeface="휴먼둥근헤드라인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휴먼둥근헤드라인" pitchFamily="18" charset="-127"/>
          <a:ea typeface="휴먼둥근헤드라인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휴먼둥근헤드라인" pitchFamily="18" charset="-127"/>
          <a:ea typeface="휴먼둥근헤드라인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Term Project</a:t>
            </a:r>
            <a:endParaRPr lang="en-US" altLang="ko-KR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#01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r>
              <a:rPr lang="ko-KR" altLang="en-US" dirty="0" smtClean="0"/>
              <a:t>홍길동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발표자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마순신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교수 </a:t>
            </a:r>
            <a:r>
              <a:rPr lang="ko-KR" altLang="en-US" dirty="0" err="1" smtClean="0"/>
              <a:t>강의지원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pPr lvl="1"/>
            <a:r>
              <a:rPr lang="ko-KR" altLang="en-US" sz="1100" dirty="0" smtClean="0"/>
              <a:t>교수 강의 지원 웹사이트 </a:t>
            </a:r>
            <a:r>
              <a:rPr lang="ko-KR" altLang="en-US" sz="1100" dirty="0" smtClean="0"/>
              <a:t>개발</a:t>
            </a:r>
            <a:endParaRPr lang="en-US" altLang="ko-KR" sz="1100" dirty="0" smtClean="0"/>
          </a:p>
          <a:p>
            <a:r>
              <a:rPr lang="ko-KR" altLang="en-US" sz="1200" dirty="0" smtClean="0"/>
              <a:t>주요내용</a:t>
            </a:r>
            <a:endParaRPr lang="en-US" altLang="ko-KR" sz="1200" dirty="0" smtClean="0"/>
          </a:p>
          <a:p>
            <a:pPr lvl="1"/>
            <a:r>
              <a:rPr lang="ko-KR" altLang="en-US" sz="1100" dirty="0" smtClean="0"/>
              <a:t>사용자 관리</a:t>
            </a:r>
            <a:endParaRPr lang="en-US" altLang="ko-KR" sz="1100" dirty="0" smtClean="0"/>
          </a:p>
          <a:p>
            <a:pPr lvl="2"/>
            <a:r>
              <a:rPr lang="ko-KR" altLang="en-US" sz="1050" dirty="0" smtClean="0"/>
              <a:t>웹사이트 사용자는 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교수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학생으로 </a:t>
            </a:r>
            <a:r>
              <a:rPr lang="ko-KR" altLang="en-US" sz="1050" dirty="0" smtClean="0"/>
              <a:t>나누어 관리한다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관리자는 한 명이며 웹사이트가 처음 만들어질 때 같이 만들어진다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관리자의 </a:t>
            </a:r>
            <a:r>
              <a:rPr lang="en-US" altLang="ko-KR" sz="1050" dirty="0" smtClean="0"/>
              <a:t>id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admin </a:t>
            </a:r>
            <a:r>
              <a:rPr lang="ko-KR" altLang="en-US" sz="1050" dirty="0" smtClean="0"/>
              <a:t>이며 초기 비밀 번호는 </a:t>
            </a:r>
            <a:r>
              <a:rPr lang="en-US" altLang="ko-KR" sz="1050" dirty="0" smtClean="0"/>
              <a:t>admin</a:t>
            </a:r>
            <a:r>
              <a:rPr lang="ko-KR" altLang="en-US" sz="1050" dirty="0" smtClean="0"/>
              <a:t>으로 한다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학생은 웹사이트를 이용하기 위해서는 먼저 가입을 해야 하며 </a:t>
            </a:r>
            <a:r>
              <a:rPr lang="ko-KR" altLang="en-US" sz="1050" dirty="0" err="1" smtClean="0"/>
              <a:t>가입시</a:t>
            </a:r>
            <a:r>
              <a:rPr lang="ko-KR" altLang="en-US" sz="1050" dirty="0" smtClean="0"/>
              <a:t> 제공하는 정보는 이름</a:t>
            </a:r>
            <a:r>
              <a:rPr lang="en-US" altLang="ko-KR" sz="1050" dirty="0" smtClean="0"/>
              <a:t>, id, </a:t>
            </a:r>
            <a:r>
              <a:rPr lang="ko-KR" altLang="en-US" sz="1050" dirty="0" smtClean="0"/>
              <a:t>학번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비밀번호 이다</a:t>
            </a:r>
            <a:r>
              <a:rPr lang="en-US" altLang="ko-KR" sz="1050" dirty="0" smtClean="0"/>
              <a:t>.  id</a:t>
            </a:r>
            <a:r>
              <a:rPr lang="ko-KR" altLang="en-US" sz="1050" dirty="0" smtClean="0"/>
              <a:t>는 </a:t>
            </a:r>
            <a:r>
              <a:rPr lang="ko-KR" altLang="en-US" sz="1050" dirty="0" err="1" smtClean="0"/>
              <a:t>이메일로</a:t>
            </a:r>
            <a:r>
              <a:rPr lang="ko-KR" altLang="en-US" sz="1050" dirty="0" smtClean="0"/>
              <a:t> 한다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교수 역시 웹사이트를 이용하기 위해서는 먼저 가입을 해야 하며 가입시 제공하는 정보는 이름</a:t>
            </a:r>
            <a:r>
              <a:rPr lang="en-US" altLang="ko-KR" sz="1050" dirty="0" smtClean="0"/>
              <a:t>, id, </a:t>
            </a:r>
            <a:r>
              <a:rPr lang="ko-KR" altLang="en-US" sz="1050" dirty="0" err="1" smtClean="0"/>
              <a:t>직원번호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비밀번호 이다</a:t>
            </a:r>
            <a:r>
              <a:rPr lang="en-US" altLang="ko-KR" sz="1050" dirty="0" smtClean="0"/>
              <a:t>. id </a:t>
            </a:r>
            <a:r>
              <a:rPr lang="ko-KR" altLang="en-US" sz="1050" dirty="0" smtClean="0"/>
              <a:t>는 이메일로 한다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가입된 사용자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교수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학생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가 웹사이트를 이용하기 위해서는 먼저 </a:t>
            </a:r>
            <a:r>
              <a:rPr lang="ko-KR" altLang="en-US" sz="1050" dirty="0" err="1" smtClean="0"/>
              <a:t>로그인을</a:t>
            </a:r>
            <a:r>
              <a:rPr lang="ko-KR" altLang="en-US" sz="1050" dirty="0" smtClean="0"/>
              <a:t> 해야 한다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로그인후 일정 시간이 지나면 로그아웃 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사용자가 명시적으로 로그 아웃 할 수도 있다</a:t>
            </a:r>
            <a:r>
              <a:rPr lang="en-US" altLang="ko-KR" sz="1050" dirty="0" smtClean="0"/>
              <a:t>. </a:t>
            </a:r>
          </a:p>
          <a:p>
            <a:pPr lvl="2"/>
            <a:r>
              <a:rPr lang="en-US" altLang="ko-KR" sz="1050" dirty="0" smtClean="0"/>
              <a:t>id</a:t>
            </a:r>
            <a:r>
              <a:rPr lang="ko-KR" altLang="en-US" sz="1050" dirty="0" smtClean="0"/>
              <a:t>를 제외한 사용자의 정보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비밀번호 포함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는 변경이 가능하다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100" dirty="0" smtClean="0"/>
              <a:t>강의 관리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관리자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교수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pPr lvl="2"/>
            <a:r>
              <a:rPr lang="ko-KR" altLang="en-US" sz="1050" dirty="0" smtClean="0"/>
              <a:t>새로운 </a:t>
            </a:r>
            <a:r>
              <a:rPr lang="ko-KR" altLang="en-US" sz="1050" dirty="0" smtClean="0"/>
              <a:t>강의를 위한 게시판을 생성하거나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기존 강의의 삭제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강의 내용 변경을 하는 기능이다</a:t>
            </a:r>
            <a:r>
              <a:rPr lang="en-US" altLang="ko-KR" sz="1050" dirty="0" smtClean="0"/>
              <a:t>. </a:t>
            </a:r>
            <a:endParaRPr lang="en-US" altLang="ko-KR" sz="1050" dirty="0"/>
          </a:p>
          <a:p>
            <a:pPr lvl="2"/>
            <a:r>
              <a:rPr lang="ko-KR" altLang="en-US" sz="1050" dirty="0" smtClean="0"/>
              <a:t>새로운 강의를 생성할 때는 강의명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년도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강의 개요를 입력한다</a:t>
            </a:r>
            <a:r>
              <a:rPr lang="en-US" altLang="ko-KR" sz="1050" dirty="0" smtClean="0"/>
              <a:t>.  </a:t>
            </a:r>
          </a:p>
          <a:p>
            <a:pPr lvl="1"/>
            <a:r>
              <a:rPr lang="ko-KR" altLang="en-US" sz="1100" dirty="0" smtClean="0"/>
              <a:t>강의 게시판</a:t>
            </a:r>
            <a:endParaRPr lang="en-US" altLang="ko-KR" sz="1100" dirty="0" smtClean="0"/>
          </a:p>
          <a:p>
            <a:pPr lvl="2"/>
            <a:r>
              <a:rPr lang="ko-KR" altLang="en-US" sz="1050" dirty="0" smtClean="0"/>
              <a:t>게시물을 올리거나 변경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삭제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댓글을</a:t>
            </a:r>
            <a:r>
              <a:rPr lang="ko-KR" altLang="en-US" sz="1050" dirty="0" smtClean="0"/>
              <a:t> 올릴 수 있는 기능이다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교수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관리자는 </a:t>
            </a:r>
            <a:r>
              <a:rPr lang="ko-KR" altLang="en-US" sz="1050" dirty="0" smtClean="0"/>
              <a:t>게시물과 댓글을 올릴 수 있다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게시물을 올릴 때는 제목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내용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파일 업로드가 가능하다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이때 파일은 한번에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 이상 올릴 수 있다</a:t>
            </a:r>
            <a:r>
              <a:rPr lang="en-US" altLang="ko-KR" sz="1050" dirty="0" smtClean="0"/>
              <a:t>.   </a:t>
            </a:r>
            <a:r>
              <a:rPr lang="ko-KR" altLang="en-US" sz="1050" dirty="0" err="1" smtClean="0"/>
              <a:t>댓글을</a:t>
            </a:r>
            <a:r>
              <a:rPr lang="ko-KR" altLang="en-US" sz="1050" dirty="0" smtClean="0"/>
              <a:t> 올릴 때도 제목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내용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파일업로드가 가능하다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이때 역시 파일을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 이상 올릴 수 있다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교수는 자신이 생성한 강의 게시판에만 권한이 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학생은 </a:t>
            </a:r>
            <a:r>
              <a:rPr lang="ko-KR" altLang="en-US" sz="1050" dirty="0" err="1" smtClean="0"/>
              <a:t>댓글만</a:t>
            </a:r>
            <a:r>
              <a:rPr lang="ko-KR" altLang="en-US" sz="1050" dirty="0" smtClean="0"/>
              <a:t> 올릴 수 있다</a:t>
            </a:r>
            <a:r>
              <a:rPr lang="en-US" altLang="ko-KR" sz="1050" dirty="0" smtClean="0"/>
              <a:t>. </a:t>
            </a:r>
          </a:p>
          <a:p>
            <a:r>
              <a:rPr lang="ko-KR" altLang="en-US" sz="1400" dirty="0" smtClean="0"/>
              <a:t>기타</a:t>
            </a:r>
            <a:endParaRPr lang="en-US" altLang="ko-KR" sz="1400" dirty="0" smtClean="0"/>
          </a:p>
          <a:p>
            <a:pPr lvl="1"/>
            <a:r>
              <a:rPr lang="ko-KR" altLang="en-US" sz="1100" dirty="0" smtClean="0"/>
              <a:t>위의 주요내용에 기술한 내용 외에는 각 </a:t>
            </a:r>
            <a:r>
              <a:rPr lang="ko-KR" altLang="en-US" sz="1100" dirty="0" err="1" smtClean="0"/>
              <a:t>팀별로</a:t>
            </a:r>
            <a:r>
              <a:rPr lang="ko-KR" altLang="en-US" sz="1100" dirty="0" smtClean="0"/>
              <a:t> 자유롭게 결정해서 진행할 것</a:t>
            </a:r>
            <a:r>
              <a:rPr lang="en-US" altLang="ko-KR" sz="1100" dirty="0" smtClean="0"/>
              <a:t>. </a:t>
            </a:r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지정 기능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과제 생성 및 제출 기능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을 추가한 팀은 추가 점수 있음</a:t>
            </a:r>
            <a:r>
              <a:rPr lang="en-US" altLang="ko-KR" sz="1100" dirty="0" smtClean="0"/>
              <a:t>. </a:t>
            </a:r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자유 선택 기능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각 </a:t>
            </a:r>
            <a:r>
              <a:rPr lang="ko-KR" altLang="en-US" sz="1100" dirty="0" err="1" smtClean="0"/>
              <a:t>팀별로</a:t>
            </a:r>
            <a:r>
              <a:rPr lang="ko-KR" altLang="en-US" sz="1100" dirty="0" smtClean="0"/>
              <a:t> 새로운 기능을 제안해서 추가하면 추가 점수 있음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새로운 기능의 내용에 따라 점수 달라짐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ko-KR" altLang="en-US" sz="1100" dirty="0" smtClean="0"/>
              <a:t>교재의 소스코드를 최대한 이용하되 필요 시 다른 소스코드를 일부 가져다 사용할 수 있음</a:t>
            </a:r>
            <a:r>
              <a:rPr lang="en-US" altLang="ko-KR" sz="1100" dirty="0" smtClean="0"/>
              <a:t>. 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다른 소스코드를 사용할 때는 반드시 출처를 밝혀야 하며 원작자가 사용할 수 있도록 공개한 것을 가져다 사용해야 함</a:t>
            </a:r>
            <a:r>
              <a:rPr lang="en-US" altLang="ko-KR" sz="1100" dirty="0" smtClean="0"/>
              <a:t>.  </a:t>
            </a:r>
            <a:endParaRPr lang="en-US" altLang="ko-KR" sz="105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38A80-6150-4688-837F-2DCE697A6A0C}" type="datetime1">
              <a:rPr lang="ko-KR" altLang="en-US" smtClean="0"/>
              <a:t>2018-11-14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ACE-DBBF-41B0-A42D-E949E589E0AE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3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 홈페이지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pPr lvl="1"/>
            <a:r>
              <a:rPr lang="ko-KR" altLang="en-US" sz="1100" dirty="0" smtClean="0"/>
              <a:t>학과 커뮤니티 기능을 수행하는 웹사이트 </a:t>
            </a:r>
            <a:r>
              <a:rPr lang="ko-KR" altLang="en-US" sz="1100" dirty="0" smtClean="0"/>
              <a:t>개발</a:t>
            </a:r>
            <a:endParaRPr lang="en-US" altLang="ko-KR" sz="1100" dirty="0" smtClean="0"/>
          </a:p>
          <a:p>
            <a:r>
              <a:rPr lang="ko-KR" altLang="en-US" sz="1200" dirty="0" smtClean="0"/>
              <a:t>주요내용</a:t>
            </a:r>
            <a:endParaRPr lang="en-US" altLang="ko-KR" sz="1200" dirty="0" smtClean="0"/>
          </a:p>
          <a:p>
            <a:pPr lvl="1"/>
            <a:r>
              <a:rPr lang="ko-KR" altLang="en-US" sz="1100" dirty="0" smtClean="0"/>
              <a:t>사용자 관리</a:t>
            </a:r>
            <a:endParaRPr lang="en-US" altLang="ko-KR" sz="1100" dirty="0" smtClean="0"/>
          </a:p>
          <a:p>
            <a:pPr lvl="2"/>
            <a:r>
              <a:rPr lang="ko-KR" altLang="en-US" sz="1050" dirty="0" smtClean="0"/>
              <a:t>웹사이트 사용자는 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교수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학생으로 </a:t>
            </a:r>
            <a:r>
              <a:rPr lang="ko-KR" altLang="en-US" sz="1050" dirty="0" smtClean="0"/>
              <a:t>나누어 관리한다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관리자는 한 명이며 웹사이트가 처음 만들어질 때 같이 만들어진다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관리자의 </a:t>
            </a:r>
            <a:r>
              <a:rPr lang="en-US" altLang="ko-KR" sz="1050" dirty="0" smtClean="0"/>
              <a:t>id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admin </a:t>
            </a:r>
            <a:r>
              <a:rPr lang="ko-KR" altLang="en-US" sz="1050" dirty="0" smtClean="0"/>
              <a:t>이며 초기 비밀 번호는 </a:t>
            </a:r>
            <a:r>
              <a:rPr lang="en-US" altLang="ko-KR" sz="1050" dirty="0" smtClean="0"/>
              <a:t>admin</a:t>
            </a:r>
            <a:r>
              <a:rPr lang="ko-KR" altLang="en-US" sz="1050" dirty="0" smtClean="0"/>
              <a:t>으로 한다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학생은 웹사이트를 이용하기 위해서는 먼저 가입을 해야 하며 </a:t>
            </a:r>
            <a:r>
              <a:rPr lang="ko-KR" altLang="en-US" sz="1050" dirty="0" err="1" smtClean="0"/>
              <a:t>가입시</a:t>
            </a:r>
            <a:r>
              <a:rPr lang="ko-KR" altLang="en-US" sz="1050" dirty="0" smtClean="0"/>
              <a:t> 제공하는 정보는 이름</a:t>
            </a:r>
            <a:r>
              <a:rPr lang="en-US" altLang="ko-KR" sz="1050" dirty="0" smtClean="0"/>
              <a:t>, id, </a:t>
            </a:r>
            <a:r>
              <a:rPr lang="ko-KR" altLang="en-US" sz="1050" dirty="0" smtClean="0"/>
              <a:t>학번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비밀번호 이다</a:t>
            </a:r>
            <a:r>
              <a:rPr lang="en-US" altLang="ko-KR" sz="1050" dirty="0" smtClean="0"/>
              <a:t>.  </a:t>
            </a:r>
            <a:r>
              <a:rPr lang="en-US" altLang="ko-KR" sz="1050" dirty="0" smtClean="0"/>
              <a:t>Id</a:t>
            </a:r>
            <a:r>
              <a:rPr lang="ko-KR" altLang="en-US" sz="1050" dirty="0" smtClean="0"/>
              <a:t>는 </a:t>
            </a:r>
            <a:r>
              <a:rPr lang="ko-KR" altLang="en-US" sz="1050" dirty="0" err="1" smtClean="0"/>
              <a:t>이메일로</a:t>
            </a:r>
            <a:r>
              <a:rPr lang="ko-KR" altLang="en-US" sz="1050" dirty="0" smtClean="0"/>
              <a:t> 한다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교수 역시 웹사이트를 이용하기 위해서는 먼저 가입을 해야 하며 가입시 제공하는 정보는 이름</a:t>
            </a:r>
            <a:r>
              <a:rPr lang="en-US" altLang="ko-KR" sz="1050" dirty="0" smtClean="0"/>
              <a:t>, id, </a:t>
            </a:r>
            <a:r>
              <a:rPr lang="ko-KR" altLang="en-US" sz="1050" dirty="0" err="1" smtClean="0"/>
              <a:t>직원번호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비밀번호 이다</a:t>
            </a:r>
            <a:r>
              <a:rPr lang="en-US" altLang="ko-KR" sz="1050" dirty="0" smtClean="0"/>
              <a:t>. Id </a:t>
            </a:r>
            <a:r>
              <a:rPr lang="ko-KR" altLang="en-US" sz="1050" dirty="0" smtClean="0"/>
              <a:t>는 이메일로 한다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가입된 사용자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교수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학생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가 웹사이트를 이용하기 위해서는 먼저 </a:t>
            </a:r>
            <a:r>
              <a:rPr lang="ko-KR" altLang="en-US" sz="1050" dirty="0" err="1" smtClean="0"/>
              <a:t>로그인을</a:t>
            </a:r>
            <a:r>
              <a:rPr lang="ko-KR" altLang="en-US" sz="1050" dirty="0" smtClean="0"/>
              <a:t> 해야 한다</a:t>
            </a:r>
            <a:r>
              <a:rPr lang="en-US" altLang="ko-KR" sz="1050" dirty="0" smtClean="0"/>
              <a:t>.  </a:t>
            </a:r>
            <a:r>
              <a:rPr lang="ko-KR" altLang="en-US" sz="1050" dirty="0" smtClean="0"/>
              <a:t>로그인후 일정 시간이 지나면 로그아웃 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사용자가 명시적으로 로그 아웃 할 수도 있다</a:t>
            </a:r>
            <a:r>
              <a:rPr lang="en-US" altLang="ko-KR" sz="1050" dirty="0" smtClean="0"/>
              <a:t>. </a:t>
            </a:r>
          </a:p>
          <a:p>
            <a:pPr lvl="2"/>
            <a:r>
              <a:rPr lang="en-US" altLang="ko-KR" sz="1050" dirty="0" smtClean="0"/>
              <a:t>Id</a:t>
            </a:r>
            <a:r>
              <a:rPr lang="ko-KR" altLang="en-US" sz="1050" dirty="0" smtClean="0"/>
              <a:t>를 제외한 사용자의 정보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비밀번호 포함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는 변경이 가능하다</a:t>
            </a:r>
            <a:r>
              <a:rPr lang="en-US" altLang="ko-KR" sz="1050" dirty="0" smtClean="0"/>
              <a:t>.</a:t>
            </a:r>
          </a:p>
          <a:p>
            <a:pPr lvl="1"/>
            <a:r>
              <a:rPr lang="ko-KR" altLang="en-US" sz="1100" dirty="0" smtClean="0"/>
              <a:t>지도교수 관리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관리자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  <a:p>
            <a:pPr lvl="2"/>
            <a:r>
              <a:rPr lang="ko-KR" altLang="en-US" sz="1050" dirty="0" smtClean="0"/>
              <a:t>관리자가 </a:t>
            </a:r>
            <a:r>
              <a:rPr lang="ko-KR" altLang="en-US" sz="1050" dirty="0" err="1" smtClean="0"/>
              <a:t>교수별로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지도학생을</a:t>
            </a:r>
            <a:r>
              <a:rPr lang="ko-KR" altLang="en-US" sz="1050" dirty="0" smtClean="0"/>
              <a:t> 배정한다</a:t>
            </a:r>
            <a:r>
              <a:rPr lang="en-US" altLang="ko-KR" sz="1050" dirty="0" smtClean="0"/>
              <a:t>. </a:t>
            </a:r>
          </a:p>
          <a:p>
            <a:pPr lvl="2"/>
            <a:r>
              <a:rPr lang="ko-KR" altLang="en-US" sz="1050" dirty="0" smtClean="0"/>
              <a:t>한번 배정한 지도교수는 관리자에 의해서 변경이 가능하다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  <a:p>
            <a:pPr lvl="1"/>
            <a:r>
              <a:rPr lang="ko-KR" altLang="en-US" sz="1100" dirty="0" smtClean="0"/>
              <a:t>그룹별 커뮤니티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lvl="2"/>
            <a:r>
              <a:rPr lang="ko-KR" altLang="en-US" sz="1050" dirty="0" smtClean="0"/>
              <a:t>관리자는 목적에 따른 게시판을 </a:t>
            </a:r>
            <a:r>
              <a:rPr lang="ko-KR" altLang="en-US" sz="1050" dirty="0" err="1" smtClean="0"/>
              <a:t>생성할수</a:t>
            </a:r>
            <a:r>
              <a:rPr lang="ko-KR" altLang="en-US" sz="1050" dirty="0" smtClean="0"/>
              <a:t> 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학년별 게시판</a:t>
            </a:r>
            <a:r>
              <a:rPr lang="en-US" altLang="ko-KR" sz="1050" dirty="0" smtClean="0"/>
              <a:t>,  </a:t>
            </a:r>
            <a:r>
              <a:rPr lang="ko-KR" altLang="en-US" sz="1050" dirty="0" err="1" smtClean="0"/>
              <a:t>지도교수별</a:t>
            </a:r>
            <a:r>
              <a:rPr lang="ko-KR" altLang="en-US" sz="1050" dirty="0" smtClean="0"/>
              <a:t> 게시판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강의별</a:t>
            </a:r>
            <a:r>
              <a:rPr lang="ko-KR" altLang="en-US" sz="1050" dirty="0" smtClean="0"/>
              <a:t> 게시판</a:t>
            </a:r>
            <a:r>
              <a:rPr lang="en-US" altLang="ko-KR" sz="1050" dirty="0" smtClean="0"/>
              <a:t>)</a:t>
            </a:r>
          </a:p>
          <a:p>
            <a:pPr lvl="2"/>
            <a:r>
              <a:rPr lang="ko-KR" altLang="en-US" sz="1050" dirty="0" smtClean="0"/>
              <a:t>학생들은 관리자에 요청하여 그룹별 게시판 생성을 </a:t>
            </a:r>
            <a:r>
              <a:rPr lang="ko-KR" altLang="en-US" sz="1050" dirty="0" err="1" smtClean="0"/>
              <a:t>요청할수</a:t>
            </a:r>
            <a:r>
              <a:rPr lang="ko-KR" altLang="en-US" sz="1050" dirty="0" smtClean="0"/>
              <a:t> 있다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동아리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학생회 등</a:t>
            </a:r>
            <a:r>
              <a:rPr lang="en-US" altLang="ko-KR" sz="1050" dirty="0" smtClean="0"/>
              <a:t>)</a:t>
            </a:r>
            <a:endParaRPr lang="en-US" altLang="ko-KR" sz="1050" dirty="0" smtClean="0"/>
          </a:p>
          <a:p>
            <a:r>
              <a:rPr lang="ko-KR" altLang="en-US" sz="1400" dirty="0" smtClean="0"/>
              <a:t>기타</a:t>
            </a:r>
            <a:endParaRPr lang="en-US" altLang="ko-KR" sz="1400" dirty="0" smtClean="0"/>
          </a:p>
          <a:p>
            <a:pPr lvl="1"/>
            <a:r>
              <a:rPr lang="ko-KR" altLang="en-US" sz="1100" dirty="0" smtClean="0"/>
              <a:t>위의 주요내용에 기술한 내용 외에는 각 </a:t>
            </a:r>
            <a:r>
              <a:rPr lang="ko-KR" altLang="en-US" sz="1100" dirty="0" err="1" smtClean="0"/>
              <a:t>팀별로</a:t>
            </a:r>
            <a:r>
              <a:rPr lang="ko-KR" altLang="en-US" sz="1100" dirty="0" smtClean="0"/>
              <a:t> 자유롭게 결정해서 진행할 것</a:t>
            </a:r>
            <a:r>
              <a:rPr lang="en-US" altLang="ko-KR" sz="1100" dirty="0" smtClean="0"/>
              <a:t>. </a:t>
            </a:r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지정 기능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채팅 기능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을 추가한 팀은 추가 점수 있음</a:t>
            </a:r>
            <a:r>
              <a:rPr lang="en-US" altLang="ko-KR" sz="1100" dirty="0" smtClean="0"/>
              <a:t>. </a:t>
            </a:r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자유 선택 기능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각 </a:t>
            </a:r>
            <a:r>
              <a:rPr lang="ko-KR" altLang="en-US" sz="1100" dirty="0" err="1" smtClean="0"/>
              <a:t>팀별로</a:t>
            </a:r>
            <a:r>
              <a:rPr lang="ko-KR" altLang="en-US" sz="1100" dirty="0" smtClean="0"/>
              <a:t> 새로운 기능을 제안해서 추가하면 추가 점수 있음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새로운 기능의 내용에 따라 점수 달라짐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ko-KR" altLang="en-US" sz="1100" dirty="0" smtClean="0"/>
              <a:t>교재의 소스코드를 최대한 이용하되 필요 시 다른 소스코드를 일부 가져다 사용할 수 있음</a:t>
            </a:r>
            <a:r>
              <a:rPr lang="en-US" altLang="ko-KR" sz="1100" dirty="0" smtClean="0"/>
              <a:t>. 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다른 소스코드를 사용할 때는 반드시 출처를 밝혀야 하며 원작자가 사용할 수 있도록 공개한 것을 가져다 사용해야 함</a:t>
            </a:r>
            <a:r>
              <a:rPr lang="en-US" altLang="ko-KR" sz="1100" dirty="0" smtClean="0"/>
              <a:t>.  </a:t>
            </a:r>
            <a:endParaRPr lang="en-US" altLang="ko-KR" sz="105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38A80-6150-4688-837F-2DCE697A6A0C}" type="datetime1">
              <a:rPr lang="ko-KR" altLang="en-US" smtClean="0"/>
              <a:t>2018-11-15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ACE-DBBF-41B0-A42D-E949E589E0AE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877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요구사항에 따른 기능을 정의할 것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지정기능 및 자유선택기능을 추가하는 팀은 이를 같이 정의 할 것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38A80-6150-4688-837F-2DCE697A6A0C}" type="datetime1">
              <a:rPr lang="ko-KR" altLang="en-US" smtClean="0"/>
              <a:t>2018-11-14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ACE-DBBF-41B0-A42D-E949E589E0AE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4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en-US" altLang="ko-KR" dirty="0" smtClean="0"/>
              <a:t>ER-</a:t>
            </a:r>
            <a:r>
              <a:rPr lang="ko-KR" altLang="en-US" dirty="0" smtClean="0"/>
              <a:t>스키마 다이어그램을 그릴 것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38A80-6150-4688-837F-2DCE697A6A0C}" type="datetime1">
              <a:rPr lang="ko-KR" altLang="en-US" smtClean="0"/>
              <a:t>2018-11-14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ACE-DBBF-41B0-A42D-E949E589E0AE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6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관계 스키마 다이어그램을 기술 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38A80-6150-4688-837F-2DCE697A6A0C}" type="datetime1">
              <a:rPr lang="ko-KR" altLang="en-US" smtClean="0"/>
              <a:t>2018-11-14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ACE-DBBF-41B0-A42D-E949E589E0AE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2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기능별로 필요한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),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을 기술할 것</a:t>
            </a:r>
            <a:endParaRPr lang="en-US" altLang="ko-KR" dirty="0" smtClean="0"/>
          </a:p>
          <a:p>
            <a:r>
              <a:rPr lang="ko-KR" altLang="en-US" dirty="0" smtClean="0"/>
              <a:t>아래 </a:t>
            </a:r>
            <a:r>
              <a:rPr lang="ko-KR" altLang="en-US" dirty="0" smtClean="0"/>
              <a:t>표 형식으로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38A80-6150-4688-837F-2DCE697A6A0C}" type="datetime1">
              <a:rPr lang="ko-KR" altLang="en-US" smtClean="0"/>
              <a:t>2018-11-15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Web Programming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ACE-DBBF-41B0-A42D-E949E589E0AE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24476"/>
              </p:ext>
            </p:extLst>
          </p:nvPr>
        </p:nvGraphicFramePr>
        <p:xfrm>
          <a:off x="430747" y="2420889"/>
          <a:ext cx="8280920" cy="19933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285655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또는 클래스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58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10795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1355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Arial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휴먼모음T" pitchFamily="18" charset="-127"/>
            <a:ea typeface="휴먼모음T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휴먼모음T" pitchFamily="18" charset="-127"/>
            <a:ea typeface="휴먼모음T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함초롬돋움" pitchFamily="18" charset="-127"/>
            <a:ea typeface="함초롬돋움" pitchFamily="18" charset="-127"/>
            <a:cs typeface="함초롬돋움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12754</TotalTime>
  <Words>739</Words>
  <Application>Microsoft Office PowerPoint</Application>
  <PresentationFormat>화면 슬라이드 쇼(4:3)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HY강B</vt:lpstr>
      <vt:lpstr>HY강M</vt:lpstr>
      <vt:lpstr>HY견고딕</vt:lpstr>
      <vt:lpstr>굴림</vt:lpstr>
      <vt:lpstr>돋움</vt:lpstr>
      <vt:lpstr>함초롬돋움</vt:lpstr>
      <vt:lpstr>휴먼둥근헤드라인</vt:lpstr>
      <vt:lpstr>휴먼모음T</vt:lpstr>
      <vt:lpstr>Arial</vt:lpstr>
      <vt:lpstr>Times New Roman</vt:lpstr>
      <vt:lpstr>Verdana</vt:lpstr>
      <vt:lpstr>Wingdings</vt:lpstr>
      <vt:lpstr>기본 디자인</vt:lpstr>
      <vt:lpstr>Term Project</vt:lpstr>
      <vt:lpstr>요구사항 (교수 강의지원)</vt:lpstr>
      <vt:lpstr>요구사항 (학과 홈페이지)</vt:lpstr>
      <vt:lpstr>기능 정의</vt:lpstr>
      <vt:lpstr>데이터베이스 설계(1)</vt:lpstr>
      <vt:lpstr>데이터베이스 설계(2)</vt:lpstr>
      <vt:lpstr>URL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</dc:title>
  <dc:creator>Song, Seok Il</dc:creator>
  <cp:lastModifiedBy>Song Seokil</cp:lastModifiedBy>
  <cp:revision>439</cp:revision>
  <dcterms:created xsi:type="dcterms:W3CDTF">1996-12-18T00:07:49Z</dcterms:created>
  <dcterms:modified xsi:type="dcterms:W3CDTF">2018-11-14T21:36:50Z</dcterms:modified>
</cp:coreProperties>
</file>