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65" r:id="rId3"/>
    <p:sldId id="267" r:id="rId4"/>
    <p:sldId id="26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7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0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0" y="474683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35" y="4038600"/>
            <a:ext cx="5791200" cy="19812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Website Design With CSS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97" y="592450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729" y="3581400"/>
            <a:ext cx="767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Chapter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Intro –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CSS Timeline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838199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will be creating a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responsive timeline which can map years and points of interests in each year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point of this project is to change up from common “boxy” webpages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timeline will be fully responsive and will adapt to any screen size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838199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Sections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Project 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Timeline HTML Markup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Timeline Base CSS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Timeline Inner CSS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Mobile &amp; Responsive CSS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71800"/>
            <a:ext cx="2595033" cy="20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838199"/>
            <a:ext cx="6781800" cy="7754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What You Will Learn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336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Clean HTML5 Markup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Positioning/aligning less ‘boxy’ type elements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Using background images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HTML5 &lt;time&gt; element</a:t>
            </a:r>
          </a:p>
          <a:p>
            <a:pPr marL="514350" indent="-5143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Responsive layout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62200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524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2600</TotalTime>
  <Words>102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Courier New</vt:lpstr>
      <vt:lpstr>Retrospect</vt:lpstr>
      <vt:lpstr>Website Design With CSS</vt:lpstr>
      <vt:lpstr>Project Description</vt:lpstr>
      <vt:lpstr>Project Sections</vt:lpstr>
      <vt:lpstr>What You Will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131</cp:revision>
  <dcterms:created xsi:type="dcterms:W3CDTF">2013-02-26T11:47:05Z</dcterms:created>
  <dcterms:modified xsi:type="dcterms:W3CDTF">2014-09-10T16:37:28Z</dcterms:modified>
</cp:coreProperties>
</file>