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06" r:id="rId3"/>
    <p:sldId id="307" r:id="rId4"/>
    <p:sldId id="310" r:id="rId5"/>
    <p:sldId id="308" r:id="rId6"/>
    <p:sldId id="309" r:id="rId7"/>
    <p:sldId id="257" r:id="rId8"/>
    <p:sldId id="258" r:id="rId9"/>
    <p:sldId id="284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1" r:id="rId22"/>
    <p:sldId id="273" r:id="rId23"/>
    <p:sldId id="275" r:id="rId24"/>
    <p:sldId id="270" r:id="rId25"/>
    <p:sldId id="274" r:id="rId26"/>
    <p:sldId id="276" r:id="rId27"/>
    <p:sldId id="280" r:id="rId28"/>
    <p:sldId id="281" r:id="rId29"/>
    <p:sldId id="283" r:id="rId30"/>
    <p:sldId id="277" r:id="rId31"/>
    <p:sldId id="279" r:id="rId32"/>
    <p:sldId id="289" r:id="rId33"/>
    <p:sldId id="286" r:id="rId34"/>
    <p:sldId id="290" r:id="rId35"/>
    <p:sldId id="294" r:id="rId36"/>
    <p:sldId id="303" r:id="rId37"/>
    <p:sldId id="292" r:id="rId38"/>
    <p:sldId id="295" r:id="rId39"/>
    <p:sldId id="297" r:id="rId40"/>
    <p:sldId id="298" r:id="rId41"/>
    <p:sldId id="302" r:id="rId42"/>
    <p:sldId id="299" r:id="rId43"/>
    <p:sldId id="300" r:id="rId44"/>
    <p:sldId id="301" r:id="rId45"/>
    <p:sldId id="304" r:id="rId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242"/>
    <a:srgbClr val="3F4242"/>
    <a:srgbClr val="3C4242"/>
    <a:srgbClr val="373D3D"/>
    <a:srgbClr val="343D40"/>
    <a:srgbClr val="3C3C3E"/>
    <a:srgbClr val="4E4E50"/>
    <a:srgbClr val="323232"/>
    <a:srgbClr val="000000"/>
    <a:srgbClr val="242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 autoAdjust="0"/>
    <p:restoredTop sz="94660"/>
  </p:normalViewPr>
  <p:slideViewPr>
    <p:cSldViewPr snapToGrid="0">
      <p:cViewPr>
        <p:scale>
          <a:sx n="87" d="100"/>
          <a:sy n="87" d="100"/>
        </p:scale>
        <p:origin x="1440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F3-4465-A8E4-54B2C0F730B0}"/>
              </c:ext>
            </c:extLst>
          </c:dPt>
          <c:dPt>
            <c:idx val="1"/>
            <c:bubble3D val="0"/>
            <c:spPr>
              <a:solidFill>
                <a:srgbClr val="6E6E7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F3-4465-A8E4-54B2C0F730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F3-4465-A8E4-54B2C0F730B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F3-4465-A8E4-54B2C0F730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SRH Text" panose="020B0503020204020204" pitchFamily="34" charset="0"/>
                    <a:ea typeface="SRH Text" panose="020B0503020204020204" pitchFamily="34" charset="0"/>
                    <a:cs typeface="SRH Text" panose="020B0503020204020204" pitchFamily="34" charset="0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Semster 1</c:v>
                </c:pt>
                <c:pt idx="1">
                  <c:v>Semster 2</c:v>
                </c:pt>
                <c:pt idx="2">
                  <c:v>Semster 3</c:v>
                </c:pt>
                <c:pt idx="3">
                  <c:v>Semster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FF3-4465-A8E4-54B2C0F73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SRH Text" panose="020B0503020204020204" pitchFamily="34" charset="0"/>
              <a:ea typeface="SRH Text" panose="020B0503020204020204" pitchFamily="34" charset="0"/>
              <a:cs typeface="SRH Text" panose="020B0503020204020204" pitchFamily="34" charset="0"/>
            </a:defRPr>
          </a:pPr>
          <a:endParaRPr lang="en-DE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>
              <a:solidFill>
                <a:srgbClr val="242B2D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242B2D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AA-4585-ADDD-AA7DA5E8459E}"/>
              </c:ext>
            </c:extLst>
          </c:dPt>
          <c:dPt>
            <c:idx val="1"/>
            <c:bubble3D val="0"/>
            <c:spPr>
              <a:solidFill>
                <a:srgbClr val="6E6E70"/>
              </a:solidFill>
              <a:ln w="19050">
                <a:solidFill>
                  <a:srgbClr val="242B2D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AA-4585-ADDD-AA7DA5E845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242B2D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AA-4585-ADDD-AA7DA5E8459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242B2D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AA-4585-ADDD-AA7DA5E845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SRH Text" panose="020B0503020204020204" pitchFamily="34" charset="0"/>
                    <a:ea typeface="SRH Text" panose="020B0503020204020204" pitchFamily="34" charset="0"/>
                    <a:cs typeface="SRH Text" panose="020B0503020204020204" pitchFamily="34" charset="0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Semster 1</c:v>
                </c:pt>
                <c:pt idx="1">
                  <c:v>Semster 2</c:v>
                </c:pt>
                <c:pt idx="2">
                  <c:v>Semster 3</c:v>
                </c:pt>
                <c:pt idx="3">
                  <c:v>Semster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54-4425-8F91-122DCDF71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SRH Text" panose="020B0503020204020204" pitchFamily="34" charset="0"/>
              <a:ea typeface="SRH Text" panose="020B0503020204020204" pitchFamily="34" charset="0"/>
              <a:cs typeface="SRH Text" panose="020B0503020204020204" pitchFamily="34" charset="0"/>
            </a:defRPr>
          </a:pPr>
          <a:endParaRPr lang="en-DE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1-499C-933D-46E04BB435D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60</c:v>
                </c:pt>
                <c:pt idx="1">
                  <c:v>75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61-499C-933D-46E04BB43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0"/>
        <c:overlap val="100"/>
        <c:axId val="53474096"/>
        <c:axId val="53474512"/>
      </c:barChart>
      <c:catAx>
        <c:axId val="5347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pPr>
            <a:endParaRPr lang="en-DE"/>
          </a:p>
        </c:txPr>
        <c:crossAx val="53474512"/>
        <c:crosses val="autoZero"/>
        <c:auto val="1"/>
        <c:lblAlgn val="ctr"/>
        <c:lblOffset val="100"/>
        <c:noMultiLvlLbl val="0"/>
      </c:catAx>
      <c:valAx>
        <c:axId val="5347451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347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9</c:v>
                </c:pt>
                <c:pt idx="1">
                  <c:v>63</c:v>
                </c:pt>
                <c:pt idx="2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95-4CA9-9DBB-0803CD49F3A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91</c:v>
                </c:pt>
                <c:pt idx="1">
                  <c:v>37</c:v>
                </c:pt>
                <c:pt idx="2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95-4CA9-9DBB-0803CD49F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11988591"/>
        <c:axId val="11975695"/>
      </c:barChart>
      <c:catAx>
        <c:axId val="119885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975695"/>
        <c:crosses val="autoZero"/>
        <c:auto val="1"/>
        <c:lblAlgn val="ctr"/>
        <c:lblOffset val="100"/>
        <c:noMultiLvlLbl val="0"/>
      </c:catAx>
      <c:valAx>
        <c:axId val="11975695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198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A8-4509-A97E-B68C29C953D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A8-4509-A97E-B68C29C953D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A8-4509-A97E-B68C29C95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8507327"/>
        <c:axId val="1738509823"/>
      </c:barChart>
      <c:catAx>
        <c:axId val="173850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738509823"/>
        <c:crosses val="autoZero"/>
        <c:auto val="1"/>
        <c:lblAlgn val="ctr"/>
        <c:lblOffset val="100"/>
        <c:noMultiLvlLbl val="0"/>
      </c:catAx>
      <c:valAx>
        <c:axId val="173850982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738507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>
              <a:solidFill>
                <a:srgbClr val="242B2D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242B2D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C99-4628-B056-084C266825DC}"/>
              </c:ext>
            </c:extLst>
          </c:dPt>
          <c:dPt>
            <c:idx val="1"/>
            <c:bubble3D val="0"/>
            <c:spPr>
              <a:solidFill>
                <a:srgbClr val="6E6E70"/>
              </a:solidFill>
              <a:ln w="19050">
                <a:solidFill>
                  <a:srgbClr val="242B2D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99-4628-B056-084C266825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242B2D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C99-4628-B056-084C266825D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242B2D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C99-4628-B056-084C266825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SRH Text" panose="020B0503020204020204" pitchFamily="34" charset="0"/>
                    <a:ea typeface="SRH Text" panose="020B0503020204020204" pitchFamily="34" charset="0"/>
                    <a:cs typeface="SRH Text" panose="020B0503020204020204" pitchFamily="34" charset="0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Semster 1</c:v>
                </c:pt>
                <c:pt idx="1">
                  <c:v>Semster 2</c:v>
                </c:pt>
                <c:pt idx="2">
                  <c:v>Semster 3</c:v>
                </c:pt>
                <c:pt idx="3">
                  <c:v>Semster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99-4628-B056-084C266825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SRH Text" panose="020B0503020204020204" pitchFamily="34" charset="0"/>
              <a:ea typeface="SRH Text" panose="020B0503020204020204" pitchFamily="34" charset="0"/>
              <a:cs typeface="SRH Text" panose="020B0503020204020204" pitchFamily="34" charset="0"/>
            </a:defRPr>
          </a:pPr>
          <a:endParaRPr lang="en-DE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Semester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7D-47AF-9D70-C3FB6ED21ED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Semester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7D-47AF-9D70-C3FB6ED21ED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Semester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7D-47AF-9D70-C3FB6ED21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86511"/>
        <c:axId val="11981519"/>
      </c:lineChart>
      <c:catAx>
        <c:axId val="11986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1981519"/>
        <c:crosses val="autoZero"/>
        <c:auto val="1"/>
        <c:lblAlgn val="ctr"/>
        <c:lblOffset val="100"/>
        <c:noMultiLvlLbl val="0"/>
      </c:catAx>
      <c:valAx>
        <c:axId val="11981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1986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7F67B-1D96-44BD-B9EA-02854C466C18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400E-78F7-456B-B710-CD61521B28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85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Law Sch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Wand, drinnen enthält.&#10;&#10;Automatisch generierte Beschreibung">
            <a:extLst>
              <a:ext uri="{FF2B5EF4-FFF2-40B4-BE49-F238E27FC236}">
                <a16:creationId xmlns:a16="http://schemas.microsoft.com/office/drawing/2014/main" id="{0A04E7AC-A94C-FBAF-B174-786025025E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74" y="2448000"/>
            <a:ext cx="7200000" cy="3420000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874" y="5953125"/>
            <a:ext cx="7200000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067944-5C4A-742B-1575-58744E0E25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0" y="360000"/>
            <a:ext cx="1736083" cy="1179540"/>
          </a:xfrm>
          <a:prstGeom prst="rect">
            <a:avLst/>
          </a:prstGeom>
        </p:spPr>
      </p:pic>
      <p:sp>
        <p:nvSpPr>
          <p:cNvPr id="12" name="Untertitel 2">
            <a:extLst>
              <a:ext uri="{FF2B5EF4-FFF2-40B4-BE49-F238E27FC236}">
                <a16:creationId xmlns:a16="http://schemas.microsoft.com/office/drawing/2014/main" id="{26F6F7C1-1099-9787-01CF-B9CA7E4924B5}"/>
              </a:ext>
            </a:extLst>
          </p:cNvPr>
          <p:cNvSpPr txBox="1">
            <a:spLocks/>
          </p:cNvSpPr>
          <p:nvPr userDrawn="1"/>
        </p:nvSpPr>
        <p:spPr>
          <a:xfrm>
            <a:off x="269875" y="1980000"/>
            <a:ext cx="5737226" cy="3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 spc="0">
                <a:solidFill>
                  <a:schemeClr val="accent1"/>
                </a:solidFill>
                <a:latin typeface="STIX Two Text" pitchFamily="2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EBS LAW SCHOOL</a:t>
            </a:r>
          </a:p>
        </p:txBody>
      </p:sp>
    </p:spTree>
    <p:extLst>
      <p:ext uri="{BB962C8B-B14F-4D97-AF65-F5344CB8AC3E}">
        <p14:creationId xmlns:p14="http://schemas.microsoft.com/office/powerpoint/2010/main" val="22036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 hell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1F82E3A-FF01-CF67-CE8D-02C26C605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75" y="2448000"/>
            <a:ext cx="5737225" cy="3420000"/>
          </a:xfrm>
        </p:spPr>
        <p:txBody>
          <a:bodyPr anchor="t">
            <a:normAutofit/>
          </a:bodyPr>
          <a:lstStyle>
            <a:lvl1pPr algn="l">
              <a:defRPr sz="5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6AD639-127E-2C4C-AD90-717E1092BD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874" y="1980000"/>
            <a:ext cx="5737226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chemeClr val="accent4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875" y="5953125"/>
            <a:ext cx="5737225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BCDEFB6D-2E61-4866-8B76-011A6B4549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0" y="360000"/>
            <a:ext cx="1736083" cy="11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1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 hell Bild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114863E0-7F16-7D61-515A-287C3EE5E3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solidFill>
            <a:schemeClr val="bg2"/>
          </a:solidFill>
        </p:spPr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9663" y="2448000"/>
            <a:ext cx="5737225" cy="3420000"/>
          </a:xfrm>
        </p:spPr>
        <p:txBody>
          <a:bodyPr anchor="t">
            <a:normAutofit/>
          </a:bodyPr>
          <a:lstStyle>
            <a:lvl1pPr algn="l">
              <a:defRPr sz="5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6AD639-127E-2C4C-AD90-717E1092BD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89662" y="1980000"/>
            <a:ext cx="5737226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chemeClr val="accent4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9663" y="5953125"/>
            <a:ext cx="5737225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330A286-7C5E-2292-A4DC-8666FEBBE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0" y="360000"/>
            <a:ext cx="1736083" cy="11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4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 dunkel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E984374-5FBD-F5BB-8BD0-3C19EA8069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F82E3A-FF01-CF67-CE8D-02C26C605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75" y="2448000"/>
            <a:ext cx="5737225" cy="3420000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6AD639-127E-2C4C-AD90-717E1092BD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874" y="1980000"/>
            <a:ext cx="5737226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chemeClr val="accent4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875" y="5953125"/>
            <a:ext cx="5737225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B02865CA-52D1-D23E-29FD-B07113B949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0" y="360000"/>
            <a:ext cx="1736083" cy="11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95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 dunkel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E984374-5FBD-F5BB-8BD0-3C19EA8069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F82E3A-FF01-CF67-CE8D-02C26C605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75" y="2448000"/>
            <a:ext cx="5737225" cy="3420000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6AD639-127E-2C4C-AD90-717E1092BD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874" y="1980000"/>
            <a:ext cx="5737226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chemeClr val="accent4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875" y="5953125"/>
            <a:ext cx="5737225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970CB9E-194B-9295-FB1E-B9C9C0265D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0" y="360000"/>
            <a:ext cx="1736083" cy="11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 dunkel Bild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E984374-5FBD-F5BB-8BD0-3C19EA8069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D42FF178-F796-E6B3-85D1-24F850B9AF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6096001" cy="6858000"/>
          </a:xfrm>
          <a:solidFill>
            <a:schemeClr val="accent1"/>
          </a:solidFill>
        </p:spPr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6489" y="2448000"/>
            <a:ext cx="5737225" cy="3420000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6AD639-127E-2C4C-AD90-717E1092BD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86488" y="1980000"/>
            <a:ext cx="5737226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chemeClr val="accent4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6489" y="5953125"/>
            <a:ext cx="5737225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37E1481-535D-61FA-0C9C-64C7D7ECB3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0" y="360000"/>
            <a:ext cx="1736083" cy="11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4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75" y="2448000"/>
            <a:ext cx="9000000" cy="3420000"/>
          </a:xfrm>
        </p:spPr>
        <p:txBody>
          <a:bodyPr anchor="t">
            <a:normAutofit/>
          </a:bodyPr>
          <a:lstStyle>
            <a:lvl1pPr algn="l">
              <a:defRPr sz="5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6AD639-127E-2C4C-AD90-717E1092BD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874" y="1980000"/>
            <a:ext cx="9000000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chemeClr val="accent4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875" y="5953125"/>
            <a:ext cx="8999538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3E60DDD-DDBB-8092-E0F1-B594792A9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0" y="360000"/>
            <a:ext cx="1736083" cy="11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2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92A80CF-A102-9486-1CDC-98F964BD2D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75" y="2448000"/>
            <a:ext cx="9000000" cy="3420000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6AD639-127E-2C4C-AD90-717E1092BD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874" y="1980000"/>
            <a:ext cx="9000000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chemeClr val="accent4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875" y="5953125"/>
            <a:ext cx="8999538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A103D14A-5577-EE99-1DF4-0B2A736F2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0" y="360000"/>
            <a:ext cx="1736083" cy="11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46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0255-2B70-4C4E-A95C-C58EEB01C13F}" type="datetime1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47D9E50-696B-EBB7-3E7E-D79B65D48B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89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74BC-4781-4EED-81D9-4BEB5C69FF65}" type="datetime1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2672E24-85F2-E05B-B3E5-1BFCDE0D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4" y="1543050"/>
            <a:ext cx="11657014" cy="427286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47D9E50-696B-EBB7-3E7E-D79B65D48B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7" name="Textplatzhalter 7">
            <a:extLst>
              <a:ext uri="{FF2B5EF4-FFF2-40B4-BE49-F238E27FC236}">
                <a16:creationId xmlns:a16="http://schemas.microsoft.com/office/drawing/2014/main" id="{9E2247F7-2A00-CAD7-3000-06D3E359CF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5815915"/>
            <a:ext cx="11652250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</p:spTree>
    <p:extLst>
      <p:ext uri="{BB962C8B-B14F-4D97-AF65-F5344CB8AC3E}">
        <p14:creationId xmlns:p14="http://schemas.microsoft.com/office/powerpoint/2010/main" val="130109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74BC-4781-4EED-81D9-4BEB5C69FF65}" type="datetime1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2672E24-85F2-E05B-B3E5-1BFCDE0D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4" y="2166551"/>
            <a:ext cx="11657014" cy="3649364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47D9E50-696B-EBB7-3E7E-D79B65D48B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7CC0DFC9-B4D5-6E09-BCED-9815BF41BB1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69874" y="1547749"/>
            <a:ext cx="11652250" cy="618801"/>
          </a:xfrm>
        </p:spPr>
        <p:txBody>
          <a:bodyPr>
            <a:normAutofit/>
          </a:bodyPr>
          <a:lstStyle>
            <a:lvl1pPr marL="0" indent="0" algn="l">
              <a:buNone/>
              <a:defRPr sz="1600" b="1" spc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947F9F8-DE31-8334-B955-6477DA062B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5815915"/>
            <a:ext cx="11652250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</p:spTree>
    <p:extLst>
      <p:ext uri="{BB962C8B-B14F-4D97-AF65-F5344CB8AC3E}">
        <p14:creationId xmlns:p14="http://schemas.microsoft.com/office/powerpoint/2010/main" val="233294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Business Sch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A04E7AC-A94C-FBAF-B174-786025025E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74" y="2448000"/>
            <a:ext cx="7200000" cy="3420000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874" y="5953125"/>
            <a:ext cx="7200000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067944-5C4A-742B-1575-58744E0E25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0" y="360000"/>
            <a:ext cx="1736083" cy="1179540"/>
          </a:xfrm>
          <a:prstGeom prst="rect">
            <a:avLst/>
          </a:prstGeom>
        </p:spPr>
      </p:pic>
      <p:sp>
        <p:nvSpPr>
          <p:cNvPr id="12" name="Untertitel 2">
            <a:extLst>
              <a:ext uri="{FF2B5EF4-FFF2-40B4-BE49-F238E27FC236}">
                <a16:creationId xmlns:a16="http://schemas.microsoft.com/office/drawing/2014/main" id="{26F6F7C1-1099-9787-01CF-B9CA7E4924B5}"/>
              </a:ext>
            </a:extLst>
          </p:cNvPr>
          <p:cNvSpPr txBox="1">
            <a:spLocks/>
          </p:cNvSpPr>
          <p:nvPr userDrawn="1"/>
        </p:nvSpPr>
        <p:spPr>
          <a:xfrm>
            <a:off x="269875" y="1980000"/>
            <a:ext cx="5737226" cy="3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 spc="0">
                <a:solidFill>
                  <a:schemeClr val="accent1"/>
                </a:solidFill>
                <a:latin typeface="STIX Two Text" pitchFamily="2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EBS BUSINESS SCHOOL</a:t>
            </a:r>
          </a:p>
        </p:txBody>
      </p:sp>
    </p:spTree>
    <p:extLst>
      <p:ext uri="{BB962C8B-B14F-4D97-AF65-F5344CB8AC3E}">
        <p14:creationId xmlns:p14="http://schemas.microsoft.com/office/powerpoint/2010/main" val="492323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itzmark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4" y="269875"/>
            <a:ext cx="11160000" cy="10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9A41441-4E44-448C-BE5C-FF17845B5EC7}" type="datetime1">
              <a:rPr lang="de-DE" smtClean="0"/>
              <a:pPr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171B613-4586-A781-6A3E-D057A0B64F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7013" y="1980000"/>
            <a:ext cx="11652250" cy="1495665"/>
          </a:xfrm>
        </p:spPr>
        <p:txBody>
          <a:bodyPr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C457A3D4-37AB-9B5A-3AB3-ED853718EF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874" y="1547750"/>
            <a:ext cx="11652250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rgbClr val="007EC5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26BBBC5-7E12-EADC-D561-6469FBC811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9875" y="4163483"/>
            <a:ext cx="11657013" cy="1652432"/>
          </a:xfrm>
        </p:spPr>
        <p:txBody>
          <a:bodyPr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88CE3D9-6EE1-D200-6999-479D326DD2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9875" y="3731483"/>
            <a:ext cx="11649075" cy="396000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2" name="Grafik 11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35780387-A50D-5100-4656-AA413E691E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CB97D5-2704-0189-D243-601A0A35A8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9874" y="5815915"/>
            <a:ext cx="11652250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</p:spTree>
    <p:extLst>
      <p:ext uri="{BB962C8B-B14F-4D97-AF65-F5344CB8AC3E}">
        <p14:creationId xmlns:p14="http://schemas.microsoft.com/office/powerpoint/2010/main" val="3204869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9875"/>
            <a:ext cx="5400000" cy="1008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500350"/>
            <a:ext cx="900000" cy="288000"/>
          </a:xfrm>
        </p:spPr>
        <p:txBody>
          <a:bodyPr/>
          <a:lstStyle/>
          <a:p>
            <a:fld id="{CEFCC56C-431F-4B17-BD0E-239E9D370FD3}" type="datetime1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96000" y="6500350"/>
            <a:ext cx="4206126" cy="288000"/>
          </a:xfrm>
        </p:spPr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2126" y="6500350"/>
            <a:ext cx="720000" cy="288000"/>
          </a:xfrm>
        </p:spPr>
        <p:txBody>
          <a:bodyPr/>
          <a:lstStyle/>
          <a:p>
            <a:fld id="{5D62ADFC-A6CF-4693-B995-B5DE17EDA11B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171B613-4586-A781-6A3E-D057A0B64F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9" y="1548000"/>
            <a:ext cx="5826125" cy="426791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052826C9-A5A7-D1CC-9CAD-A06106059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E1B3344-3124-7E97-EE6A-6BDB0C3A59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999163" cy="6858000"/>
          </a:xfrm>
          <a:solidFill>
            <a:schemeClr val="bg2"/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6EEF8C7A-56CD-71F2-0612-F359E765F3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5815915"/>
            <a:ext cx="5826124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</p:spTree>
    <p:extLst>
      <p:ext uri="{BB962C8B-B14F-4D97-AF65-F5344CB8AC3E}">
        <p14:creationId xmlns:p14="http://schemas.microsoft.com/office/powerpoint/2010/main" val="2764427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4" y="269875"/>
            <a:ext cx="11160000" cy="1008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pic>
        <p:nvPicPr>
          <p:cNvPr id="19" name="Grafik 18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052826C9-A5A7-D1CC-9CAD-A06106059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DB62BE20-7F92-694A-7293-DAFB4653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9874" y="6500350"/>
            <a:ext cx="900000" cy="288000"/>
          </a:xfrm>
        </p:spPr>
        <p:txBody>
          <a:bodyPr/>
          <a:lstStyle/>
          <a:p>
            <a:fld id="{3BE62301-7A8C-420F-865D-CCC9EA1BB91D}" type="datetime1">
              <a:rPr lang="de-DE" smtClean="0"/>
              <a:t>11.06.24</a:t>
            </a:fld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AE4DC29B-E49F-EFFA-FF1C-D844FF68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3138" y="6500350"/>
            <a:ext cx="9720000" cy="288000"/>
          </a:xfrm>
        </p:spPr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98A8EC4-552C-9680-2FEA-6B64F57C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2126" y="6500350"/>
            <a:ext cx="720000" cy="288000"/>
          </a:xfrm>
        </p:spPr>
        <p:txBody>
          <a:bodyPr/>
          <a:lstStyle/>
          <a:p>
            <a:fld id="{5D62ADFC-A6CF-4693-B995-B5DE17EDA11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Diagrammplatzhalter 7">
            <a:extLst>
              <a:ext uri="{FF2B5EF4-FFF2-40B4-BE49-F238E27FC236}">
                <a16:creationId xmlns:a16="http://schemas.microsoft.com/office/drawing/2014/main" id="{F334E97A-A8BC-D0FA-3B01-9D74A14BEB6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96000" y="1543050"/>
            <a:ext cx="5830888" cy="4679950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302BAD3F-BD91-4BD3-B2DC-2D57B44D09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7013" y="1980000"/>
            <a:ext cx="5828987" cy="1620000"/>
          </a:xfrm>
        </p:spPr>
        <p:txBody>
          <a:bodyPr/>
          <a:lstStyle>
            <a:lvl1pPr marL="360363" indent="-360363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  <a:lvl2pPr marL="808038" indent="-360363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2pPr>
            <a:lvl3pPr marL="1254125" indent="-339725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3pPr>
            <a:lvl4pPr marL="1701800" indent="-358775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4pPr>
            <a:lvl5pPr marL="2236788" indent="-349250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6AA1FFF-E9BC-F3E2-4858-BC9E84C933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874" y="1547750"/>
            <a:ext cx="5828987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rgbClr val="007EC5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91F71261-A636-4138-AF57-D340F1C6FE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9876" y="4159665"/>
            <a:ext cx="5831370" cy="1639938"/>
          </a:xfrm>
        </p:spPr>
        <p:txBody>
          <a:bodyPr/>
          <a:lstStyle>
            <a:lvl1pPr marL="360363" indent="-360363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  <a:lvl2pPr marL="808038" indent="-360363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2pPr>
            <a:lvl3pPr marL="1254125" indent="-339725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3pPr>
            <a:lvl4pPr marL="1701800" indent="-358775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4pPr>
            <a:lvl5pPr marL="2236788" indent="-349250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Textplatzhalter 13">
            <a:extLst>
              <a:ext uri="{FF2B5EF4-FFF2-40B4-BE49-F238E27FC236}">
                <a16:creationId xmlns:a16="http://schemas.microsoft.com/office/drawing/2014/main" id="{4EC60880-E207-4FFF-9A01-CCB70547BD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9875" y="3727665"/>
            <a:ext cx="5827399" cy="396000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DEFFBD5B-7245-FBF6-9063-A299B79FFF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9874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</p:spTree>
    <p:extLst>
      <p:ext uri="{BB962C8B-B14F-4D97-AF65-F5344CB8AC3E}">
        <p14:creationId xmlns:p14="http://schemas.microsoft.com/office/powerpoint/2010/main" val="2861032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C11BA-B7B0-EE89-E989-D3A899AE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1CC93-CD0B-9D10-45B4-1AD347B6E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874" y="1543050"/>
            <a:ext cx="5737226" cy="4272865"/>
          </a:xfrm>
        </p:spPr>
        <p:txBody>
          <a:bodyPr tIns="46800" bIns="468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B3B7DD-65A6-91F2-E15E-1FE5D6607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6488" y="1543050"/>
            <a:ext cx="5735638" cy="4272865"/>
          </a:xfrm>
        </p:spPr>
        <p:txBody>
          <a:bodyPr tIns="46800" bIns="468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57217C-B7EC-50A3-FA5B-06896172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FC08-86EE-4E23-97F3-33857277B76D}" type="datetime1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5BBCD-B31C-0E8C-531C-77221191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8DBE50-FDE7-C6FA-848D-C1C0B41B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0051BAE8-79FE-6A62-A532-E4713BA505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9" name="Textplatzhalter 7">
            <a:extLst>
              <a:ext uri="{FF2B5EF4-FFF2-40B4-BE49-F238E27FC236}">
                <a16:creationId xmlns:a16="http://schemas.microsoft.com/office/drawing/2014/main" id="{C1095686-2891-523D-B350-1532F065CC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2860BDB-5BCD-5844-A085-55E4421AEE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6488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</p:spTree>
    <p:extLst>
      <p:ext uri="{BB962C8B-B14F-4D97-AF65-F5344CB8AC3E}">
        <p14:creationId xmlns:p14="http://schemas.microsoft.com/office/powerpoint/2010/main" val="3368820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41F3F-9E46-69B3-1B4F-43D05EAF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269875"/>
            <a:ext cx="11160000" cy="10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81E3E-DC4E-1F3F-EF9F-5EB233452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875" y="1543050"/>
            <a:ext cx="5727700" cy="648000"/>
          </a:xfrm>
        </p:spPr>
        <p:txBody>
          <a:bodyPr tIns="90000" bIns="90000" anchor="t">
            <a:normAutofit/>
          </a:bodyPr>
          <a:lstStyle>
            <a:lvl1pPr marL="0" indent="0">
              <a:buNone/>
              <a:defRPr sz="1600" b="1"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4C1F36-2B27-3728-0EAE-A4B1D51B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9875" y="2268001"/>
            <a:ext cx="5727700" cy="3547914"/>
          </a:xfrm>
        </p:spPr>
        <p:txBody>
          <a:bodyPr tIns="90000" bIns="90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7F149A-EFA8-2674-B704-3237CE3DA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543050"/>
            <a:ext cx="5732461" cy="648000"/>
          </a:xfrm>
        </p:spPr>
        <p:txBody>
          <a:bodyPr tIns="90000" bIns="90000" anchor="t">
            <a:normAutofit/>
          </a:bodyPr>
          <a:lstStyle>
            <a:lvl1pPr marL="0" indent="0">
              <a:buNone/>
              <a:defRPr sz="1600" b="1"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777A9B-8519-BC36-FE82-2D1F14655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2268000"/>
            <a:ext cx="5727699" cy="3547913"/>
          </a:xfrm>
        </p:spPr>
        <p:txBody>
          <a:bodyPr tIns="90000" bIns="90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AC8E7F-BD19-5FC1-312C-95237A1E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4ADC-C0C7-4B2F-B3C8-E4EB84FC27D8}" type="datetime1">
              <a:rPr lang="de-DE" smtClean="0"/>
              <a:t>11.06.24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BEF63D-ECC1-15F6-53F6-B49BAC2E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CF6D3-E1A9-9546-18A7-70FB9F57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AA08023D-893C-B98E-1CC3-9AEB850D4C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2B2FDF4-73CE-3097-31EF-7B03C21B78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09AEF3B6-55CE-3460-76CF-3E967F5780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6488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97489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3233BA1-B469-8CF4-3882-44E0A4248F1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FA125C-FDF9-4A18-9646-4BA910297A1D}" type="datetime1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47D9E50-696B-EBB7-3E7E-D79B65D48B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37D7930-A846-76EE-00E6-A572745FAD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5318" y="508000"/>
            <a:ext cx="287132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048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3233BA1-B469-8CF4-3882-44E0A4248F1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5198E9-91B0-4802-928C-3661FB463795}" type="datetime1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2672E24-85F2-E05B-B3E5-1BFCDE0D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4" y="1549112"/>
            <a:ext cx="11657014" cy="4266803"/>
          </a:xfrm>
        </p:spPr>
        <p:txBody>
          <a:bodyPr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47D9E50-696B-EBB7-3E7E-D79B65D48B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37D7930-A846-76EE-00E6-A572745FAD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5318" y="508000"/>
            <a:ext cx="287132" cy="485776"/>
          </a:xfrm>
          <a:prstGeom prst="rect">
            <a:avLst/>
          </a:prstGeom>
        </p:spPr>
      </p:pic>
      <p:sp>
        <p:nvSpPr>
          <p:cNvPr id="3" name="Textplatzhalter 7">
            <a:extLst>
              <a:ext uri="{FF2B5EF4-FFF2-40B4-BE49-F238E27FC236}">
                <a16:creationId xmlns:a16="http://schemas.microsoft.com/office/drawing/2014/main" id="{1A27F0B2-F0DF-3F6A-46F7-053F41C4C2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5815915"/>
            <a:ext cx="11652250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</p:spTree>
    <p:extLst>
      <p:ext uri="{BB962C8B-B14F-4D97-AF65-F5344CB8AC3E}">
        <p14:creationId xmlns:p14="http://schemas.microsoft.com/office/powerpoint/2010/main" val="2832078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Subheadlin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3233BA1-B469-8CF4-3882-44E0A4248F1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5198E9-91B0-4802-928C-3661FB463795}" type="datetime1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2672E24-85F2-E05B-B3E5-1BFCDE0D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4" y="2166550"/>
            <a:ext cx="11657014" cy="3649365"/>
          </a:xfrm>
        </p:spPr>
        <p:txBody>
          <a:bodyPr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47D9E50-696B-EBB7-3E7E-D79B65D48B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37D7930-A846-76EE-00E6-A572745FAD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5318" y="508000"/>
            <a:ext cx="287132" cy="485776"/>
          </a:xfrm>
          <a:prstGeom prst="rect">
            <a:avLst/>
          </a:prstGeom>
        </p:spPr>
      </p:pic>
      <p:sp>
        <p:nvSpPr>
          <p:cNvPr id="3" name="Textplatzhalter 7">
            <a:extLst>
              <a:ext uri="{FF2B5EF4-FFF2-40B4-BE49-F238E27FC236}">
                <a16:creationId xmlns:a16="http://schemas.microsoft.com/office/drawing/2014/main" id="{1A27F0B2-F0DF-3F6A-46F7-053F41C4C2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5815915"/>
            <a:ext cx="11652250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B85EA7B-71A0-5302-1734-770F319188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69874" y="1547749"/>
            <a:ext cx="11652250" cy="618801"/>
          </a:xfrm>
        </p:spPr>
        <p:txBody>
          <a:bodyPr>
            <a:normAutofit/>
          </a:bodyPr>
          <a:lstStyle>
            <a:lvl1pPr marL="0" indent="0" algn="l">
              <a:buNone/>
              <a:defRPr sz="1600" b="1" spc="0">
                <a:solidFill>
                  <a:schemeClr val="bg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084783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itzmarke Subhead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257A8ABF-112D-24F0-662D-384173873A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1AFD373-ADE9-F8D4-2C04-D2573A7673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4" y="269875"/>
            <a:ext cx="11160000" cy="10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A41441-4E44-448C-BE5C-FF17845B5EC7}" type="datetime1">
              <a:rPr lang="de-DE" smtClean="0"/>
              <a:pPr/>
              <a:t>11.06.24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171B613-4586-A781-6A3E-D057A0B64F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7013" y="1980000"/>
            <a:ext cx="11652250" cy="1495665"/>
          </a:xfrm>
        </p:spPr>
        <p:txBody>
          <a:bodyPr/>
          <a:lstStyle>
            <a:lvl1pPr marL="360363" indent="-360363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C457A3D4-37AB-9B5A-3AB3-ED853718EF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874" y="1547750"/>
            <a:ext cx="11652250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rgbClr val="007EC5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26BBBC5-7E12-EADC-D561-6469FBC811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9875" y="4163483"/>
            <a:ext cx="11657013" cy="1652432"/>
          </a:xfrm>
        </p:spPr>
        <p:txBody>
          <a:bodyPr/>
          <a:lstStyle>
            <a:lvl1pPr marL="360363" indent="-360363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88CE3D9-6EE1-D200-6999-479D326DD2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9875" y="3731483"/>
            <a:ext cx="11649075" cy="396000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CB97D5-2704-0189-D243-601A0A35A8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9874" y="5815915"/>
            <a:ext cx="11652250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</p:spTree>
    <p:extLst>
      <p:ext uri="{BB962C8B-B14F-4D97-AF65-F5344CB8AC3E}">
        <p14:creationId xmlns:p14="http://schemas.microsoft.com/office/powerpoint/2010/main" val="32229877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Bild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3C90353-AB64-FEDF-A88E-21B31CEE33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9875"/>
            <a:ext cx="5400000" cy="10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171B613-4586-A781-6A3E-D057A0B64F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9" y="1548000"/>
            <a:ext cx="5826125" cy="4267915"/>
          </a:xfrm>
        </p:spPr>
        <p:txBody>
          <a:bodyPr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9AF4D3-FF00-1F17-87C2-AA67A97232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DCF80284-39C8-7F1C-1F0D-88BB4BF6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500350"/>
            <a:ext cx="90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50AB0D-43CA-4DB8-9368-5FA0BB72B618}" type="datetime1">
              <a:rPr lang="de-DE" smtClean="0"/>
              <a:t>11.06.24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33C7406-3925-C752-7E37-5775FB29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96000" y="6500350"/>
            <a:ext cx="4206126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AA43F4C7-5349-BD57-EBAD-8CA7B82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2126" y="6500350"/>
            <a:ext cx="72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F8D0DFE-A14B-4B97-90A2-D7091617E6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999163" cy="6858000"/>
          </a:xfrm>
          <a:solidFill>
            <a:schemeClr val="accent3"/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1516E15-FBC2-3700-2E4A-C89A7BCA2F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5815915"/>
            <a:ext cx="5826124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</p:spTree>
    <p:extLst>
      <p:ext uri="{BB962C8B-B14F-4D97-AF65-F5344CB8AC3E}">
        <p14:creationId xmlns:p14="http://schemas.microsoft.com/office/powerpoint/2010/main" val="212035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xecutive Sch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A04E7AC-A94C-FBAF-B174-786025025E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74" y="2448000"/>
            <a:ext cx="7200000" cy="3420000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874" y="5953125"/>
            <a:ext cx="7200000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067944-5C4A-742B-1575-58744E0E25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0" y="360000"/>
            <a:ext cx="1736083" cy="1179540"/>
          </a:xfrm>
          <a:prstGeom prst="rect">
            <a:avLst/>
          </a:prstGeom>
        </p:spPr>
      </p:pic>
      <p:sp>
        <p:nvSpPr>
          <p:cNvPr id="12" name="Untertitel 2">
            <a:extLst>
              <a:ext uri="{FF2B5EF4-FFF2-40B4-BE49-F238E27FC236}">
                <a16:creationId xmlns:a16="http://schemas.microsoft.com/office/drawing/2014/main" id="{26F6F7C1-1099-9787-01CF-B9CA7E4924B5}"/>
              </a:ext>
            </a:extLst>
          </p:cNvPr>
          <p:cNvSpPr txBox="1">
            <a:spLocks/>
          </p:cNvSpPr>
          <p:nvPr userDrawn="1"/>
        </p:nvSpPr>
        <p:spPr>
          <a:xfrm>
            <a:off x="269875" y="1980000"/>
            <a:ext cx="5737226" cy="3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 spc="0">
                <a:solidFill>
                  <a:schemeClr val="accent1"/>
                </a:solidFill>
                <a:latin typeface="STIX Two Text" pitchFamily="2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pc="0" dirty="0">
                <a:solidFill>
                  <a:schemeClr val="bg1"/>
                </a:solidFill>
              </a:rPr>
              <a:t>EBS EXECUTIVE SCHOOL</a:t>
            </a:r>
          </a:p>
        </p:txBody>
      </p:sp>
    </p:spTree>
    <p:extLst>
      <p:ext uri="{BB962C8B-B14F-4D97-AF65-F5344CB8AC3E}">
        <p14:creationId xmlns:p14="http://schemas.microsoft.com/office/powerpoint/2010/main" val="2519901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Diagramm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09CEA73-5ED3-69EB-4EAF-A07AD08117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4" y="269875"/>
            <a:ext cx="11160000" cy="10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DB62BE20-7F92-694A-7293-DAFB4653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9874" y="6500350"/>
            <a:ext cx="90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AE2513-AA39-4AA9-8FDF-C3AF9EF5018E}" type="datetime1">
              <a:rPr lang="de-DE" smtClean="0"/>
              <a:t>11.06.24</a:t>
            </a:fld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AE4DC29B-E49F-EFFA-FF1C-D844FF68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3138" y="6500350"/>
            <a:ext cx="972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98A8EC4-552C-9680-2FEA-6B64F57C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2126" y="6500350"/>
            <a:ext cx="72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Diagrammplatzhalter 7">
            <a:extLst>
              <a:ext uri="{FF2B5EF4-FFF2-40B4-BE49-F238E27FC236}">
                <a16:creationId xmlns:a16="http://schemas.microsoft.com/office/drawing/2014/main" id="{F334E97A-A8BC-D0FA-3B01-9D74A14BEB6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96000" y="1543050"/>
            <a:ext cx="5830888" cy="4679950"/>
          </a:xfrm>
        </p:spPr>
        <p:txBody>
          <a:bodyPr/>
          <a:lstStyle/>
          <a:p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9FCCF12-664D-4976-A7D5-9D667B19CC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7A3864DA-0DE9-C521-205E-E79090C76A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7013" y="1980000"/>
            <a:ext cx="5828987" cy="1620000"/>
          </a:xfrm>
        </p:spPr>
        <p:txBody>
          <a:bodyPr/>
          <a:lstStyle>
            <a:lvl1pPr marL="360363" indent="-360363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C1D54522-ED96-DBCB-5E9A-FFA30623F1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874" y="1547750"/>
            <a:ext cx="5828987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rgbClr val="007EC5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9FE0ED54-D5BC-0EC7-875A-6A8704E92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9876" y="4177175"/>
            <a:ext cx="5831370" cy="1620000"/>
          </a:xfrm>
        </p:spPr>
        <p:txBody>
          <a:bodyPr/>
          <a:lstStyle>
            <a:lvl1pPr marL="360363" indent="-360363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Textplatzhalter 13">
            <a:extLst>
              <a:ext uri="{FF2B5EF4-FFF2-40B4-BE49-F238E27FC236}">
                <a16:creationId xmlns:a16="http://schemas.microsoft.com/office/drawing/2014/main" id="{9FA3EDEF-37C8-1327-481F-E04C276813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9875" y="3745175"/>
            <a:ext cx="5827399" cy="396000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A0413EF-3AC8-F573-95A2-D7D9CF8FF5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9874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</p:spTree>
    <p:extLst>
      <p:ext uri="{BB962C8B-B14F-4D97-AF65-F5344CB8AC3E}">
        <p14:creationId xmlns:p14="http://schemas.microsoft.com/office/powerpoint/2010/main" val="25018915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467EBC2-F925-AE68-92BE-486D482395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3C11BA-B7B0-EE89-E989-D3A899AE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1CC93-CD0B-9D10-45B4-1AD347B6E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874" y="1543050"/>
            <a:ext cx="5737226" cy="4272865"/>
          </a:xfrm>
        </p:spPr>
        <p:txBody>
          <a:bodyPr tIns="46800" bIns="46800"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B3B7DD-65A6-91F2-E15E-1FE5D6607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900" y="1543050"/>
            <a:ext cx="5737226" cy="4272865"/>
          </a:xfrm>
        </p:spPr>
        <p:txBody>
          <a:bodyPr tIns="46800" bIns="46800"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57217C-B7EC-50A3-FA5B-06896172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D1D99A-8EFE-464C-9AE0-A4470BF95135}" type="datetime1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5BBCD-B31C-0E8C-531C-77221191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8DBE50-FDE7-C6FA-848D-C1C0B41B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51DF6D-9259-1FCE-C325-AAAA47A09F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ACAD6EA-9F69-F464-5B2C-3EAE591470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7FB5803E-F849-FB99-0D0F-A11CCB588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6488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</p:spTree>
    <p:extLst>
      <p:ext uri="{BB962C8B-B14F-4D97-AF65-F5344CB8AC3E}">
        <p14:creationId xmlns:p14="http://schemas.microsoft.com/office/powerpoint/2010/main" val="2342518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Subhead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916DD99-F6BC-1A28-3B4E-9177C55E57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941F3F-9E46-69B3-1B4F-43D05EAF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269875"/>
            <a:ext cx="11160000" cy="10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81E3E-DC4E-1F3F-EF9F-5EB233452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875" y="1543050"/>
            <a:ext cx="5727700" cy="648000"/>
          </a:xfrm>
        </p:spPr>
        <p:txBody>
          <a:bodyPr tIns="90000" bIns="90000" anchor="t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4C1F36-2B27-3728-0EAE-A4B1D51B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9875" y="2268001"/>
            <a:ext cx="5727700" cy="3547914"/>
          </a:xfrm>
        </p:spPr>
        <p:txBody>
          <a:bodyPr tIns="90000" bIns="90000"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7F149A-EFA8-2674-B704-3237CE3DA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543050"/>
            <a:ext cx="5732461" cy="648000"/>
          </a:xfrm>
        </p:spPr>
        <p:txBody>
          <a:bodyPr tIns="90000" bIns="90000" anchor="t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777A9B-8519-BC36-FE82-2D1F14655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2268000"/>
            <a:ext cx="5727699" cy="3547913"/>
          </a:xfrm>
        </p:spPr>
        <p:txBody>
          <a:bodyPr tIns="90000" bIns="90000"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AC8E7F-BD19-5FC1-312C-95237A1E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1199CC-3426-43C3-A433-3063C774757A}" type="datetime1">
              <a:rPr lang="de-DE" smtClean="0"/>
              <a:t>11.06.24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BEF63D-ECC1-15F6-53F6-B49BAC2E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CF6D3-E1A9-9546-18A7-70FB9F57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BAC30A1-860E-E360-28D6-780E145F93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D894E93-6B32-8867-E072-04A0969078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5343D7B4-7F22-D188-A238-F4C0086D94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6488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pPr lvl="0"/>
            <a:r>
              <a:rPr lang="de-DE" dirty="0"/>
              <a:t>*Fußnote bearbeiten</a:t>
            </a:r>
          </a:p>
        </p:txBody>
      </p:sp>
    </p:spTree>
    <p:extLst>
      <p:ext uri="{BB962C8B-B14F-4D97-AF65-F5344CB8AC3E}">
        <p14:creationId xmlns:p14="http://schemas.microsoft.com/office/powerpoint/2010/main" val="31990968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ß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A04E7AC-A94C-FBAF-B174-786025025E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9875" y="269874"/>
            <a:ext cx="8280000" cy="5400000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„Zitat bearbeiten“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3" y="5953125"/>
            <a:ext cx="8279999" cy="536575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 dirty="0"/>
              <a:t>Name hier einfügen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B8689E-50F9-7E60-3A40-426272EE3B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296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ß Roya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D9A545B-616C-63CA-0685-0EB76A6968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9875" y="269874"/>
            <a:ext cx="11160126" cy="5400000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„Zitat bearbeiten“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3" y="5953125"/>
            <a:ext cx="11160127" cy="536575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 dirty="0"/>
              <a:t>Name hier einfügen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48A6335-357A-BAD7-8801-03AD22774C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801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ß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D9A545B-616C-63CA-0685-0EB76A6968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9875" y="269874"/>
            <a:ext cx="11160126" cy="5400000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„Zitat bearbeiten“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3" y="5953125"/>
            <a:ext cx="11160127" cy="536575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 dirty="0"/>
              <a:t>Name hier einfügen</a:t>
            </a:r>
          </a:p>
        </p:txBody>
      </p:sp>
      <p:pic>
        <p:nvPicPr>
          <p:cNvPr id="6" name="Grafik 5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957AECD8-7AD7-A4AC-C1AF-4B219ED839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33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klein Roya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D9A545B-616C-63CA-0685-0EB76A6968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9874" y="269874"/>
            <a:ext cx="11657013" cy="621982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„Zitat bearbeiten“</a:t>
            </a:r>
            <a:br>
              <a:rPr lang="de-DE" dirty="0"/>
            </a:b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48A6335-357A-BAD7-8801-03AD22774C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289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klein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D9A545B-616C-63CA-0685-0EB76A6968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9874" y="269874"/>
            <a:ext cx="11657013" cy="621982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„Zitat bearbeiten“</a:t>
            </a:r>
            <a:br>
              <a:rPr lang="de-DE" dirty="0"/>
            </a:b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FB06BD2C-9190-1A05-CC99-983AA9B7FF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24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EE3849-4941-F054-7F13-6FA2C78E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761F-FA83-4BA2-89E0-4882427F231B}" type="datetime1">
              <a:rPr lang="de-DE" smtClean="0"/>
              <a:t>11.06.24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C10CC2-4540-8C92-683F-6897D2E8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F605B0-6FAF-50CC-DC95-A683F4D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‹#›</a:t>
            </a:fld>
            <a:endParaRPr lang="de-DE"/>
          </a:p>
        </p:txBody>
      </p:sp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F0DA4472-E625-76E3-28D4-746B6F6857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639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3233BA1-B469-8CF4-3882-44E0A4248F1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893053-01EC-488D-8EAB-9C852DF96C91}" type="datetime1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47D9E50-696B-EBB7-3E7E-D79B65D48B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37D7930-A846-76EE-00E6-A572745FAD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5318" y="508000"/>
            <a:ext cx="287132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0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ivers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A04E7AC-A94C-FBAF-B174-786025025E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74" y="2448000"/>
            <a:ext cx="7200000" cy="3420000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874" y="5953125"/>
            <a:ext cx="7200000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067944-5C4A-742B-1575-58744E0E25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0" y="360000"/>
            <a:ext cx="1736083" cy="1179540"/>
          </a:xfrm>
          <a:prstGeom prst="rect">
            <a:avLst/>
          </a:prstGeom>
        </p:spPr>
      </p:pic>
      <p:sp>
        <p:nvSpPr>
          <p:cNvPr id="12" name="Untertitel 2">
            <a:extLst>
              <a:ext uri="{FF2B5EF4-FFF2-40B4-BE49-F238E27FC236}">
                <a16:creationId xmlns:a16="http://schemas.microsoft.com/office/drawing/2014/main" id="{26F6F7C1-1099-9787-01CF-B9CA7E4924B5}"/>
              </a:ext>
            </a:extLst>
          </p:cNvPr>
          <p:cNvSpPr txBox="1">
            <a:spLocks/>
          </p:cNvSpPr>
          <p:nvPr userDrawn="1"/>
        </p:nvSpPr>
        <p:spPr>
          <a:xfrm>
            <a:off x="269875" y="1980000"/>
            <a:ext cx="5737226" cy="3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 spc="0">
                <a:solidFill>
                  <a:schemeClr val="accent1"/>
                </a:solidFill>
                <a:latin typeface="STIX Two Text" pitchFamily="2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pc="0" dirty="0">
                <a:solidFill>
                  <a:schemeClr val="bg1"/>
                </a:solidFill>
              </a:rPr>
              <a:t>EBS UNIVERSITY</a:t>
            </a:r>
          </a:p>
        </p:txBody>
      </p:sp>
    </p:spTree>
    <p:extLst>
      <p:ext uri="{BB962C8B-B14F-4D97-AF65-F5344CB8AC3E}">
        <p14:creationId xmlns:p14="http://schemas.microsoft.com/office/powerpoint/2010/main" val="57153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DE6A42F-399B-BE78-E012-3A9F13D052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6838F020-B6DB-445C-1185-68AB882E8EBD}"/>
              </a:ext>
            </a:extLst>
          </p:cNvPr>
          <p:cNvSpPr txBox="1">
            <a:spLocks/>
          </p:cNvSpPr>
          <p:nvPr userDrawn="1"/>
        </p:nvSpPr>
        <p:spPr>
          <a:xfrm>
            <a:off x="269875" y="269875"/>
            <a:ext cx="11657013" cy="558800"/>
          </a:xfrm>
          <a:prstGeom prst="rect">
            <a:avLst/>
          </a:prstGeom>
        </p:spPr>
        <p:txBody>
          <a:bodyPr vert="horz" lIns="90000" tIns="54000" rIns="90000" bIns="5400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r>
              <a:rPr lang="de-DE" sz="2800" dirty="0">
                <a:solidFill>
                  <a:schemeClr val="accent3"/>
                </a:solidFill>
              </a:rPr>
              <a:t>Agenda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A695FF-7934-310F-6BFF-7C81747C8D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4F65BA73-1467-0C6A-69A4-ED11298AF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5425" y="1543050"/>
            <a:ext cx="4600575" cy="900000"/>
          </a:xfrm>
          <a:noFill/>
        </p:spPr>
        <p:txBody>
          <a:bodyPr anchor="ctr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8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222354FB-31E8-D340-DC23-3EC0E18FB0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5112" y="1543050"/>
            <a:ext cx="1230313" cy="900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54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FC054585-898F-098B-2568-D06D8FFD58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2783625"/>
            <a:ext cx="1230313" cy="900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54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A2F93D8C-A1A4-7689-F721-C063D7BC14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9875" y="4024200"/>
            <a:ext cx="1230313" cy="900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54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FF9F3DAD-5D5F-3D24-C251-9B692F858A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5" y="5264775"/>
            <a:ext cx="1230313" cy="900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54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6A1640B1-1B6B-2AC6-C51C-40FB080E81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95425" y="2783625"/>
            <a:ext cx="4600575" cy="900000"/>
          </a:xfrm>
          <a:noFill/>
        </p:spPr>
        <p:txBody>
          <a:bodyPr anchor="ctr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8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000AB522-6993-7FB2-CA95-151A07892D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95425" y="4024200"/>
            <a:ext cx="4600575" cy="900000"/>
          </a:xfrm>
          <a:noFill/>
        </p:spPr>
        <p:txBody>
          <a:bodyPr anchor="ctr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8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E04475A5-0054-8A35-883A-5F4722ACED8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95425" y="5264775"/>
            <a:ext cx="4600575" cy="900000"/>
          </a:xfrm>
          <a:noFill/>
        </p:spPr>
        <p:txBody>
          <a:bodyPr anchor="ctr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8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4A118062-2279-550C-C2B4-A496ED9A35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26313" y="1543050"/>
            <a:ext cx="4600575" cy="900000"/>
          </a:xfrm>
          <a:noFill/>
        </p:spPr>
        <p:txBody>
          <a:bodyPr anchor="ctr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8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39E928E9-CED2-8DCE-6499-45AB9FD929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543050"/>
            <a:ext cx="1230313" cy="900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54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60CB1D30-E528-4502-84AE-AB362F1CF44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00763" y="2783625"/>
            <a:ext cx="1230313" cy="900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54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B0CDABD-0A43-30EF-AB7E-0A4EEF2D67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00763" y="4024200"/>
            <a:ext cx="1230313" cy="900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54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AC8ACE65-9054-1DB6-A9B1-511014F6CBD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00763" y="5264775"/>
            <a:ext cx="1230313" cy="900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54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28B92C28-1081-ACF3-F192-CC8D84701C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26313" y="2783625"/>
            <a:ext cx="4600575" cy="900000"/>
          </a:xfrm>
          <a:noFill/>
        </p:spPr>
        <p:txBody>
          <a:bodyPr anchor="ctr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8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438AA455-D860-5640-00BF-90141A41DB1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26313" y="4024200"/>
            <a:ext cx="4600575" cy="900000"/>
          </a:xfrm>
          <a:noFill/>
        </p:spPr>
        <p:txBody>
          <a:bodyPr anchor="ctr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8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740C7BB7-F5CF-AA8B-8A51-B006BBE384B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26313" y="5264775"/>
            <a:ext cx="4600575" cy="900000"/>
          </a:xfrm>
          <a:noFill/>
        </p:spPr>
        <p:txBody>
          <a:bodyPr anchor="ctr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8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685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itel Roya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DE6A42F-399B-BE78-E012-3A9F13D052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9F6838A-069B-8457-DD00-86D194DA9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875" y="1543050"/>
            <a:ext cx="11657013" cy="3200400"/>
          </a:xfrm>
          <a:noFill/>
        </p:spPr>
        <p:txBody>
          <a:bodyPr anchor="b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52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C953D0-B26F-2518-99AA-F74A58A3F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4743450"/>
            <a:ext cx="4140200" cy="174625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115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01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099D55-8AA1-3E95-A397-8DD452A768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1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itel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DE6A42F-399B-BE78-E012-3A9F13D052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9F6838A-069B-8457-DD00-86D194DA9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875" y="1543050"/>
            <a:ext cx="11657013" cy="3200400"/>
          </a:xfrm>
          <a:noFill/>
        </p:spPr>
        <p:txBody>
          <a:bodyPr anchor="b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52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C953D0-B26F-2518-99AA-F74A58A3F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4743450"/>
            <a:ext cx="4140200" cy="174625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115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01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094072-6DCD-7D73-0F34-09830A2B4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1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itel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DE6A42F-399B-BE78-E012-3A9F13D052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9F6838A-069B-8457-DD00-86D194DA9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875" y="1543050"/>
            <a:ext cx="11657013" cy="3200400"/>
          </a:xfrm>
          <a:noFill/>
        </p:spPr>
        <p:txBody>
          <a:bodyPr anchor="b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52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C953D0-B26F-2518-99AA-F74A58A3F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4743450"/>
            <a:ext cx="4140200" cy="174625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115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01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143F62-6F2A-2A10-5B85-3167C70D89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 hell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ebäude, draußen, Haus, Stein enthält.&#10;&#10;Automatisch generierte Beschreibung">
            <a:extLst>
              <a:ext uri="{FF2B5EF4-FFF2-40B4-BE49-F238E27FC236}">
                <a16:creationId xmlns:a16="http://schemas.microsoft.com/office/drawing/2014/main" id="{51F82E3A-FF01-CF67-CE8D-02C26C605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75" y="2448000"/>
            <a:ext cx="5737225" cy="3420000"/>
          </a:xfrm>
        </p:spPr>
        <p:txBody>
          <a:bodyPr anchor="t">
            <a:normAutofit/>
          </a:bodyPr>
          <a:lstStyle>
            <a:lvl1pPr algn="l">
              <a:defRPr sz="5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6AD639-127E-2C4C-AD90-717E1092BD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874" y="1980000"/>
            <a:ext cx="5737226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chemeClr val="accent4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875" y="5953125"/>
            <a:ext cx="5737225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B02865CA-52D1-D23E-29FD-B07113B949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0" y="360000"/>
            <a:ext cx="1736083" cy="11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1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7C7B7-1395-578E-F042-DE399EDB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4" y="269875"/>
            <a:ext cx="11160000" cy="1008000"/>
          </a:xfrm>
          <a:prstGeom prst="rect">
            <a:avLst/>
          </a:prstGeom>
        </p:spPr>
        <p:txBody>
          <a:bodyPr vert="horz" lIns="90000" tIns="54000" rIns="90000" bIns="54000" rtlCol="0" anchor="t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0E3A35-3C03-688C-AD7A-38BD70C84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874" y="1548000"/>
            <a:ext cx="11657014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93B88-3C8B-8C06-051B-72A816DB4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9874" y="6500350"/>
            <a:ext cx="900000" cy="288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242B2D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fld id="{DB76E4BF-B0D4-459B-998C-9B6E8F50EAA2}" type="datetime1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37C80D-8C3C-6514-6EA9-76E5B9AAD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3138" y="6500350"/>
            <a:ext cx="9720000" cy="288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242B2D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C65C53-BE13-DF0D-A3A4-434963BEB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2126" y="6500350"/>
            <a:ext cx="720000" cy="288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>
                <a:solidFill>
                  <a:srgbClr val="242B2D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57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92" r:id="rId4"/>
    <p:sldLayoutId id="2147483677" r:id="rId5"/>
    <p:sldLayoutId id="2147483678" r:id="rId6"/>
    <p:sldLayoutId id="2147483679" r:id="rId7"/>
    <p:sldLayoutId id="2147483680" r:id="rId8"/>
    <p:sldLayoutId id="2147483649" r:id="rId9"/>
    <p:sldLayoutId id="2147483672" r:id="rId10"/>
    <p:sldLayoutId id="2147483673" r:id="rId11"/>
    <p:sldLayoutId id="2147483667" r:id="rId12"/>
    <p:sldLayoutId id="2147483671" r:id="rId13"/>
    <p:sldLayoutId id="2147483674" r:id="rId14"/>
    <p:sldLayoutId id="2147483666" r:id="rId15"/>
    <p:sldLayoutId id="2147483663" r:id="rId16"/>
    <p:sldLayoutId id="2147483661" r:id="rId17"/>
    <p:sldLayoutId id="2147483698" r:id="rId18"/>
    <p:sldLayoutId id="2147483701" r:id="rId19"/>
    <p:sldLayoutId id="2147483665" r:id="rId20"/>
    <p:sldLayoutId id="2147483675" r:id="rId21"/>
    <p:sldLayoutId id="2147483693" r:id="rId22"/>
    <p:sldLayoutId id="2147483652" r:id="rId23"/>
    <p:sldLayoutId id="2147483653" r:id="rId24"/>
    <p:sldLayoutId id="2147483695" r:id="rId25"/>
    <p:sldLayoutId id="2147483699" r:id="rId26"/>
    <p:sldLayoutId id="2147483702" r:id="rId27"/>
    <p:sldLayoutId id="2147483703" r:id="rId28"/>
    <p:sldLayoutId id="2147483676" r:id="rId29"/>
    <p:sldLayoutId id="2147483694" r:id="rId30"/>
    <p:sldLayoutId id="2147483696" r:id="rId31"/>
    <p:sldLayoutId id="2147483697" r:id="rId32"/>
    <p:sldLayoutId id="2147483681" r:id="rId33"/>
    <p:sldLayoutId id="2147483686" r:id="rId34"/>
    <p:sldLayoutId id="2147483687" r:id="rId35"/>
    <p:sldLayoutId id="2147483689" r:id="rId36"/>
    <p:sldLayoutId id="2147483691" r:id="rId37"/>
    <p:sldLayoutId id="2147483655" r:id="rId38"/>
    <p:sldLayoutId id="2147483700" r:id="rId3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600" kern="1200">
          <a:solidFill>
            <a:srgbClr val="242B2D"/>
          </a:solidFill>
          <a:latin typeface="SRH Text Light" panose="020B0403020204020204" pitchFamily="34" charset="0"/>
          <a:ea typeface="SRH Text Light" panose="020B0403020204020204" pitchFamily="34" charset="0"/>
          <a:cs typeface="SRH Text Light" panose="020B0403020204020204" pitchFamily="34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41"/>
        </a:buBlip>
        <a:defRPr sz="1600" kern="1200">
          <a:solidFill>
            <a:srgbClr val="242B2D"/>
          </a:solidFill>
          <a:latin typeface="SRH Text Light" panose="020B0403020204020204" pitchFamily="34" charset="0"/>
          <a:ea typeface="SRH Text Light" panose="020B0403020204020204" pitchFamily="34" charset="0"/>
          <a:cs typeface="SRH Text Light" panose="020B0403020204020204" pitchFamily="34" charset="0"/>
        </a:defRPr>
      </a:lvl1pPr>
      <a:lvl2pPr marL="808038" indent="-360363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41"/>
        </a:buBlip>
        <a:defRPr sz="1600" kern="1200">
          <a:solidFill>
            <a:srgbClr val="242B2D"/>
          </a:solidFill>
          <a:latin typeface="SRH Text Light" panose="020B0403020204020204" pitchFamily="34" charset="0"/>
          <a:ea typeface="SRH Text Light" panose="020B0403020204020204" pitchFamily="34" charset="0"/>
          <a:cs typeface="SRH Text Light" panose="020B0403020204020204" pitchFamily="34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41"/>
        </a:buBlip>
        <a:defRPr sz="1600" kern="1200">
          <a:solidFill>
            <a:srgbClr val="242B2D"/>
          </a:solidFill>
          <a:latin typeface="SRH Text Light" panose="020B0403020204020204" pitchFamily="34" charset="0"/>
          <a:ea typeface="SRH Text Light" panose="020B0403020204020204" pitchFamily="34" charset="0"/>
          <a:cs typeface="SRH Text Light" panose="020B0403020204020204" pitchFamily="34" charset="0"/>
        </a:defRPr>
      </a:lvl3pPr>
      <a:lvl4pPr marL="1701800" indent="-358775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41"/>
        </a:buBlip>
        <a:defRPr sz="1600" kern="1200">
          <a:solidFill>
            <a:srgbClr val="242B2D"/>
          </a:solidFill>
          <a:latin typeface="SRH Text Light" panose="020B0403020204020204" pitchFamily="34" charset="0"/>
          <a:ea typeface="SRH Text Light" panose="020B0403020204020204" pitchFamily="34" charset="0"/>
          <a:cs typeface="SRH Text Light" panose="020B0403020204020204" pitchFamily="34" charset="0"/>
        </a:defRPr>
      </a:lvl4pPr>
      <a:lvl5pPr marL="2236788" indent="-34925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41"/>
        </a:buBlip>
        <a:defRPr sz="1600" kern="1200">
          <a:solidFill>
            <a:srgbClr val="242B2D"/>
          </a:solidFill>
          <a:latin typeface="SRH Text Light" panose="020B0403020204020204" pitchFamily="34" charset="0"/>
          <a:ea typeface="SRH Text Light" panose="020B0403020204020204" pitchFamily="34" charset="0"/>
          <a:cs typeface="SRH Text Light" panose="020B04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4" userDrawn="1">
          <p15:clr>
            <a:srgbClr val="F26B43"/>
          </p15:clr>
        </p15:guide>
        <p15:guide id="2" orient="horz" pos="224" userDrawn="1">
          <p15:clr>
            <a:srgbClr val="F26B43"/>
          </p15:clr>
        </p15:guide>
        <p15:guide id="3" pos="7452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pos="170" userDrawn="1">
          <p15:clr>
            <a:srgbClr val="F26B43"/>
          </p15:clr>
        </p15:guide>
        <p15:guide id="6" orient="horz" pos="170" userDrawn="1">
          <p15:clr>
            <a:srgbClr val="F26B43"/>
          </p15:clr>
        </p15:guide>
        <p15:guide id="7" pos="7513" userDrawn="1">
          <p15:clr>
            <a:srgbClr val="F26B43"/>
          </p15:clr>
        </p15:guide>
        <p15:guide id="8" orient="horz" pos="972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3897" userDrawn="1">
          <p15:clr>
            <a:srgbClr val="F26B43"/>
          </p15:clr>
        </p15:guide>
        <p15:guide id="11" pos="3784" userDrawn="1">
          <p15:clr>
            <a:srgbClr val="F26B43"/>
          </p15:clr>
        </p15:guide>
        <p15:guide id="12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.wmf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FAAB5-D74B-B240-58E0-05F231C4F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Titelfolie </a:t>
            </a:r>
            <a:br>
              <a:rPr lang="de-DE" dirty="0"/>
            </a:br>
            <a:r>
              <a:rPr lang="de-DE" dirty="0"/>
              <a:t>EBS Law School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0D77D6-67EC-4845-343E-618725DCA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Prof. Dr. </a:t>
            </a:r>
            <a:r>
              <a:rPr lang="de-DE" dirty="0" err="1"/>
              <a:t>Mustermann:in</a:t>
            </a:r>
            <a:r>
              <a:rPr lang="de-DE" dirty="0"/>
              <a:t>, Dekan EBS Business School</a:t>
            </a:r>
          </a:p>
          <a:p>
            <a:r>
              <a:rPr lang="de-DE" dirty="0"/>
              <a:t>Oestrich-Winkel, Datum</a:t>
            </a:r>
          </a:p>
        </p:txBody>
      </p:sp>
    </p:spTree>
    <p:extLst>
      <p:ext uri="{BB962C8B-B14F-4D97-AF65-F5344CB8AC3E}">
        <p14:creationId xmlns:p14="http://schemas.microsoft.com/office/powerpoint/2010/main" val="159903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5BBF2D8-5C69-1EDF-7CBA-6BCCACD290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Zahlen müssen manuell eingegeben werden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538392-4EBF-CD2A-1C4A-182EE12D02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F2C8AA-FB21-02EE-2335-0C866EB63E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04D78F-0B83-08D8-0368-D0DB3393D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65D86D-FE0A-BDE1-B1E3-A36A9898F9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04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B69FB71-94FD-B58D-24F5-6BED0F15B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Sonst erscheinen sie nicht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B5FB66-5D9C-D746-FF89-2214B257BE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Überflüssige Punkte können entfernt werden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0ED7659-1C55-EA26-1590-C433401865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de-DE" dirty="0"/>
              <a:t>Nur eingegebene Texte erscheinen auch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A3D2B21-3BDE-0545-6966-CBFB9AEDFF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0A1E773-4F43-6D4E-DE85-B00317D6567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F02549D-A54B-5801-A2B6-6391E59E08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CD6A57E-0207-BF5A-49F7-CE7D6591A3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BB98471-781A-351E-489D-8A4B8DAAFF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046E2F2-7C15-A9A4-8CF7-DD040ADFC01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984C3B5-4FED-2B31-DBB7-582F5FF182B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562541F7-DD20-DF07-FC4D-0F8D1A4AEC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3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40716F-73B9-46B7-DA18-336B46E2A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Auch hier muss die Nummer eingegeben werden! Sonst erscheint sie nicht in der Präsentation.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457DE9-63AE-D831-71A7-763FFA9E7B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29329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A96D8D1-DA90-9C91-AE43-51FC9DDECD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Es gibt drei Agenda-Titel Layouts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A1FF67-694A-F3B7-B2D7-80522E7FF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04155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7BECF4B-C61A-94AF-8312-411873C7C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Dies ist das dritte Layout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71181-7F33-E18F-6BB2-4815DE3539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6926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4634E-7ABD-B745-D9B2-0133360CD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Helle Titelseite mit Bild zum Thema </a:t>
            </a:r>
            <a:r>
              <a:rPr lang="de-DE" dirty="0" err="1"/>
              <a:t>xy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bis zu vier Zeilen </a:t>
            </a:r>
            <a:br>
              <a:rPr lang="de-DE" dirty="0"/>
            </a:br>
            <a:r>
              <a:rPr lang="de-DE" dirty="0"/>
              <a:t>sind möglich.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7E9EF3-5A4C-00BB-5355-A845499CC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SPITZMARKEN IMMER IN GROSSBUCHSTABEN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AD93B2-DEEA-17EA-61E6-9A39C2887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Prof. Dr. </a:t>
            </a:r>
            <a:r>
              <a:rPr lang="de-DE" dirty="0" err="1"/>
              <a:t>Mustermann:in</a:t>
            </a:r>
            <a:r>
              <a:rPr lang="de-DE" dirty="0"/>
              <a:t>, Dekan EBS Business School</a:t>
            </a:r>
          </a:p>
          <a:p>
            <a:r>
              <a:rPr lang="de-DE" dirty="0"/>
              <a:t>Oestrich-Winkel, Datum</a:t>
            </a:r>
          </a:p>
        </p:txBody>
      </p:sp>
    </p:spTree>
    <p:extLst>
      <p:ext uri="{BB962C8B-B14F-4D97-AF65-F5344CB8AC3E}">
        <p14:creationId xmlns:p14="http://schemas.microsoft.com/office/powerpoint/2010/main" val="378427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D1E36-5FD8-1094-CD71-3937EB714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Helle Titelseite mit Bild zum Thema </a:t>
            </a:r>
            <a:r>
              <a:rPr lang="de-DE" dirty="0" err="1"/>
              <a:t>xy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bis zu vier Zeilen </a:t>
            </a:r>
            <a:br>
              <a:rPr lang="de-DE" dirty="0"/>
            </a:br>
            <a:r>
              <a:rPr lang="de-DE" dirty="0"/>
              <a:t>sind möglich.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2D922C-73D8-2E6F-7CC1-6065654A8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SPITZMARKEN IMMER IN GROSSBUCHSTABEN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B17077-0ADB-17E0-D48F-F92537DAA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Prof. Dr. </a:t>
            </a:r>
            <a:r>
              <a:rPr lang="de-DE" dirty="0" err="1"/>
              <a:t>Mustermann:in</a:t>
            </a:r>
            <a:r>
              <a:rPr lang="de-DE" dirty="0"/>
              <a:t>, Dekan EBS Business School</a:t>
            </a:r>
          </a:p>
          <a:p>
            <a:r>
              <a:rPr lang="de-DE" dirty="0"/>
              <a:t>Oestrich-Winkel, Datum</a:t>
            </a:r>
          </a:p>
        </p:txBody>
      </p:sp>
    </p:spTree>
    <p:extLst>
      <p:ext uri="{BB962C8B-B14F-4D97-AF65-F5344CB8AC3E}">
        <p14:creationId xmlns:p14="http://schemas.microsoft.com/office/powerpoint/2010/main" val="91954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D1E36-5FD8-1094-CD71-3937EB714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Dunkle Titelseite mit Bild zum Thema </a:t>
            </a:r>
            <a:r>
              <a:rPr lang="de-DE" dirty="0" err="1"/>
              <a:t>xy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bis zu vier Zeilen </a:t>
            </a:r>
            <a:br>
              <a:rPr lang="de-DE" dirty="0"/>
            </a:br>
            <a:r>
              <a:rPr lang="de-DE" dirty="0"/>
              <a:t>sind möglich.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2D922C-73D8-2E6F-7CC1-6065654A8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SPITZMARKEN IMMER IN GROSSBUCHSTABEN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B17077-0ADB-17E0-D48F-F92537DAA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Prof. Dr. </a:t>
            </a:r>
            <a:r>
              <a:rPr lang="de-DE" dirty="0" err="1"/>
              <a:t>Mustermann:in</a:t>
            </a:r>
            <a:r>
              <a:rPr lang="de-DE" dirty="0"/>
              <a:t>, Dekan EBS Business School</a:t>
            </a:r>
          </a:p>
          <a:p>
            <a:r>
              <a:rPr lang="de-DE" dirty="0"/>
              <a:t>Oestrich-Winkel, Datum</a:t>
            </a:r>
          </a:p>
        </p:txBody>
      </p:sp>
    </p:spTree>
    <p:extLst>
      <p:ext uri="{BB962C8B-B14F-4D97-AF65-F5344CB8AC3E}">
        <p14:creationId xmlns:p14="http://schemas.microsoft.com/office/powerpoint/2010/main" val="15700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D1E36-5FD8-1094-CD71-3937EB714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Dunkle Titelseite mit Bild zum Thema </a:t>
            </a:r>
            <a:r>
              <a:rPr lang="de-DE" dirty="0" err="1"/>
              <a:t>xy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bis zu vier Zeilen </a:t>
            </a:r>
            <a:br>
              <a:rPr lang="de-DE" dirty="0"/>
            </a:br>
            <a:r>
              <a:rPr lang="de-DE" dirty="0"/>
              <a:t>sind möglich.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2D922C-73D8-2E6F-7CC1-6065654A8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SPITZMARKEN IMMER IN GROSSBUCHSTABEN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B17077-0ADB-17E0-D48F-F92537DAA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Prof. Dr. </a:t>
            </a:r>
            <a:r>
              <a:rPr lang="de-DE" dirty="0" err="1"/>
              <a:t>Mustermann:in</a:t>
            </a:r>
            <a:r>
              <a:rPr lang="de-DE" dirty="0"/>
              <a:t>, Dekan EBS Business School</a:t>
            </a:r>
          </a:p>
          <a:p>
            <a:r>
              <a:rPr lang="de-DE" dirty="0"/>
              <a:t>Oestrich-Winkel, Datum</a:t>
            </a:r>
          </a:p>
        </p:txBody>
      </p:sp>
    </p:spTree>
    <p:extLst>
      <p:ext uri="{BB962C8B-B14F-4D97-AF65-F5344CB8AC3E}">
        <p14:creationId xmlns:p14="http://schemas.microsoft.com/office/powerpoint/2010/main" val="1698941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203DF6D-AD95-CA48-F18A-7707910647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6D1E36-5FD8-1094-CD71-3937EB714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Um ein Bild hinzuzufügen links auf das Symbol klicken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2D922C-73D8-2E6F-7CC1-6065654A8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HELLE TITELSEITE MIT EIGENEM BILD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B17077-0ADB-17E0-D48F-F92537DAA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Prof. Dr. </a:t>
            </a:r>
            <a:r>
              <a:rPr lang="de-DE" dirty="0" err="1"/>
              <a:t>Mustermann:in</a:t>
            </a:r>
            <a:r>
              <a:rPr lang="de-DE" dirty="0"/>
              <a:t>, Dekan EBS Business School</a:t>
            </a:r>
          </a:p>
          <a:p>
            <a:r>
              <a:rPr lang="de-DE" dirty="0"/>
              <a:t>Oestrich-Winkel, Datum</a:t>
            </a:r>
          </a:p>
        </p:txBody>
      </p:sp>
    </p:spTree>
    <p:extLst>
      <p:ext uri="{BB962C8B-B14F-4D97-AF65-F5344CB8AC3E}">
        <p14:creationId xmlns:p14="http://schemas.microsoft.com/office/powerpoint/2010/main" val="359513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4E74D6-1887-843A-8D89-EBA4675AE9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6D1E36-5FD8-1094-CD71-3937EB714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Um ein Bild hinzuzufügen links auf das Symbol klicken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2D922C-73D8-2E6F-7CC1-6065654A8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DUNKLE TITELSEITE MIT EIGENEM BILD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B17077-0ADB-17E0-D48F-F92537DAA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Prof. Dr. </a:t>
            </a:r>
            <a:r>
              <a:rPr lang="de-DE" dirty="0" err="1"/>
              <a:t>Mustermann:in</a:t>
            </a:r>
            <a:r>
              <a:rPr lang="de-DE" dirty="0"/>
              <a:t>, Dekan EBS Business School</a:t>
            </a:r>
          </a:p>
          <a:p>
            <a:r>
              <a:rPr lang="de-DE" dirty="0"/>
              <a:t>Oestrich-Winkel, Datum</a:t>
            </a:r>
          </a:p>
        </p:txBody>
      </p:sp>
    </p:spTree>
    <p:extLst>
      <p:ext uri="{BB962C8B-B14F-4D97-AF65-F5344CB8AC3E}">
        <p14:creationId xmlns:p14="http://schemas.microsoft.com/office/powerpoint/2010/main" val="424664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B3C7-74C0-33DB-58FC-6094051C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Upside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49106-13B5-3EE4-9B8E-5113FA852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8FFE0-313F-3FF1-DED8-1E4D48905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3B0C8-A6F3-D1AF-A4B6-8ACB9845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4ADC-C0C7-4B2F-B3C8-E4EB84FC27D8}" type="datetime1">
              <a:rPr lang="de-DE" smtClean="0"/>
              <a:t>11.06.24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90268-1C81-B264-5198-D9FDBD60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5A6E7-E533-6225-88C2-BF20623E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2</a:t>
            </a:fld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F894A4-619D-1738-AF0C-E1EDC67BB9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6AC86D-D3F3-41F7-BA26-C2378FDE79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81F01B5-E048-37B9-8679-FE959B99E8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7830" y="2268538"/>
            <a:ext cx="4011790" cy="3548062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11D18F1-F71E-4A0A-6A23-850188CE87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50701" y="2268538"/>
            <a:ext cx="4015148" cy="35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41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CC2FB-C9EA-7C04-2AF3-079370426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Helle Titelseite ohne Bild zum Thema </a:t>
            </a:r>
            <a:r>
              <a:rPr lang="de-DE" dirty="0" err="1"/>
              <a:t>xy</a:t>
            </a:r>
            <a:r>
              <a:rPr lang="de-DE" dirty="0"/>
              <a:t>, bis zu vier Zeilen sind möglich, ohne dass sich der Text verkleinert.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454B9E-0A9E-53C4-00C9-8441FAD9D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SPITZMARKEN IMMER IN GROSSBUCHSTABEN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8682D4-E3BE-7C77-39C5-FE6B199F0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Prof. Dr. </a:t>
            </a:r>
            <a:r>
              <a:rPr lang="de-DE" dirty="0" err="1"/>
              <a:t>Mustermann:in</a:t>
            </a:r>
            <a:r>
              <a:rPr lang="de-DE" dirty="0"/>
              <a:t>, Dekan EBS Business School</a:t>
            </a:r>
          </a:p>
          <a:p>
            <a:r>
              <a:rPr lang="de-DE" dirty="0"/>
              <a:t>Oestrich-Winkel, Datum</a:t>
            </a:r>
          </a:p>
        </p:txBody>
      </p:sp>
    </p:spTree>
    <p:extLst>
      <p:ext uri="{BB962C8B-B14F-4D97-AF65-F5344CB8AC3E}">
        <p14:creationId xmlns:p14="http://schemas.microsoft.com/office/powerpoint/2010/main" val="2220702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C791F-B794-127B-ECB7-C111A28D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Helle Textseite</a:t>
            </a:r>
            <a:br>
              <a:rPr lang="de-DE" dirty="0"/>
            </a:br>
            <a:r>
              <a:rPr lang="de-DE" dirty="0"/>
              <a:t>Wenn es mehr Text gibt oder ein Satz hier steht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E6572F-0573-F308-8E04-BBA84107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51CD-C36B-4F0B-B7C2-F35B4CAF4E42}" type="datetime1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DC6DDD-FE87-828E-1887-DE51A205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87868B-44F1-24ED-377B-8D1092F5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21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1D92D1-B38B-8AE6-F57F-BA1EC414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Copy </a:t>
            </a:r>
            <a:r>
              <a:rPr lang="de-DE" dirty="0" err="1"/>
              <a:t>Bulletpoint</a:t>
            </a:r>
            <a:endParaRPr lang="de-DE" dirty="0"/>
          </a:p>
          <a:p>
            <a:pPr lvl="1"/>
            <a:r>
              <a:rPr lang="de-DE" dirty="0"/>
              <a:t>Copy mit </a:t>
            </a:r>
            <a:r>
              <a:rPr lang="de-DE" dirty="0" err="1"/>
              <a:t>Bulletpoint</a:t>
            </a:r>
            <a:r>
              <a:rPr lang="de-DE" dirty="0"/>
              <a:t>, eingerückt</a:t>
            </a:r>
          </a:p>
          <a:p>
            <a:r>
              <a:rPr lang="de-DE" dirty="0"/>
              <a:t>Non </a:t>
            </a:r>
            <a:r>
              <a:rPr lang="de-DE" dirty="0" err="1"/>
              <a:t>equidem</a:t>
            </a:r>
            <a:r>
              <a:rPr lang="de-DE" dirty="0"/>
              <a:t> </a:t>
            </a:r>
            <a:r>
              <a:rPr lang="de-DE" dirty="0" err="1"/>
              <a:t>insector</a:t>
            </a:r>
            <a:r>
              <a:rPr lang="de-DE" dirty="0"/>
              <a:t> </a:t>
            </a:r>
            <a:r>
              <a:rPr lang="de-DE" dirty="0" err="1"/>
              <a:t>delendave</a:t>
            </a:r>
            <a:r>
              <a:rPr lang="de-DE" dirty="0"/>
              <a:t> </a:t>
            </a:r>
            <a:r>
              <a:rPr lang="de-DE" dirty="0" err="1"/>
              <a:t>carmina</a:t>
            </a:r>
            <a:r>
              <a:rPr lang="de-DE" dirty="0"/>
              <a:t> </a:t>
            </a:r>
            <a:r>
              <a:rPr lang="de-DE" dirty="0" err="1"/>
              <a:t>Livi</a:t>
            </a:r>
            <a:r>
              <a:rPr lang="de-DE" dirty="0"/>
              <a:t> esse </a:t>
            </a:r>
            <a:r>
              <a:rPr lang="de-DE" dirty="0" err="1"/>
              <a:t>reor</a:t>
            </a:r>
            <a:r>
              <a:rPr lang="de-DE" dirty="0"/>
              <a:t>, </a:t>
            </a:r>
            <a:r>
              <a:rPr lang="de-DE" dirty="0" err="1"/>
              <a:t>memini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plagosum</a:t>
            </a:r>
            <a:r>
              <a:rPr lang="de-DE" dirty="0"/>
              <a:t> </a:t>
            </a:r>
            <a:r>
              <a:rPr lang="de-DE" dirty="0" err="1"/>
              <a:t>mihi</a:t>
            </a:r>
            <a:r>
              <a:rPr lang="de-DE" dirty="0"/>
              <a:t> </a:t>
            </a:r>
            <a:r>
              <a:rPr lang="de-DE" dirty="0" err="1"/>
              <a:t>parvo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emendata</a:t>
            </a:r>
            <a:r>
              <a:rPr lang="de-DE" dirty="0"/>
              <a:t> </a:t>
            </a:r>
            <a:r>
              <a:rPr lang="de-DE" dirty="0" err="1"/>
              <a:t>videri</a:t>
            </a:r>
            <a:r>
              <a:rPr lang="de-DE" dirty="0"/>
              <a:t> </a:t>
            </a:r>
            <a:r>
              <a:rPr lang="de-DE" dirty="0" err="1"/>
              <a:t>pulchraque</a:t>
            </a:r>
            <a:r>
              <a:rPr lang="de-DE" dirty="0"/>
              <a:t> et </a:t>
            </a:r>
            <a:r>
              <a:rPr lang="de-DE" dirty="0" err="1"/>
              <a:t>exactis</a:t>
            </a:r>
            <a:r>
              <a:rPr lang="de-DE" dirty="0"/>
              <a:t> mini </a:t>
            </a:r>
            <a:r>
              <a:rPr lang="de-DE" dirty="0" err="1"/>
              <a:t>mum</a:t>
            </a:r>
            <a:r>
              <a:rPr lang="de-DE" dirty="0"/>
              <a:t> </a:t>
            </a:r>
            <a:r>
              <a:rPr lang="de-DE" dirty="0" err="1"/>
              <a:t>distantia</a:t>
            </a:r>
            <a:r>
              <a:rPr lang="de-DE" dirty="0"/>
              <a:t> </a:t>
            </a:r>
            <a:r>
              <a:rPr lang="de-DE" dirty="0" err="1"/>
              <a:t>miror</a:t>
            </a:r>
            <a:r>
              <a:rPr lang="de-DE" dirty="0"/>
              <a:t>. </a:t>
            </a:r>
            <a:r>
              <a:rPr lang="de-DE" dirty="0" err="1"/>
              <a:t>Inter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verbum</a:t>
            </a:r>
            <a:r>
              <a:rPr lang="de-DE" dirty="0"/>
              <a:t> </a:t>
            </a:r>
            <a:r>
              <a:rPr lang="de-DE" dirty="0" err="1"/>
              <a:t>emicuit</a:t>
            </a:r>
            <a:r>
              <a:rPr lang="de-DE" dirty="0"/>
              <a:t>.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ABB5B5A8-6AD4-5B11-6020-F695CCC1A84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Subheadlines werden in der Schrift SRH Text und in Fett geschrieben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98907C6-39CC-1FD4-51BB-B3928A3F4E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*Fußnote zum Text</a:t>
            </a:r>
          </a:p>
        </p:txBody>
      </p:sp>
    </p:spTree>
    <p:extLst>
      <p:ext uri="{BB962C8B-B14F-4D97-AF65-F5344CB8AC3E}">
        <p14:creationId xmlns:p14="http://schemas.microsoft.com/office/powerpoint/2010/main" val="651660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62161-87C9-6EDF-84A2-A0CD581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Helle Textseite mit Spitzmarke und Subheadline</a:t>
            </a:r>
            <a:br>
              <a:rPr lang="de-DE" dirty="0"/>
            </a:br>
            <a:r>
              <a:rPr lang="de-DE" dirty="0"/>
              <a:t>Wenn es mehr Text gibt oder ein Satz hier steht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668B2B-71EE-C54A-935C-8AF33509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46AB-9172-4877-B695-083D90EE105B}" type="datetime1">
              <a:rPr lang="de-DE" smtClean="0"/>
              <a:t>11.06.24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E34E95-E7C5-5549-65E2-89B09C9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290E12-A7F6-4C63-3159-1FCC17E0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12FFDB-3325-F294-2BFD-B156D9286F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Copy </a:t>
            </a:r>
            <a:r>
              <a:rPr lang="de-DE" dirty="0" err="1"/>
              <a:t>Bulletpoint</a:t>
            </a:r>
            <a:endParaRPr lang="de-DE" dirty="0"/>
          </a:p>
          <a:p>
            <a:pPr lvl="1"/>
            <a:r>
              <a:rPr lang="de-DE" dirty="0"/>
              <a:t>Copy mit </a:t>
            </a:r>
            <a:r>
              <a:rPr lang="de-DE" dirty="0" err="1"/>
              <a:t>Bulletpoint</a:t>
            </a:r>
            <a:r>
              <a:rPr lang="de-DE" dirty="0"/>
              <a:t>, eingerückt</a:t>
            </a:r>
          </a:p>
          <a:p>
            <a:r>
              <a:rPr lang="de-DE" dirty="0"/>
              <a:t>Non </a:t>
            </a:r>
            <a:r>
              <a:rPr lang="de-DE" dirty="0" err="1"/>
              <a:t>equidem</a:t>
            </a:r>
            <a:r>
              <a:rPr lang="de-DE" dirty="0"/>
              <a:t> </a:t>
            </a:r>
            <a:r>
              <a:rPr lang="de-DE" dirty="0" err="1"/>
              <a:t>insector</a:t>
            </a:r>
            <a:r>
              <a:rPr lang="de-DE" dirty="0"/>
              <a:t> </a:t>
            </a:r>
            <a:r>
              <a:rPr lang="de-DE" dirty="0" err="1"/>
              <a:t>delendave</a:t>
            </a:r>
            <a:r>
              <a:rPr lang="de-DE" dirty="0"/>
              <a:t> </a:t>
            </a:r>
            <a:r>
              <a:rPr lang="de-DE" dirty="0" err="1"/>
              <a:t>carmina</a:t>
            </a:r>
            <a:r>
              <a:rPr lang="de-DE" dirty="0"/>
              <a:t> </a:t>
            </a:r>
            <a:r>
              <a:rPr lang="de-DE" dirty="0" err="1"/>
              <a:t>Livi</a:t>
            </a:r>
            <a:r>
              <a:rPr lang="de-DE" dirty="0"/>
              <a:t> esse </a:t>
            </a:r>
            <a:r>
              <a:rPr lang="de-DE" dirty="0" err="1"/>
              <a:t>reor</a:t>
            </a:r>
            <a:r>
              <a:rPr lang="de-DE" dirty="0"/>
              <a:t>, </a:t>
            </a:r>
            <a:r>
              <a:rPr lang="de-DE" dirty="0" err="1"/>
              <a:t>memini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plagosum</a:t>
            </a:r>
            <a:r>
              <a:rPr lang="de-DE" dirty="0"/>
              <a:t> </a:t>
            </a:r>
            <a:r>
              <a:rPr lang="de-DE" dirty="0" err="1"/>
              <a:t>mihi</a:t>
            </a:r>
            <a:r>
              <a:rPr lang="de-DE" dirty="0"/>
              <a:t> </a:t>
            </a:r>
            <a:r>
              <a:rPr lang="de-DE" dirty="0" err="1"/>
              <a:t>parvo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emendata</a:t>
            </a:r>
            <a:r>
              <a:rPr lang="de-DE" dirty="0"/>
              <a:t> </a:t>
            </a:r>
            <a:r>
              <a:rPr lang="de-DE" dirty="0" err="1"/>
              <a:t>videri</a:t>
            </a:r>
            <a:r>
              <a:rPr lang="de-DE" dirty="0"/>
              <a:t> </a:t>
            </a:r>
            <a:r>
              <a:rPr lang="de-DE" dirty="0" err="1"/>
              <a:t>pulchraque</a:t>
            </a:r>
            <a:r>
              <a:rPr lang="de-DE" dirty="0"/>
              <a:t> et </a:t>
            </a:r>
            <a:r>
              <a:rPr lang="de-DE" dirty="0" err="1"/>
              <a:t>exactis</a:t>
            </a:r>
            <a:r>
              <a:rPr lang="de-DE" dirty="0"/>
              <a:t> mini </a:t>
            </a:r>
            <a:r>
              <a:rPr lang="de-DE" dirty="0" err="1"/>
              <a:t>mum</a:t>
            </a:r>
            <a:r>
              <a:rPr lang="de-DE" dirty="0"/>
              <a:t> </a:t>
            </a:r>
            <a:r>
              <a:rPr lang="de-DE" dirty="0" err="1"/>
              <a:t>distantia</a:t>
            </a:r>
            <a:r>
              <a:rPr lang="de-DE" dirty="0"/>
              <a:t> </a:t>
            </a:r>
            <a:r>
              <a:rPr lang="de-DE" dirty="0" err="1"/>
              <a:t>miror</a:t>
            </a:r>
            <a:r>
              <a:rPr lang="de-DE" dirty="0"/>
              <a:t>. </a:t>
            </a:r>
            <a:r>
              <a:rPr lang="de-DE" dirty="0" err="1"/>
              <a:t>Inter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verbum</a:t>
            </a:r>
            <a:r>
              <a:rPr lang="de-DE" dirty="0"/>
              <a:t> </a:t>
            </a:r>
            <a:r>
              <a:rPr lang="de-DE" dirty="0" err="1"/>
              <a:t>emicuit</a:t>
            </a:r>
            <a:r>
              <a:rPr lang="de-DE" dirty="0"/>
              <a:t>.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8BDE966-B972-591F-1D06-517C6F0FA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SPITZMARKEN IMMER IN GROSSBUCHSTABEN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15ABD6-FE23-AC61-B556-728C5AB06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Copy </a:t>
            </a:r>
            <a:r>
              <a:rPr lang="de-DE" dirty="0" err="1"/>
              <a:t>Bulletpoint</a:t>
            </a:r>
            <a:endParaRPr lang="de-DE" dirty="0"/>
          </a:p>
          <a:p>
            <a:pPr lvl="1"/>
            <a:r>
              <a:rPr lang="de-DE" dirty="0"/>
              <a:t>Copy mit </a:t>
            </a:r>
            <a:r>
              <a:rPr lang="de-DE" dirty="0" err="1"/>
              <a:t>Bulletpoint</a:t>
            </a:r>
            <a:r>
              <a:rPr lang="de-DE" dirty="0"/>
              <a:t>, eingerückt</a:t>
            </a:r>
          </a:p>
          <a:p>
            <a:r>
              <a:rPr lang="de-DE" dirty="0"/>
              <a:t>Non </a:t>
            </a:r>
            <a:r>
              <a:rPr lang="de-DE" dirty="0" err="1"/>
              <a:t>equidem</a:t>
            </a:r>
            <a:r>
              <a:rPr lang="de-DE" dirty="0"/>
              <a:t> </a:t>
            </a:r>
            <a:r>
              <a:rPr lang="de-DE" dirty="0" err="1"/>
              <a:t>insector</a:t>
            </a:r>
            <a:r>
              <a:rPr lang="de-DE" dirty="0"/>
              <a:t> </a:t>
            </a:r>
            <a:r>
              <a:rPr lang="de-DE" dirty="0" err="1"/>
              <a:t>delendave</a:t>
            </a:r>
            <a:r>
              <a:rPr lang="de-DE" dirty="0"/>
              <a:t> </a:t>
            </a:r>
            <a:r>
              <a:rPr lang="de-DE" dirty="0" err="1"/>
              <a:t>carmina</a:t>
            </a:r>
            <a:r>
              <a:rPr lang="de-DE" dirty="0"/>
              <a:t> </a:t>
            </a:r>
            <a:r>
              <a:rPr lang="de-DE" dirty="0" err="1"/>
              <a:t>Livi</a:t>
            </a:r>
            <a:r>
              <a:rPr lang="de-DE" dirty="0"/>
              <a:t> esse </a:t>
            </a:r>
            <a:r>
              <a:rPr lang="de-DE" dirty="0" err="1"/>
              <a:t>reor</a:t>
            </a:r>
            <a:r>
              <a:rPr lang="de-DE" dirty="0"/>
              <a:t>, </a:t>
            </a:r>
            <a:r>
              <a:rPr lang="de-DE" dirty="0" err="1"/>
              <a:t>memini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plagosum</a:t>
            </a:r>
            <a:r>
              <a:rPr lang="de-DE" dirty="0"/>
              <a:t> </a:t>
            </a:r>
            <a:r>
              <a:rPr lang="de-DE" dirty="0" err="1"/>
              <a:t>mihi</a:t>
            </a:r>
            <a:r>
              <a:rPr lang="de-DE" dirty="0"/>
              <a:t> </a:t>
            </a:r>
            <a:r>
              <a:rPr lang="de-DE" dirty="0" err="1"/>
              <a:t>parvo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emendata</a:t>
            </a:r>
            <a:r>
              <a:rPr lang="de-DE" dirty="0"/>
              <a:t> </a:t>
            </a:r>
            <a:r>
              <a:rPr lang="de-DE" dirty="0" err="1"/>
              <a:t>videri</a:t>
            </a:r>
            <a:r>
              <a:rPr lang="de-DE" dirty="0"/>
              <a:t> </a:t>
            </a:r>
            <a:r>
              <a:rPr lang="de-DE" dirty="0" err="1"/>
              <a:t>pulchraque</a:t>
            </a:r>
            <a:r>
              <a:rPr lang="de-DE" dirty="0"/>
              <a:t> et </a:t>
            </a:r>
            <a:r>
              <a:rPr lang="de-DE" dirty="0" err="1"/>
              <a:t>exactis</a:t>
            </a:r>
            <a:r>
              <a:rPr lang="de-DE" dirty="0"/>
              <a:t> mini </a:t>
            </a:r>
            <a:r>
              <a:rPr lang="de-DE" dirty="0" err="1"/>
              <a:t>mum</a:t>
            </a:r>
            <a:r>
              <a:rPr lang="de-DE" dirty="0"/>
              <a:t> </a:t>
            </a:r>
            <a:r>
              <a:rPr lang="de-DE" dirty="0" err="1"/>
              <a:t>distantia</a:t>
            </a:r>
            <a:r>
              <a:rPr lang="de-DE" dirty="0"/>
              <a:t> </a:t>
            </a:r>
            <a:r>
              <a:rPr lang="de-DE" dirty="0" err="1"/>
              <a:t>miror</a:t>
            </a:r>
            <a:r>
              <a:rPr lang="de-DE" dirty="0"/>
              <a:t>. </a:t>
            </a:r>
            <a:r>
              <a:rPr lang="de-DE" dirty="0" err="1"/>
              <a:t>Inter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verbum</a:t>
            </a:r>
            <a:r>
              <a:rPr lang="de-DE" dirty="0"/>
              <a:t> </a:t>
            </a:r>
            <a:r>
              <a:rPr lang="de-DE" dirty="0" err="1"/>
              <a:t>emicuit</a:t>
            </a:r>
            <a:r>
              <a:rPr lang="de-DE" dirty="0"/>
              <a:t>.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389568-7FEF-4324-C6C0-508428B1FE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Subheadlines werden in der Schrift SRH Text und in Fett geschrieben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BA45593-0863-3899-5650-29A992884E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*Fußnote zum Text</a:t>
            </a:r>
          </a:p>
        </p:txBody>
      </p:sp>
    </p:spTree>
    <p:extLst>
      <p:ext uri="{BB962C8B-B14F-4D97-AF65-F5344CB8AC3E}">
        <p14:creationId xmlns:p14="http://schemas.microsoft.com/office/powerpoint/2010/main" val="551984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D6CEB-D10E-3EAC-3180-059D55ED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Helle Textseite mit eigenem Bild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41924B-80B8-E866-499E-725C939A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2D1D-A7EB-4B4C-ACA4-3407B07EB46A}" type="datetime1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3BC247-929E-166A-6847-28EF627F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FBB621-D101-C657-EA50-3F9C2BBC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23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3D51CA-2C9C-92A1-C617-9B2BCA67E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 ein Bild hinzuzufügen links auf das Symbol klicken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D3D69B7-96E5-3DA4-99D8-046C657AFB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972AAFC-EAAF-DE00-7EF5-2E59319140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51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CC2FB-C9EA-7C04-2AF3-079370426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Dunkle Titelseite ohne Bild zum Thema </a:t>
            </a:r>
            <a:r>
              <a:rPr lang="de-DE" dirty="0" err="1"/>
              <a:t>xy</a:t>
            </a:r>
            <a:r>
              <a:rPr lang="de-DE" dirty="0"/>
              <a:t>, bis zu vier Zeilen sind möglich, ohne dass sich der Text verkleinert.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454B9E-0A9E-53C4-00C9-8441FAD9D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SPITZMARKEN IMMER IN GROSSBUCHSTABEN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8682D4-E3BE-7C77-39C5-FE6B199F0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Prof. Dr. </a:t>
            </a:r>
            <a:r>
              <a:rPr lang="de-DE" dirty="0" err="1"/>
              <a:t>Mustermann:in</a:t>
            </a:r>
            <a:r>
              <a:rPr lang="de-DE" dirty="0"/>
              <a:t>, Dekan EBS Business School</a:t>
            </a:r>
          </a:p>
          <a:p>
            <a:r>
              <a:rPr lang="de-DE" dirty="0"/>
              <a:t>Oestrich-Winkel, Datum</a:t>
            </a:r>
          </a:p>
        </p:txBody>
      </p:sp>
    </p:spTree>
    <p:extLst>
      <p:ext uri="{BB962C8B-B14F-4D97-AF65-F5344CB8AC3E}">
        <p14:creationId xmlns:p14="http://schemas.microsoft.com/office/powerpoint/2010/main" val="2233985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62161-87C9-6EDF-84A2-A0CD581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Dunkle Textseite mit Spitzmarke und Subheadline</a:t>
            </a:r>
            <a:br>
              <a:rPr lang="de-DE" dirty="0"/>
            </a:br>
            <a:r>
              <a:rPr lang="de-DE" dirty="0"/>
              <a:t>Wenn es mehr Text gibt oder ein Satz hier steht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B7C326-A993-0A18-1CB6-AD542E1C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AC39-D163-4675-8825-69737443A77D}" type="datetime1">
              <a:rPr lang="de-DE" smtClean="0"/>
              <a:t>11.06.24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3A1E29-F7F3-DFBC-1B18-AE03CCAC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417F5A-7E68-0A8E-438C-583E8B99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12FFDB-3325-F294-2BFD-B156D9286F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Copy </a:t>
            </a:r>
            <a:r>
              <a:rPr lang="de-DE" dirty="0" err="1"/>
              <a:t>Bulletpoint</a:t>
            </a:r>
            <a:endParaRPr lang="de-DE" dirty="0"/>
          </a:p>
          <a:p>
            <a:pPr lvl="1"/>
            <a:r>
              <a:rPr lang="de-DE" dirty="0"/>
              <a:t>Copy mit </a:t>
            </a:r>
            <a:r>
              <a:rPr lang="de-DE" dirty="0" err="1"/>
              <a:t>Bulletpoint</a:t>
            </a:r>
            <a:r>
              <a:rPr lang="de-DE" dirty="0"/>
              <a:t>, eingerückt</a:t>
            </a:r>
          </a:p>
          <a:p>
            <a:r>
              <a:rPr lang="de-DE" dirty="0"/>
              <a:t>Non </a:t>
            </a:r>
            <a:r>
              <a:rPr lang="de-DE" dirty="0" err="1"/>
              <a:t>equidem</a:t>
            </a:r>
            <a:r>
              <a:rPr lang="de-DE" dirty="0"/>
              <a:t> </a:t>
            </a:r>
            <a:r>
              <a:rPr lang="de-DE" dirty="0" err="1"/>
              <a:t>insector</a:t>
            </a:r>
            <a:r>
              <a:rPr lang="de-DE" dirty="0"/>
              <a:t> </a:t>
            </a:r>
            <a:r>
              <a:rPr lang="de-DE" dirty="0" err="1"/>
              <a:t>delendave</a:t>
            </a:r>
            <a:r>
              <a:rPr lang="de-DE" dirty="0"/>
              <a:t> </a:t>
            </a:r>
            <a:r>
              <a:rPr lang="de-DE" dirty="0" err="1"/>
              <a:t>carmina</a:t>
            </a:r>
            <a:r>
              <a:rPr lang="de-DE" dirty="0"/>
              <a:t> </a:t>
            </a:r>
            <a:r>
              <a:rPr lang="de-DE" dirty="0" err="1"/>
              <a:t>Livi</a:t>
            </a:r>
            <a:r>
              <a:rPr lang="de-DE" dirty="0"/>
              <a:t> esse </a:t>
            </a:r>
            <a:r>
              <a:rPr lang="de-DE" dirty="0" err="1"/>
              <a:t>reor</a:t>
            </a:r>
            <a:r>
              <a:rPr lang="de-DE" dirty="0"/>
              <a:t>, </a:t>
            </a:r>
            <a:r>
              <a:rPr lang="de-DE" dirty="0" err="1"/>
              <a:t>memini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plagosum</a:t>
            </a:r>
            <a:r>
              <a:rPr lang="de-DE" dirty="0"/>
              <a:t> </a:t>
            </a:r>
            <a:r>
              <a:rPr lang="de-DE" dirty="0" err="1"/>
              <a:t>mihi</a:t>
            </a:r>
            <a:r>
              <a:rPr lang="de-DE" dirty="0"/>
              <a:t> </a:t>
            </a:r>
            <a:r>
              <a:rPr lang="de-DE" dirty="0" err="1"/>
              <a:t>parvo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emendata</a:t>
            </a:r>
            <a:r>
              <a:rPr lang="de-DE" dirty="0"/>
              <a:t> </a:t>
            </a:r>
            <a:r>
              <a:rPr lang="de-DE" dirty="0" err="1"/>
              <a:t>videri</a:t>
            </a:r>
            <a:r>
              <a:rPr lang="de-DE" dirty="0"/>
              <a:t> </a:t>
            </a:r>
            <a:r>
              <a:rPr lang="de-DE" dirty="0" err="1"/>
              <a:t>pulchraque</a:t>
            </a:r>
            <a:r>
              <a:rPr lang="de-DE" dirty="0"/>
              <a:t> et </a:t>
            </a:r>
            <a:r>
              <a:rPr lang="de-DE" dirty="0" err="1"/>
              <a:t>exactis</a:t>
            </a:r>
            <a:r>
              <a:rPr lang="de-DE" dirty="0"/>
              <a:t> mini </a:t>
            </a:r>
            <a:r>
              <a:rPr lang="de-DE" dirty="0" err="1"/>
              <a:t>mum</a:t>
            </a:r>
            <a:r>
              <a:rPr lang="de-DE" dirty="0"/>
              <a:t> </a:t>
            </a:r>
            <a:r>
              <a:rPr lang="de-DE" dirty="0" err="1"/>
              <a:t>distantia</a:t>
            </a:r>
            <a:r>
              <a:rPr lang="de-DE" dirty="0"/>
              <a:t> </a:t>
            </a:r>
            <a:r>
              <a:rPr lang="de-DE" dirty="0" err="1"/>
              <a:t>miror</a:t>
            </a:r>
            <a:r>
              <a:rPr lang="de-DE" dirty="0"/>
              <a:t>. </a:t>
            </a:r>
            <a:r>
              <a:rPr lang="de-DE" dirty="0" err="1"/>
              <a:t>Inter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verbum</a:t>
            </a:r>
            <a:r>
              <a:rPr lang="de-DE" dirty="0"/>
              <a:t> </a:t>
            </a:r>
            <a:r>
              <a:rPr lang="de-DE" dirty="0" err="1"/>
              <a:t>emicuit</a:t>
            </a:r>
            <a:r>
              <a:rPr lang="de-DE" dirty="0"/>
              <a:t>.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8BDE966-B972-591F-1D06-517C6F0FA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pc="0" dirty="0"/>
              <a:t>SPITZMARKEN IMMER IN GROSSBUCHSTABEN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15ABD6-FE23-AC61-B556-728C5AB06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Copy </a:t>
            </a:r>
            <a:r>
              <a:rPr lang="de-DE" dirty="0" err="1"/>
              <a:t>Bulletpoint</a:t>
            </a:r>
            <a:endParaRPr lang="de-DE" dirty="0"/>
          </a:p>
          <a:p>
            <a:pPr lvl="1"/>
            <a:r>
              <a:rPr lang="de-DE" dirty="0"/>
              <a:t>Copy mit </a:t>
            </a:r>
            <a:r>
              <a:rPr lang="de-DE" dirty="0" err="1"/>
              <a:t>Bulletpoint</a:t>
            </a:r>
            <a:r>
              <a:rPr lang="de-DE" dirty="0"/>
              <a:t>, eingerückt</a:t>
            </a:r>
          </a:p>
          <a:p>
            <a:r>
              <a:rPr lang="de-DE" dirty="0"/>
              <a:t>Non </a:t>
            </a:r>
            <a:r>
              <a:rPr lang="de-DE" dirty="0" err="1"/>
              <a:t>equidem</a:t>
            </a:r>
            <a:r>
              <a:rPr lang="de-DE" dirty="0"/>
              <a:t> </a:t>
            </a:r>
            <a:r>
              <a:rPr lang="de-DE" dirty="0" err="1"/>
              <a:t>insector</a:t>
            </a:r>
            <a:r>
              <a:rPr lang="de-DE" dirty="0"/>
              <a:t> </a:t>
            </a:r>
            <a:r>
              <a:rPr lang="de-DE" dirty="0" err="1"/>
              <a:t>delendave</a:t>
            </a:r>
            <a:r>
              <a:rPr lang="de-DE" dirty="0"/>
              <a:t> </a:t>
            </a:r>
            <a:r>
              <a:rPr lang="de-DE" dirty="0" err="1"/>
              <a:t>carmina</a:t>
            </a:r>
            <a:r>
              <a:rPr lang="de-DE" dirty="0"/>
              <a:t> </a:t>
            </a:r>
            <a:r>
              <a:rPr lang="de-DE" dirty="0" err="1"/>
              <a:t>Livi</a:t>
            </a:r>
            <a:r>
              <a:rPr lang="de-DE" dirty="0"/>
              <a:t> esse </a:t>
            </a:r>
            <a:r>
              <a:rPr lang="de-DE" dirty="0" err="1"/>
              <a:t>reor</a:t>
            </a:r>
            <a:r>
              <a:rPr lang="de-DE" dirty="0"/>
              <a:t>, </a:t>
            </a:r>
            <a:r>
              <a:rPr lang="de-DE" dirty="0" err="1"/>
              <a:t>memini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plagosum</a:t>
            </a:r>
            <a:r>
              <a:rPr lang="de-DE" dirty="0"/>
              <a:t> </a:t>
            </a:r>
            <a:r>
              <a:rPr lang="de-DE" dirty="0" err="1"/>
              <a:t>mihi</a:t>
            </a:r>
            <a:r>
              <a:rPr lang="de-DE" dirty="0"/>
              <a:t> </a:t>
            </a:r>
            <a:r>
              <a:rPr lang="de-DE" dirty="0" err="1"/>
              <a:t>parvo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emendata</a:t>
            </a:r>
            <a:r>
              <a:rPr lang="de-DE" dirty="0"/>
              <a:t> </a:t>
            </a:r>
            <a:r>
              <a:rPr lang="de-DE" dirty="0" err="1"/>
              <a:t>videri</a:t>
            </a:r>
            <a:r>
              <a:rPr lang="de-DE" dirty="0"/>
              <a:t> </a:t>
            </a:r>
            <a:r>
              <a:rPr lang="de-DE" dirty="0" err="1"/>
              <a:t>pulchraque</a:t>
            </a:r>
            <a:r>
              <a:rPr lang="de-DE" dirty="0"/>
              <a:t> et </a:t>
            </a:r>
            <a:r>
              <a:rPr lang="de-DE" dirty="0" err="1"/>
              <a:t>exactis</a:t>
            </a:r>
            <a:r>
              <a:rPr lang="de-DE" dirty="0"/>
              <a:t> mini </a:t>
            </a:r>
            <a:r>
              <a:rPr lang="de-DE" dirty="0" err="1"/>
              <a:t>mum</a:t>
            </a:r>
            <a:r>
              <a:rPr lang="de-DE" dirty="0"/>
              <a:t> </a:t>
            </a:r>
            <a:r>
              <a:rPr lang="de-DE" dirty="0" err="1"/>
              <a:t>distantia</a:t>
            </a:r>
            <a:r>
              <a:rPr lang="de-DE" dirty="0"/>
              <a:t> </a:t>
            </a:r>
            <a:r>
              <a:rPr lang="de-DE" dirty="0" err="1"/>
              <a:t>miror</a:t>
            </a:r>
            <a:r>
              <a:rPr lang="de-DE" dirty="0"/>
              <a:t>. </a:t>
            </a:r>
            <a:r>
              <a:rPr lang="de-DE" dirty="0" err="1"/>
              <a:t>Inter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verbum</a:t>
            </a:r>
            <a:r>
              <a:rPr lang="de-DE" dirty="0"/>
              <a:t> </a:t>
            </a:r>
            <a:r>
              <a:rPr lang="de-DE" dirty="0" err="1"/>
              <a:t>emicuit</a:t>
            </a:r>
            <a:r>
              <a:rPr lang="de-DE" dirty="0"/>
              <a:t>.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389568-7FEF-4324-C6C0-508428B1FE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Subheadlines werden in der Schrift SRH Text und in Fett geschrieben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E559F26-A05D-0EEA-86D6-F014A5F4B0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034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D6CEB-D10E-3EAC-3180-059D55ED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Dunkle Textseite mit eigenem Bild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3D51CA-2C9C-92A1-C617-9B2BCA67E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 ein Bild hinzuzufügen links auf das Symbol klicken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2031979-174C-BDE4-9342-60CA166296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28121-AECC-E717-EBD2-F9F36144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167A-2353-4A70-A09F-95E1183CE63F}" type="datetime1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F17D2-86E3-F080-CB23-F50C63B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FD8A8A-EEAD-16FE-0F1E-B3056A37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478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AB438-DEA1-8E05-4E71-E380F74CA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„Bildung ist die</a:t>
            </a:r>
            <a:br>
              <a:rPr lang="de-DE" dirty="0"/>
            </a:br>
            <a:r>
              <a:rPr lang="de-DE" dirty="0"/>
              <a:t>mächtigste Waffe,</a:t>
            </a:r>
            <a:br>
              <a:rPr lang="de-DE" dirty="0"/>
            </a:br>
            <a:r>
              <a:rPr lang="de-DE" dirty="0"/>
              <a:t>die du verwenden</a:t>
            </a:r>
            <a:br>
              <a:rPr lang="de-DE" dirty="0"/>
            </a:br>
            <a:r>
              <a:rPr lang="de-DE" dirty="0"/>
              <a:t>kannst, um die Welt</a:t>
            </a:r>
            <a:br>
              <a:rPr lang="de-DE" dirty="0"/>
            </a:br>
            <a:r>
              <a:rPr lang="de-DE" dirty="0"/>
              <a:t>zu verändern.“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E2BB9-1F5E-D5F9-B6EC-0D195A66C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31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AB438-DEA1-8E05-4E71-E380F74CA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„Bildung ist die</a:t>
            </a:r>
            <a:br>
              <a:rPr lang="de-DE" dirty="0"/>
            </a:br>
            <a:r>
              <a:rPr lang="de-DE" dirty="0"/>
              <a:t>mächtigste Waffe,</a:t>
            </a:r>
            <a:br>
              <a:rPr lang="de-DE" dirty="0"/>
            </a:br>
            <a:r>
              <a:rPr lang="de-DE" dirty="0"/>
              <a:t>die du verwenden</a:t>
            </a:r>
            <a:br>
              <a:rPr lang="de-DE" dirty="0"/>
            </a:br>
            <a:r>
              <a:rPr lang="de-DE" dirty="0"/>
              <a:t>kannst, um die Welt</a:t>
            </a:r>
            <a:br>
              <a:rPr lang="de-DE" dirty="0"/>
            </a:br>
            <a:r>
              <a:rPr lang="de-DE" dirty="0"/>
              <a:t>zu verändern.“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66D91-A344-D94B-2936-24AE8105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500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AB438-DEA1-8E05-4E71-E380F74CA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„Bildung ist die</a:t>
            </a:r>
            <a:br>
              <a:rPr lang="de-DE" dirty="0"/>
            </a:br>
            <a:r>
              <a:rPr lang="de-DE" dirty="0"/>
              <a:t>mächtigste Waffe,</a:t>
            </a:r>
            <a:br>
              <a:rPr lang="de-DE" dirty="0"/>
            </a:br>
            <a:r>
              <a:rPr lang="de-DE" dirty="0"/>
              <a:t>die du verwenden</a:t>
            </a:r>
            <a:br>
              <a:rPr lang="de-DE" dirty="0"/>
            </a:br>
            <a:r>
              <a:rPr lang="de-DE" dirty="0"/>
              <a:t>kannst, um die Welt</a:t>
            </a:r>
            <a:br>
              <a:rPr lang="de-DE" dirty="0"/>
            </a:br>
            <a:r>
              <a:rPr lang="de-DE" dirty="0"/>
              <a:t>zu verändern.“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CF05E2-F411-127C-32D1-097FE6F3C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22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9E9E-2C89-C8BE-031D-FCE071DD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C94CA-40D7-5B3B-1432-F855DA0D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301-7A8C-420F-865D-CCC9EA1BB91D}" type="datetime1">
              <a:rPr lang="de-DE" smtClean="0"/>
              <a:t>11.06.24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B9358-B422-BBC5-AD35-6222FF0C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E962A-488D-07AD-2166-D43A78C8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3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6B8A18-8B91-7ECC-D2CD-997B8404E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22C21EE-DEA4-6118-CDEE-AFB7030DB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ABF54C-E0CA-CCB6-5EFF-946D6D0DBF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E51EF1-4AA2-2988-1942-65E2FCF8C5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766149-43D9-0059-ECB4-8C2E469F54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hart Placeholder 11">
            <a:extLst>
              <a:ext uri="{FF2B5EF4-FFF2-40B4-BE49-F238E27FC236}">
                <a16:creationId xmlns:a16="http://schemas.microsoft.com/office/drawing/2014/main" id="{1E80EBA7-C716-E539-2EA1-DC4FB6297256}"/>
              </a:ext>
            </a:extLst>
          </p:cNvPr>
          <p:cNvPicPr>
            <a:picLocks noGrp="1" noChangeAspect="1"/>
          </p:cNvPicPr>
          <p:nvPr>
            <p:ph type="chart" sz="quarter" idx="14"/>
          </p:nvPr>
        </p:nvPicPr>
        <p:blipFill>
          <a:blip r:embed="rId2"/>
          <a:stretch>
            <a:fillRect/>
          </a:stretch>
        </p:blipFill>
        <p:spPr>
          <a:xfrm>
            <a:off x="6212506" y="2291193"/>
            <a:ext cx="5714381" cy="312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77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D77A-4781-B808-F38D-62A7B3C1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„Schlimmer als ein Verbrechen ist das Versäumnis</a:t>
            </a:r>
            <a:br>
              <a:rPr lang="de-DE" dirty="0"/>
            </a:br>
            <a:r>
              <a:rPr lang="de-DE" dirty="0"/>
              <a:t>einer Gelegenheit, das unendliche Leid vieler Menschen</a:t>
            </a:r>
            <a:br>
              <a:rPr lang="de-DE" dirty="0"/>
            </a:br>
            <a:r>
              <a:rPr lang="de-DE" dirty="0"/>
              <a:t>zu verkleinern.“</a:t>
            </a:r>
            <a:br>
              <a:rPr lang="de-DE" dirty="0"/>
            </a:br>
            <a:br>
              <a:rPr lang="de-DE" dirty="0"/>
            </a:br>
            <a:r>
              <a:rPr lang="de-DE" dirty="0"/>
              <a:t>Charles Maurice de Talleyrand</a:t>
            </a:r>
          </a:p>
        </p:txBody>
      </p:sp>
    </p:spTree>
    <p:extLst>
      <p:ext uri="{BB962C8B-B14F-4D97-AF65-F5344CB8AC3E}">
        <p14:creationId xmlns:p14="http://schemas.microsoft.com/office/powerpoint/2010/main" val="1171251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D77A-4781-B808-F38D-62A7B3C1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„Diplomatie ist die Kunst, einem anderen so lange auf</a:t>
            </a:r>
            <a:br>
              <a:rPr lang="de-DE" dirty="0"/>
            </a:br>
            <a:r>
              <a:rPr lang="de-DE" dirty="0"/>
              <a:t>den Zehen zu stehen, bis dieser sich entschuldigt.“</a:t>
            </a:r>
            <a:br>
              <a:rPr lang="de-DE" dirty="0"/>
            </a:br>
            <a:br>
              <a:rPr lang="de-DE" dirty="0"/>
            </a:br>
            <a:r>
              <a:rPr lang="de-DE" dirty="0"/>
              <a:t>Charles Maurice de Talleyrand</a:t>
            </a:r>
          </a:p>
        </p:txBody>
      </p:sp>
    </p:spTree>
    <p:extLst>
      <p:ext uri="{BB962C8B-B14F-4D97-AF65-F5344CB8AC3E}">
        <p14:creationId xmlns:p14="http://schemas.microsoft.com/office/powerpoint/2010/main" val="2584459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29476-D290-7BAB-E3B3-B4170837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Textfolie mit Diagramm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C74B63-5004-D347-BF89-A690D3CC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16AD-BD7D-4844-8FB7-53C99515253E}" type="datetime1">
              <a:rPr lang="de-DE" smtClean="0"/>
              <a:t>11.06.24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3A36E7C-A4C3-81ED-AF4D-C3D40717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434BBBD-1F0F-9781-2988-C2A8FA43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32</a:t>
            </a:fld>
            <a:endParaRPr lang="de-DE"/>
          </a:p>
        </p:txBody>
      </p:sp>
      <p:graphicFrame>
        <p:nvGraphicFramePr>
          <p:cNvPr id="8" name="Diagrammplatzhalter 7">
            <a:extLst>
              <a:ext uri="{FF2B5EF4-FFF2-40B4-BE49-F238E27FC236}">
                <a16:creationId xmlns:a16="http://schemas.microsoft.com/office/drawing/2014/main" id="{7B871A2D-52A1-E795-D082-1BB79BD6F53B}"/>
              </a:ext>
            </a:extLst>
          </p:cNvPr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2289629722"/>
              </p:ext>
            </p:extLst>
          </p:nvPr>
        </p:nvGraphicFramePr>
        <p:xfrm>
          <a:off x="6096000" y="1543050"/>
          <a:ext cx="5830888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972886-407D-8B04-EDD1-984B1D6001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Copy </a:t>
            </a:r>
            <a:r>
              <a:rPr lang="de-DE" dirty="0" err="1"/>
              <a:t>Bulletpoint</a:t>
            </a:r>
            <a:endParaRPr lang="de-DE" dirty="0"/>
          </a:p>
          <a:p>
            <a:pPr lvl="1"/>
            <a:r>
              <a:rPr lang="de-DE" dirty="0"/>
              <a:t>Copy mit </a:t>
            </a:r>
            <a:r>
              <a:rPr lang="de-DE" dirty="0" err="1"/>
              <a:t>Bulletpoint</a:t>
            </a:r>
            <a:r>
              <a:rPr lang="de-DE" dirty="0"/>
              <a:t>, eingerückt</a:t>
            </a:r>
          </a:p>
          <a:p>
            <a:r>
              <a:rPr lang="de-DE" dirty="0"/>
              <a:t>Non </a:t>
            </a:r>
            <a:r>
              <a:rPr lang="de-DE" dirty="0" err="1"/>
              <a:t>equidem</a:t>
            </a:r>
            <a:r>
              <a:rPr lang="de-DE" dirty="0"/>
              <a:t> </a:t>
            </a:r>
            <a:r>
              <a:rPr lang="de-DE" dirty="0" err="1"/>
              <a:t>insector</a:t>
            </a:r>
            <a:r>
              <a:rPr lang="de-DE" dirty="0"/>
              <a:t> </a:t>
            </a:r>
            <a:r>
              <a:rPr lang="de-DE" dirty="0" err="1"/>
              <a:t>delendave</a:t>
            </a:r>
            <a:r>
              <a:rPr lang="de-DE" dirty="0"/>
              <a:t> </a:t>
            </a:r>
            <a:r>
              <a:rPr lang="de-DE" dirty="0" err="1"/>
              <a:t>carmina</a:t>
            </a:r>
            <a:r>
              <a:rPr lang="de-DE" dirty="0"/>
              <a:t> </a:t>
            </a:r>
            <a:r>
              <a:rPr lang="de-DE" dirty="0" err="1"/>
              <a:t>Livi</a:t>
            </a:r>
            <a:r>
              <a:rPr lang="de-DE" dirty="0"/>
              <a:t> esse </a:t>
            </a:r>
            <a:r>
              <a:rPr lang="de-DE" dirty="0" err="1"/>
              <a:t>reor</a:t>
            </a:r>
            <a:r>
              <a:rPr lang="de-DE" dirty="0"/>
              <a:t>, </a:t>
            </a:r>
            <a:r>
              <a:rPr lang="de-DE" dirty="0" err="1"/>
              <a:t>memini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plagosum</a:t>
            </a:r>
            <a:r>
              <a:rPr lang="de-DE" dirty="0"/>
              <a:t> </a:t>
            </a:r>
            <a:r>
              <a:rPr lang="de-DE" dirty="0" err="1"/>
              <a:t>mihi</a:t>
            </a:r>
            <a:r>
              <a:rPr lang="de-DE" dirty="0"/>
              <a:t> </a:t>
            </a:r>
            <a:r>
              <a:rPr lang="de-DE" dirty="0" err="1"/>
              <a:t>parvo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42E1A999-88B7-D562-75D5-9AFF3ECFE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SPITZMARKEN IMMER IN GROSSBUCHSTABEN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3CD9E7-162B-A492-64B0-8FAF5E4E5F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Sed </a:t>
            </a:r>
            <a:r>
              <a:rPr lang="de-DE" dirty="0" err="1"/>
              <a:t>emendata</a:t>
            </a:r>
            <a:r>
              <a:rPr lang="de-DE" dirty="0"/>
              <a:t> </a:t>
            </a:r>
            <a:r>
              <a:rPr lang="de-DE" dirty="0" err="1"/>
              <a:t>videri</a:t>
            </a:r>
            <a:r>
              <a:rPr lang="de-DE" dirty="0"/>
              <a:t> </a:t>
            </a:r>
            <a:r>
              <a:rPr lang="de-DE" dirty="0" err="1"/>
              <a:t>pulchraque</a:t>
            </a:r>
            <a:r>
              <a:rPr lang="de-DE" dirty="0"/>
              <a:t> et </a:t>
            </a:r>
            <a:r>
              <a:rPr lang="de-DE" dirty="0" err="1"/>
              <a:t>exactis</a:t>
            </a:r>
            <a:r>
              <a:rPr lang="de-DE" dirty="0"/>
              <a:t> mini </a:t>
            </a:r>
            <a:r>
              <a:rPr lang="de-DE" dirty="0" err="1"/>
              <a:t>mum</a:t>
            </a:r>
            <a:r>
              <a:rPr lang="de-DE" dirty="0"/>
              <a:t> </a:t>
            </a:r>
            <a:r>
              <a:rPr lang="de-DE" dirty="0" err="1"/>
              <a:t>distantia</a:t>
            </a:r>
            <a:r>
              <a:rPr lang="de-DE" dirty="0"/>
              <a:t> </a:t>
            </a:r>
            <a:r>
              <a:rPr lang="de-DE" dirty="0" err="1"/>
              <a:t>miror</a:t>
            </a:r>
            <a:r>
              <a:rPr lang="de-DE" dirty="0"/>
              <a:t>. </a:t>
            </a:r>
            <a:r>
              <a:rPr lang="de-DE" dirty="0" err="1"/>
              <a:t>Inter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verbum</a:t>
            </a:r>
            <a:r>
              <a:rPr lang="de-DE" dirty="0"/>
              <a:t> </a:t>
            </a:r>
            <a:r>
              <a:rPr lang="de-DE" dirty="0" err="1"/>
              <a:t>emicuit</a:t>
            </a:r>
            <a:r>
              <a:rPr lang="de-DE" dirty="0"/>
              <a:t>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4519F0D-0FBD-C64F-404E-65DCCFB162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Subheadlines werden in SRH Text und in Fett geschrieben</a:t>
            </a:r>
          </a:p>
        </p:txBody>
      </p:sp>
    </p:spTree>
    <p:extLst>
      <p:ext uri="{BB962C8B-B14F-4D97-AF65-F5344CB8AC3E}">
        <p14:creationId xmlns:p14="http://schemas.microsoft.com/office/powerpoint/2010/main" val="4049409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CF3EC-A4C9-699A-0F59-0CE91DF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Textfolie mit Diagramm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0411C2-6E9F-54E2-0E9D-F3993810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1509-A7B1-419A-939C-B7B94F1D6049}" type="datetime1">
              <a:rPr lang="de-DE" smtClean="0"/>
              <a:t>11.06.24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BAAF45-15E7-34CF-4D74-EE8EED1F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9F54AA5-2B79-ECB0-4A71-8EB5729E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pPr/>
              <a:t>33</a:t>
            </a:fld>
            <a:endParaRPr lang="de-DE"/>
          </a:p>
        </p:txBody>
      </p:sp>
      <p:graphicFrame>
        <p:nvGraphicFramePr>
          <p:cNvPr id="8" name="Diagrammplatzhalter 7">
            <a:extLst>
              <a:ext uri="{FF2B5EF4-FFF2-40B4-BE49-F238E27FC236}">
                <a16:creationId xmlns:a16="http://schemas.microsoft.com/office/drawing/2014/main" id="{2A005084-4068-F45E-F22F-355727D1C431}"/>
              </a:ext>
            </a:extLst>
          </p:cNvPr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97179187"/>
              </p:ext>
            </p:extLst>
          </p:nvPr>
        </p:nvGraphicFramePr>
        <p:xfrm>
          <a:off x="6096000" y="1543050"/>
          <a:ext cx="5830888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ADC316-7600-FF3E-BA98-DF4C71132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Copy </a:t>
            </a:r>
            <a:r>
              <a:rPr lang="de-DE" dirty="0" err="1"/>
              <a:t>Bulletpoint</a:t>
            </a:r>
            <a:endParaRPr lang="de-DE" dirty="0"/>
          </a:p>
          <a:p>
            <a:pPr lvl="1"/>
            <a:r>
              <a:rPr lang="de-DE" dirty="0"/>
              <a:t>Copy mit </a:t>
            </a:r>
            <a:r>
              <a:rPr lang="de-DE" dirty="0" err="1"/>
              <a:t>Bulletpoint</a:t>
            </a:r>
            <a:r>
              <a:rPr lang="de-DE" dirty="0"/>
              <a:t>, eingerückt</a:t>
            </a:r>
          </a:p>
          <a:p>
            <a:r>
              <a:rPr lang="de-DE" dirty="0"/>
              <a:t>Non </a:t>
            </a:r>
            <a:r>
              <a:rPr lang="de-DE" dirty="0" err="1"/>
              <a:t>equidem</a:t>
            </a:r>
            <a:r>
              <a:rPr lang="de-DE" dirty="0"/>
              <a:t> </a:t>
            </a:r>
            <a:r>
              <a:rPr lang="de-DE" dirty="0" err="1"/>
              <a:t>insector</a:t>
            </a:r>
            <a:r>
              <a:rPr lang="de-DE" dirty="0"/>
              <a:t> </a:t>
            </a:r>
            <a:r>
              <a:rPr lang="de-DE" dirty="0" err="1"/>
              <a:t>delendave</a:t>
            </a:r>
            <a:r>
              <a:rPr lang="de-DE" dirty="0"/>
              <a:t> </a:t>
            </a:r>
            <a:r>
              <a:rPr lang="de-DE" dirty="0" err="1"/>
              <a:t>carmina</a:t>
            </a:r>
            <a:r>
              <a:rPr lang="de-DE" dirty="0"/>
              <a:t> </a:t>
            </a:r>
            <a:r>
              <a:rPr lang="de-DE" dirty="0" err="1"/>
              <a:t>Livi</a:t>
            </a:r>
            <a:r>
              <a:rPr lang="de-DE" dirty="0"/>
              <a:t> esse </a:t>
            </a:r>
            <a:r>
              <a:rPr lang="de-DE" dirty="0" err="1"/>
              <a:t>reor</a:t>
            </a:r>
            <a:r>
              <a:rPr lang="de-DE" dirty="0"/>
              <a:t>, </a:t>
            </a:r>
            <a:r>
              <a:rPr lang="de-DE" dirty="0" err="1"/>
              <a:t>memini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plagosum</a:t>
            </a:r>
            <a:r>
              <a:rPr lang="de-DE" dirty="0"/>
              <a:t> </a:t>
            </a:r>
            <a:r>
              <a:rPr lang="de-DE" dirty="0" err="1"/>
              <a:t>mihi</a:t>
            </a:r>
            <a:r>
              <a:rPr lang="de-DE" dirty="0"/>
              <a:t> </a:t>
            </a:r>
            <a:r>
              <a:rPr lang="de-DE" dirty="0" err="1"/>
              <a:t>parvo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F8EF8CB-2AD4-E7E3-CB79-3AD8BE9C3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SPITZMARKEN IMMER IN GROSSBUCHSTABEN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A562BE-9133-6AF1-54FB-851B30E9F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Sed </a:t>
            </a:r>
            <a:r>
              <a:rPr lang="de-DE" dirty="0" err="1"/>
              <a:t>emendata</a:t>
            </a:r>
            <a:r>
              <a:rPr lang="de-DE" dirty="0"/>
              <a:t> </a:t>
            </a:r>
            <a:r>
              <a:rPr lang="de-DE" dirty="0" err="1"/>
              <a:t>videri</a:t>
            </a:r>
            <a:r>
              <a:rPr lang="de-DE" dirty="0"/>
              <a:t> </a:t>
            </a:r>
            <a:r>
              <a:rPr lang="de-DE" dirty="0" err="1"/>
              <a:t>pulchraque</a:t>
            </a:r>
            <a:r>
              <a:rPr lang="de-DE" dirty="0"/>
              <a:t> et </a:t>
            </a:r>
            <a:r>
              <a:rPr lang="de-DE" dirty="0" err="1"/>
              <a:t>exactis</a:t>
            </a:r>
            <a:r>
              <a:rPr lang="de-DE" dirty="0"/>
              <a:t> mini </a:t>
            </a:r>
            <a:r>
              <a:rPr lang="de-DE" dirty="0" err="1"/>
              <a:t>mum</a:t>
            </a:r>
            <a:r>
              <a:rPr lang="de-DE" dirty="0"/>
              <a:t> </a:t>
            </a:r>
            <a:r>
              <a:rPr lang="de-DE" dirty="0" err="1"/>
              <a:t>distantia</a:t>
            </a:r>
            <a:r>
              <a:rPr lang="de-DE" dirty="0"/>
              <a:t> </a:t>
            </a:r>
            <a:r>
              <a:rPr lang="de-DE" dirty="0" err="1"/>
              <a:t>miror</a:t>
            </a:r>
            <a:r>
              <a:rPr lang="de-DE" dirty="0"/>
              <a:t>. </a:t>
            </a:r>
            <a:r>
              <a:rPr lang="de-DE" dirty="0" err="1"/>
              <a:t>Inter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verbum</a:t>
            </a:r>
            <a:r>
              <a:rPr lang="de-DE" dirty="0"/>
              <a:t> </a:t>
            </a:r>
            <a:r>
              <a:rPr lang="de-DE" dirty="0" err="1"/>
              <a:t>emicuit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62E8E7F-187C-8876-27CB-EC816274AC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dirty="0"/>
              <a:t>Subheadlines werden in SRH Text und in Fett geschrieben</a:t>
            </a:r>
          </a:p>
        </p:txBody>
      </p:sp>
    </p:spTree>
    <p:extLst>
      <p:ext uri="{BB962C8B-B14F-4D97-AF65-F5344CB8AC3E}">
        <p14:creationId xmlns:p14="http://schemas.microsoft.com/office/powerpoint/2010/main" val="3621824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ECE7C-F168-CFC6-F238-F3071B7B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Textseite mit Diagramm</a:t>
            </a:r>
            <a:br>
              <a:rPr lang="de-DE" dirty="0"/>
            </a:br>
            <a:r>
              <a:rPr lang="de-DE" dirty="0"/>
              <a:t>Wenn es mehr Text gibt oder ein Satz hier steht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30ABF2-DEF4-3E46-A570-2D68325A54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Copy </a:t>
            </a:r>
            <a:r>
              <a:rPr lang="de-DE" dirty="0" err="1"/>
              <a:t>Bulletpoint</a:t>
            </a:r>
            <a:endParaRPr lang="de-DE" dirty="0"/>
          </a:p>
          <a:p>
            <a:pPr lvl="1"/>
            <a:r>
              <a:rPr lang="de-DE" dirty="0"/>
              <a:t>Copy mit </a:t>
            </a:r>
            <a:r>
              <a:rPr lang="de-DE" dirty="0" err="1"/>
              <a:t>Bulletpoint</a:t>
            </a:r>
            <a:r>
              <a:rPr lang="de-DE" dirty="0"/>
              <a:t>, eingerückt</a:t>
            </a:r>
          </a:p>
          <a:p>
            <a:r>
              <a:rPr lang="de-DE" dirty="0"/>
              <a:t>Non </a:t>
            </a:r>
            <a:r>
              <a:rPr lang="de-DE" dirty="0" err="1"/>
              <a:t>equidem</a:t>
            </a:r>
            <a:r>
              <a:rPr lang="de-DE" dirty="0"/>
              <a:t> </a:t>
            </a:r>
            <a:r>
              <a:rPr lang="de-DE" dirty="0" err="1"/>
              <a:t>insector</a:t>
            </a:r>
            <a:r>
              <a:rPr lang="de-DE" dirty="0"/>
              <a:t> </a:t>
            </a:r>
            <a:r>
              <a:rPr lang="de-DE" dirty="0" err="1"/>
              <a:t>delendave</a:t>
            </a:r>
            <a:r>
              <a:rPr lang="de-DE" dirty="0"/>
              <a:t> </a:t>
            </a:r>
            <a:r>
              <a:rPr lang="de-DE" dirty="0" err="1"/>
              <a:t>carmina</a:t>
            </a:r>
            <a:r>
              <a:rPr lang="de-DE" dirty="0"/>
              <a:t> </a:t>
            </a:r>
            <a:r>
              <a:rPr lang="de-DE" dirty="0" err="1"/>
              <a:t>Livi</a:t>
            </a:r>
            <a:r>
              <a:rPr lang="de-DE" dirty="0"/>
              <a:t> esse </a:t>
            </a:r>
            <a:r>
              <a:rPr lang="de-DE" dirty="0" err="1"/>
              <a:t>reor</a:t>
            </a:r>
            <a:r>
              <a:rPr lang="de-DE" dirty="0"/>
              <a:t>, </a:t>
            </a:r>
            <a:r>
              <a:rPr lang="de-DE" dirty="0" err="1"/>
              <a:t>memini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plagosum</a:t>
            </a:r>
            <a:r>
              <a:rPr lang="de-DE" dirty="0"/>
              <a:t> </a:t>
            </a:r>
            <a:r>
              <a:rPr lang="de-DE" dirty="0" err="1"/>
              <a:t>mihi</a:t>
            </a:r>
            <a:r>
              <a:rPr lang="de-DE" dirty="0"/>
              <a:t> </a:t>
            </a:r>
            <a:r>
              <a:rPr lang="de-DE" dirty="0" err="1"/>
              <a:t>parvo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Subheadlines werden in der Schrift SRH Text und in Fett geschrieben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/>
              <a:t>Sed </a:t>
            </a:r>
            <a:r>
              <a:rPr lang="de-DE" dirty="0" err="1"/>
              <a:t>emendata</a:t>
            </a:r>
            <a:r>
              <a:rPr lang="de-DE" dirty="0"/>
              <a:t> </a:t>
            </a:r>
            <a:r>
              <a:rPr lang="de-DE" dirty="0" err="1"/>
              <a:t>videri</a:t>
            </a:r>
            <a:r>
              <a:rPr lang="de-DE" dirty="0"/>
              <a:t> </a:t>
            </a:r>
            <a:r>
              <a:rPr lang="de-DE" dirty="0" err="1"/>
              <a:t>pulchraque</a:t>
            </a:r>
            <a:r>
              <a:rPr lang="de-DE" dirty="0"/>
              <a:t> et </a:t>
            </a:r>
            <a:r>
              <a:rPr lang="de-DE" dirty="0" err="1"/>
              <a:t>exactis</a:t>
            </a:r>
            <a:r>
              <a:rPr lang="de-DE" dirty="0"/>
              <a:t> mini </a:t>
            </a:r>
            <a:r>
              <a:rPr lang="de-DE" dirty="0" err="1"/>
              <a:t>mum</a:t>
            </a:r>
            <a:r>
              <a:rPr lang="de-DE" dirty="0"/>
              <a:t> </a:t>
            </a:r>
            <a:r>
              <a:rPr lang="de-DE" dirty="0" err="1"/>
              <a:t>distantia</a:t>
            </a:r>
            <a:r>
              <a:rPr lang="de-DE" dirty="0"/>
              <a:t> </a:t>
            </a:r>
            <a:r>
              <a:rPr lang="de-DE" dirty="0" err="1"/>
              <a:t>miror</a:t>
            </a:r>
            <a:r>
              <a:rPr lang="de-DE" dirty="0"/>
              <a:t>. </a:t>
            </a:r>
            <a:r>
              <a:rPr lang="de-DE" dirty="0" err="1"/>
              <a:t>Inter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verbum</a:t>
            </a:r>
            <a:r>
              <a:rPr lang="de-DE" dirty="0"/>
              <a:t> </a:t>
            </a:r>
            <a:r>
              <a:rPr lang="de-DE" dirty="0" err="1"/>
              <a:t>emicuit</a:t>
            </a:r>
            <a:r>
              <a:rPr lang="de-DE" dirty="0"/>
              <a:t>.</a:t>
            </a:r>
          </a:p>
        </p:txBody>
      </p:sp>
      <p:graphicFrame>
        <p:nvGraphicFramePr>
          <p:cNvPr id="10" name="Diagrammplatzhalter 7">
            <a:extLst>
              <a:ext uri="{FF2B5EF4-FFF2-40B4-BE49-F238E27FC236}">
                <a16:creationId xmlns:a16="http://schemas.microsoft.com/office/drawing/2014/main" id="{FE465722-C0F6-4D63-5A54-7D44875291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195630"/>
              </p:ext>
            </p:extLst>
          </p:nvPr>
        </p:nvGraphicFramePr>
        <p:xfrm>
          <a:off x="6096000" y="1543050"/>
          <a:ext cx="5830888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62B4A4CD-4955-67F4-E2E0-219B5724AA34}"/>
              </a:ext>
            </a:extLst>
          </p:cNvPr>
          <p:cNvSpPr txBox="1"/>
          <p:nvPr/>
        </p:nvSpPr>
        <p:spPr>
          <a:xfrm>
            <a:off x="6708808" y="1277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40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6506D15-3A7B-B42B-990A-66EF268EA592}"/>
              </a:ext>
            </a:extLst>
          </p:cNvPr>
          <p:cNvSpPr txBox="1"/>
          <p:nvPr/>
        </p:nvSpPr>
        <p:spPr>
          <a:xfrm>
            <a:off x="8094846" y="1277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25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004EB5D-7320-9AC9-B9E9-77BDB1997FD1}"/>
              </a:ext>
            </a:extLst>
          </p:cNvPr>
          <p:cNvSpPr txBox="1"/>
          <p:nvPr/>
        </p:nvSpPr>
        <p:spPr>
          <a:xfrm>
            <a:off x="9488657" y="1277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60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A67C171-F62E-D033-2C15-32EA6775E5FB}"/>
              </a:ext>
            </a:extLst>
          </p:cNvPr>
          <p:cNvSpPr txBox="1"/>
          <p:nvPr/>
        </p:nvSpPr>
        <p:spPr>
          <a:xfrm>
            <a:off x="10882468" y="1277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80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AB48D-1946-226D-363A-45B1B3F9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FD61-B213-4AA3-8E55-CD31A2FC11AA}" type="datetime1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92B82-CD5F-AD3F-E097-C385029C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058E9-36E6-1942-00C7-6B8E7713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1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CDBF7-47FD-852B-8D7B-C3E8818F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Textfolie mit Diagramm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22FC44-76CB-511C-40ED-0A30ACB47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Subheadlines werden in der Schrift SRH Text </a:t>
            </a:r>
            <a:br>
              <a:rPr lang="de-DE" dirty="0"/>
            </a:br>
            <a:r>
              <a:rPr lang="de-DE" dirty="0"/>
              <a:t>und in Fett geschrieben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477721-AAC3-AF33-9EDA-521216D3EB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Copy </a:t>
            </a:r>
            <a:r>
              <a:rPr lang="de-DE" dirty="0" err="1"/>
              <a:t>Bulletpoint</a:t>
            </a:r>
            <a:endParaRPr lang="de-DE" dirty="0"/>
          </a:p>
          <a:p>
            <a:pPr lvl="1"/>
            <a:r>
              <a:rPr lang="de-DE" dirty="0"/>
              <a:t>Copy mit </a:t>
            </a:r>
            <a:r>
              <a:rPr lang="de-DE" dirty="0" err="1"/>
              <a:t>Bulletpoint</a:t>
            </a:r>
            <a:r>
              <a:rPr lang="de-DE" dirty="0"/>
              <a:t>, eingerückt</a:t>
            </a:r>
          </a:p>
          <a:p>
            <a:r>
              <a:rPr lang="de-DE" dirty="0"/>
              <a:t>Non </a:t>
            </a:r>
            <a:r>
              <a:rPr lang="de-DE" dirty="0" err="1"/>
              <a:t>equidem</a:t>
            </a:r>
            <a:r>
              <a:rPr lang="de-DE" dirty="0"/>
              <a:t> </a:t>
            </a:r>
            <a:r>
              <a:rPr lang="de-DE" dirty="0" err="1"/>
              <a:t>insector</a:t>
            </a:r>
            <a:r>
              <a:rPr lang="de-DE" dirty="0"/>
              <a:t> </a:t>
            </a:r>
            <a:r>
              <a:rPr lang="de-DE" dirty="0" err="1"/>
              <a:t>delendave</a:t>
            </a:r>
            <a:r>
              <a:rPr lang="de-DE" dirty="0"/>
              <a:t> </a:t>
            </a:r>
            <a:r>
              <a:rPr lang="de-DE" dirty="0" err="1"/>
              <a:t>carmina</a:t>
            </a:r>
            <a:r>
              <a:rPr lang="de-DE" dirty="0"/>
              <a:t> </a:t>
            </a:r>
            <a:r>
              <a:rPr lang="de-DE" dirty="0" err="1"/>
              <a:t>Livi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esse </a:t>
            </a:r>
            <a:r>
              <a:rPr lang="de-DE" dirty="0" err="1"/>
              <a:t>reor</a:t>
            </a:r>
            <a:r>
              <a:rPr lang="de-DE" dirty="0"/>
              <a:t>, </a:t>
            </a:r>
            <a:r>
              <a:rPr lang="de-DE" dirty="0" err="1"/>
              <a:t>memini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plagosum</a:t>
            </a:r>
            <a:r>
              <a:rPr lang="de-DE" dirty="0"/>
              <a:t> </a:t>
            </a:r>
            <a:r>
              <a:rPr lang="de-DE" dirty="0" err="1"/>
              <a:t>mihi</a:t>
            </a:r>
            <a:r>
              <a:rPr lang="de-DE" dirty="0"/>
              <a:t> </a:t>
            </a:r>
            <a:r>
              <a:rPr lang="de-DE" dirty="0" err="1"/>
              <a:t>parvo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emendata</a:t>
            </a:r>
            <a:r>
              <a:rPr lang="de-DE" dirty="0"/>
              <a:t> </a:t>
            </a:r>
            <a:r>
              <a:rPr lang="de-DE" dirty="0" err="1"/>
              <a:t>videri</a:t>
            </a:r>
            <a:r>
              <a:rPr lang="de-DE" dirty="0"/>
              <a:t> </a:t>
            </a:r>
            <a:r>
              <a:rPr lang="de-DE" dirty="0" err="1"/>
              <a:t>pulchraque</a:t>
            </a:r>
            <a:r>
              <a:rPr lang="de-DE" dirty="0"/>
              <a:t> et </a:t>
            </a:r>
            <a:r>
              <a:rPr lang="de-DE" dirty="0" err="1"/>
              <a:t>exactis</a:t>
            </a:r>
            <a:r>
              <a:rPr lang="de-DE" dirty="0"/>
              <a:t> mini </a:t>
            </a:r>
            <a:br>
              <a:rPr lang="de-DE" dirty="0"/>
            </a:br>
            <a:r>
              <a:rPr lang="de-DE" dirty="0" err="1"/>
              <a:t>mum</a:t>
            </a:r>
            <a:r>
              <a:rPr lang="de-DE" dirty="0"/>
              <a:t> </a:t>
            </a:r>
            <a:r>
              <a:rPr lang="de-DE" dirty="0" err="1"/>
              <a:t>distantia</a:t>
            </a:r>
            <a:r>
              <a:rPr lang="de-DE" dirty="0"/>
              <a:t> </a:t>
            </a:r>
            <a:r>
              <a:rPr lang="de-DE" dirty="0" err="1"/>
              <a:t>miror</a:t>
            </a:r>
            <a:r>
              <a:rPr lang="de-DE" dirty="0"/>
              <a:t>. </a:t>
            </a:r>
            <a:r>
              <a:rPr lang="de-DE" dirty="0" err="1"/>
              <a:t>Inter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verbum</a:t>
            </a:r>
            <a:r>
              <a:rPr lang="de-DE" dirty="0"/>
              <a:t> </a:t>
            </a:r>
            <a:r>
              <a:rPr lang="de-DE" dirty="0" err="1"/>
              <a:t>emicuit</a:t>
            </a:r>
            <a:r>
              <a:rPr lang="de-DE" dirty="0"/>
              <a:t>.</a:t>
            </a:r>
          </a:p>
          <a:p>
            <a:r>
              <a:rPr lang="de-DE" dirty="0"/>
              <a:t>Non </a:t>
            </a:r>
            <a:r>
              <a:rPr lang="de-DE" dirty="0" err="1"/>
              <a:t>equidem</a:t>
            </a:r>
            <a:r>
              <a:rPr lang="de-DE" dirty="0"/>
              <a:t> </a:t>
            </a:r>
            <a:r>
              <a:rPr lang="de-DE" dirty="0" err="1"/>
              <a:t>insector</a:t>
            </a:r>
            <a:r>
              <a:rPr lang="de-DE" dirty="0"/>
              <a:t> </a:t>
            </a:r>
            <a:r>
              <a:rPr lang="de-DE" dirty="0" err="1"/>
              <a:t>delendave</a:t>
            </a:r>
            <a:r>
              <a:rPr lang="de-DE" dirty="0"/>
              <a:t> </a:t>
            </a:r>
            <a:r>
              <a:rPr lang="de-DE" dirty="0" err="1"/>
              <a:t>carmina</a:t>
            </a:r>
            <a:r>
              <a:rPr lang="de-DE" dirty="0"/>
              <a:t> </a:t>
            </a:r>
            <a:r>
              <a:rPr lang="de-DE" dirty="0" err="1"/>
              <a:t>Livi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esse </a:t>
            </a:r>
            <a:r>
              <a:rPr lang="de-DE" dirty="0" err="1"/>
              <a:t>reor</a:t>
            </a:r>
            <a:r>
              <a:rPr lang="de-DE" dirty="0"/>
              <a:t>, </a:t>
            </a:r>
            <a:r>
              <a:rPr lang="de-DE" dirty="0" err="1"/>
              <a:t>memini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plagosum</a:t>
            </a:r>
            <a:r>
              <a:rPr lang="de-DE" dirty="0"/>
              <a:t> </a:t>
            </a:r>
            <a:r>
              <a:rPr lang="de-DE" dirty="0" err="1"/>
              <a:t>mihi</a:t>
            </a:r>
            <a:r>
              <a:rPr lang="de-DE" dirty="0"/>
              <a:t> </a:t>
            </a:r>
            <a:r>
              <a:rPr lang="de-DE" dirty="0" err="1"/>
              <a:t>parvo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emendata</a:t>
            </a:r>
            <a:r>
              <a:rPr lang="de-DE" dirty="0"/>
              <a:t> </a:t>
            </a:r>
            <a:r>
              <a:rPr lang="de-DE" dirty="0" err="1"/>
              <a:t>videri</a:t>
            </a:r>
            <a:r>
              <a:rPr lang="de-DE" dirty="0"/>
              <a:t> </a:t>
            </a:r>
            <a:r>
              <a:rPr lang="de-DE" dirty="0" err="1"/>
              <a:t>pulchraque</a:t>
            </a:r>
            <a:r>
              <a:rPr lang="de-DE" dirty="0"/>
              <a:t> et </a:t>
            </a:r>
            <a:r>
              <a:rPr lang="de-DE" dirty="0" err="1"/>
              <a:t>exactis</a:t>
            </a:r>
            <a:r>
              <a:rPr lang="de-DE" dirty="0"/>
              <a:t> mini </a:t>
            </a:r>
            <a:br>
              <a:rPr lang="de-DE" dirty="0"/>
            </a:br>
            <a:r>
              <a:rPr lang="de-DE" dirty="0" err="1"/>
              <a:t>mum</a:t>
            </a:r>
            <a:r>
              <a:rPr lang="de-DE" dirty="0"/>
              <a:t> </a:t>
            </a:r>
            <a:r>
              <a:rPr lang="de-DE" dirty="0" err="1"/>
              <a:t>distantia</a:t>
            </a:r>
            <a:r>
              <a:rPr lang="de-DE" dirty="0"/>
              <a:t> </a:t>
            </a:r>
            <a:r>
              <a:rPr lang="de-DE" dirty="0" err="1"/>
              <a:t>miror</a:t>
            </a:r>
            <a:r>
              <a:rPr lang="de-DE" dirty="0"/>
              <a:t>. </a:t>
            </a:r>
            <a:r>
              <a:rPr lang="de-DE" dirty="0" err="1"/>
              <a:t>Inter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verbum</a:t>
            </a:r>
            <a:r>
              <a:rPr lang="de-DE" dirty="0"/>
              <a:t> </a:t>
            </a:r>
            <a:r>
              <a:rPr lang="de-DE" dirty="0" err="1"/>
              <a:t>emicuit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7" name="Inhaltsplatzhalter 8">
            <a:extLst>
              <a:ext uri="{FF2B5EF4-FFF2-40B4-BE49-F238E27FC236}">
                <a16:creationId xmlns:a16="http://schemas.microsoft.com/office/drawing/2014/main" id="{FEB3C8E9-7CFD-2373-D1A8-EF93559177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307256"/>
              </p:ext>
            </p:extLst>
          </p:nvPr>
        </p:nvGraphicFramePr>
        <p:xfrm>
          <a:off x="6199188" y="1277874"/>
          <a:ext cx="5727700" cy="5211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A13AE34D-E268-FB00-156A-055443AB90EA}"/>
              </a:ext>
            </a:extLst>
          </p:cNvPr>
          <p:cNvSpPr txBox="1"/>
          <p:nvPr/>
        </p:nvSpPr>
        <p:spPr>
          <a:xfrm>
            <a:off x="6199188" y="1378400"/>
            <a:ext cx="1242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37%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B575F66-74B0-3CD0-BDBA-D84A4DC04D9A}"/>
              </a:ext>
            </a:extLst>
          </p:cNvPr>
          <p:cNvSpPr txBox="1"/>
          <p:nvPr/>
        </p:nvSpPr>
        <p:spPr>
          <a:xfrm>
            <a:off x="6199188" y="3033600"/>
            <a:ext cx="1242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63%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C8FF9EB-72A0-873A-CD1C-ED587BF350FE}"/>
              </a:ext>
            </a:extLst>
          </p:cNvPr>
          <p:cNvSpPr txBox="1"/>
          <p:nvPr/>
        </p:nvSpPr>
        <p:spPr>
          <a:xfrm>
            <a:off x="6199188" y="4669893"/>
            <a:ext cx="939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9%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B61B7-3B0E-63FB-53E1-6065ED3BF38A}"/>
              </a:ext>
            </a:extLst>
          </p:cNvPr>
          <p:cNvSpPr txBox="1"/>
          <p:nvPr/>
        </p:nvSpPr>
        <p:spPr>
          <a:xfrm>
            <a:off x="6252921" y="2390495"/>
            <a:ext cx="2377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Unternehmensberatung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0E37D0-79EA-F3E4-A956-64C9F53DCE3A}"/>
              </a:ext>
            </a:extLst>
          </p:cNvPr>
          <p:cNvSpPr txBox="1"/>
          <p:nvPr/>
        </p:nvSpPr>
        <p:spPr>
          <a:xfrm>
            <a:off x="6252921" y="4036412"/>
            <a:ext cx="205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Finanzdienstleistung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324994E-FDDE-B85E-4AAC-E09B97409638}"/>
              </a:ext>
            </a:extLst>
          </p:cNvPr>
          <p:cNvSpPr txBox="1"/>
          <p:nvPr/>
        </p:nvSpPr>
        <p:spPr>
          <a:xfrm>
            <a:off x="6252921" y="5687426"/>
            <a:ext cx="140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E-Commerce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1E4E77-CDED-2847-EE20-6E0A63A2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C92C-B78A-415F-8BE1-5919FC803DF8}" type="datetime1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0B0F99-BF0D-0A24-BB3A-FE917BB2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E00761B7-8A6A-BA21-7578-4ECDB158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379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07DA2-84B3-39BB-66DF-044C8A89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Diagramme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1B6BDA32-BE3A-E4C4-673C-E3AA65DC7B5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0406957"/>
              </p:ext>
            </p:extLst>
          </p:nvPr>
        </p:nvGraphicFramePr>
        <p:xfrm>
          <a:off x="269875" y="1543050"/>
          <a:ext cx="5737225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Diagrammplatzhalter 7">
            <a:extLst>
              <a:ext uri="{FF2B5EF4-FFF2-40B4-BE49-F238E27FC236}">
                <a16:creationId xmlns:a16="http://schemas.microsoft.com/office/drawing/2014/main" id="{8F35B36A-3A9E-F918-8088-5798BF8877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266304"/>
              </p:ext>
            </p:extLst>
          </p:nvPr>
        </p:nvGraphicFramePr>
        <p:xfrm>
          <a:off x="6096000" y="1543050"/>
          <a:ext cx="5830888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E1583B-2ABF-B2A3-E26B-6FB9A77B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3424-4A07-4420-B6A6-6BA39947DC20}" type="datetime1">
              <a:rPr lang="de-DE" smtClean="0"/>
              <a:t>11.06.24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CC7B0A-2F99-1D67-645A-73D38560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BE614B-91BC-A315-9E68-79A3432D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522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C8054-8242-4363-A77E-B34EBADC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Textfolie mit Diagramm. </a:t>
            </a:r>
            <a:br>
              <a:rPr lang="de-DE" dirty="0"/>
            </a:br>
            <a:r>
              <a:rPr lang="de-DE" dirty="0"/>
              <a:t>Wenn es mehr Text gibt oder ein Satz hier steht.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A9C10562-DE0A-7E0C-EA1A-78060124449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13634271"/>
              </p:ext>
            </p:extLst>
          </p:nvPr>
        </p:nvGraphicFramePr>
        <p:xfrm>
          <a:off x="269875" y="1549400"/>
          <a:ext cx="1165701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2483C4-6B2D-761C-12CC-1650ABEC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5297-379A-457E-800B-B84C9EF9F40B}" type="datetime1">
              <a:rPr lang="de-DE" smtClean="0"/>
              <a:t>11.06.24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A9E783-9913-E558-BD3C-2CF275EE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49C89B-BCB9-F520-5A43-93EC624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770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CBBFE-C9AA-7A70-496C-EE0BCC31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Textfolie mit Tabelle. </a:t>
            </a:r>
            <a:br>
              <a:rPr lang="de-DE" dirty="0"/>
            </a:br>
            <a:r>
              <a:rPr lang="de-DE" dirty="0"/>
              <a:t>Wenn es mehr Text gibt oder ein Satz hier steht.</a:t>
            </a:r>
          </a:p>
        </p:txBody>
      </p:sp>
      <p:graphicFrame>
        <p:nvGraphicFramePr>
          <p:cNvPr id="7" name="Tabelle 4">
            <a:extLst>
              <a:ext uri="{FF2B5EF4-FFF2-40B4-BE49-F238E27FC236}">
                <a16:creationId xmlns:a16="http://schemas.microsoft.com/office/drawing/2014/main" id="{84208480-51A0-DC11-5142-30C582665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895416"/>
              </p:ext>
            </p:extLst>
          </p:nvPr>
        </p:nvGraphicFramePr>
        <p:xfrm>
          <a:off x="355600" y="1543050"/>
          <a:ext cx="921191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956">
                  <a:extLst>
                    <a:ext uri="{9D8B030D-6E8A-4147-A177-3AD203B41FA5}">
                      <a16:colId xmlns:a16="http://schemas.microsoft.com/office/drawing/2014/main" val="1578990492"/>
                    </a:ext>
                  </a:extLst>
                </a:gridCol>
                <a:gridCol w="4605956">
                  <a:extLst>
                    <a:ext uri="{9D8B030D-6E8A-4147-A177-3AD203B41FA5}">
                      <a16:colId xmlns:a16="http://schemas.microsoft.com/office/drawing/2014/main" val="690839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b="1" i="0" u="none" strike="noStrike" kern="1200" baseline="0" dirty="0">
                          <a:solidFill>
                            <a:schemeClr val="tx1"/>
                          </a:solidFill>
                          <a:latin typeface="SRH Text" panose="020B0503020204020204" pitchFamily="34" charset="0"/>
                          <a:ea typeface="SRH Text" panose="020B0503020204020204" pitchFamily="34" charset="0"/>
                          <a:cs typeface="SRH Text" panose="020B0503020204020204" pitchFamily="34" charset="0"/>
                        </a:rPr>
                        <a:t>Spezialisierungsmodul</a:t>
                      </a:r>
                      <a:endParaRPr lang="de-DE" dirty="0">
                        <a:solidFill>
                          <a:schemeClr val="tx1"/>
                        </a:solidFill>
                        <a:latin typeface="SRH Text" panose="020B0503020204020204" pitchFamily="34" charset="0"/>
                        <a:ea typeface="SRH Text" panose="020B0503020204020204" pitchFamily="34" charset="0"/>
                        <a:cs typeface="SRH Text" panose="020B05030202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i="0" u="none" strike="noStrike" kern="1200" baseline="0" dirty="0">
                          <a:solidFill>
                            <a:schemeClr val="tx1"/>
                          </a:solidFill>
                          <a:latin typeface="SRH Text" panose="020B0503020204020204" pitchFamily="34" charset="0"/>
                          <a:ea typeface="SRH Text" panose="020B0503020204020204" pitchFamily="34" charset="0"/>
                          <a:cs typeface="SRH Text" panose="020B0503020204020204" pitchFamily="34" charset="0"/>
                        </a:rPr>
                        <a:t>Punktzahl</a:t>
                      </a:r>
                      <a:endParaRPr lang="de-DE" dirty="0">
                        <a:solidFill>
                          <a:schemeClr val="tx1"/>
                        </a:solidFill>
                        <a:latin typeface="SRH Text" panose="020B0503020204020204" pitchFamily="34" charset="0"/>
                        <a:ea typeface="SRH Text" panose="020B0503020204020204" pitchFamily="34" charset="0"/>
                        <a:cs typeface="SRH Text" panose="020B05030202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81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ist ein Tabellentext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ETCS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3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ist ein Tabellentext</a:t>
                      </a:r>
                    </a:p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mit Zusatz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0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ist ein Tabellentext</a:t>
                      </a:r>
                    </a:p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mit Zusatz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9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ist ein Tabellentext</a:t>
                      </a:r>
                    </a:p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mit Zusatz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45340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9462F8-7B21-7A12-FDB5-4443642C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35B5-9EDE-4776-821A-C86C6DABF7FB}" type="datetime1">
              <a:rPr lang="de-DE" smtClean="0"/>
              <a:t>11.06.24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FC9D95-BB42-2AAB-680B-0F6FD2EC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6A3DA8-166A-5971-D7BB-D684042F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550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62161-87C9-6EDF-84A2-A0CD581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mit Text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12FFDB-3325-F294-2BFD-B156D9286F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7013" y="1980000"/>
            <a:ext cx="5828987" cy="16200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Copy </a:t>
            </a:r>
            <a:r>
              <a:rPr lang="de-DE" dirty="0" err="1"/>
              <a:t>Bulletpoint</a:t>
            </a:r>
            <a:endParaRPr lang="de-DE" dirty="0"/>
          </a:p>
          <a:p>
            <a:pPr lvl="1"/>
            <a:r>
              <a:rPr lang="de-DE" dirty="0"/>
              <a:t>Copy mit </a:t>
            </a:r>
            <a:r>
              <a:rPr lang="de-DE" dirty="0" err="1"/>
              <a:t>Bulletpoint</a:t>
            </a:r>
            <a:r>
              <a:rPr lang="de-DE" dirty="0"/>
              <a:t>, eingerückt</a:t>
            </a:r>
          </a:p>
          <a:p>
            <a:r>
              <a:rPr lang="de-DE" dirty="0"/>
              <a:t>Non </a:t>
            </a:r>
            <a:r>
              <a:rPr lang="de-DE" dirty="0" err="1"/>
              <a:t>equidem</a:t>
            </a:r>
            <a:r>
              <a:rPr lang="de-DE" dirty="0"/>
              <a:t> </a:t>
            </a:r>
            <a:r>
              <a:rPr lang="de-DE" dirty="0" err="1"/>
              <a:t>insector</a:t>
            </a:r>
            <a:r>
              <a:rPr lang="de-DE" dirty="0"/>
              <a:t> </a:t>
            </a:r>
            <a:r>
              <a:rPr lang="de-DE" dirty="0" err="1"/>
              <a:t>delendave</a:t>
            </a:r>
            <a:r>
              <a:rPr lang="de-DE" dirty="0"/>
              <a:t> </a:t>
            </a:r>
            <a:r>
              <a:rPr lang="de-DE" dirty="0" err="1"/>
              <a:t>carmina</a:t>
            </a:r>
            <a:r>
              <a:rPr lang="de-DE" dirty="0"/>
              <a:t> </a:t>
            </a:r>
            <a:r>
              <a:rPr lang="de-DE" dirty="0" err="1"/>
              <a:t>Livi</a:t>
            </a:r>
            <a:r>
              <a:rPr lang="de-DE" dirty="0"/>
              <a:t> esse </a:t>
            </a:r>
            <a:r>
              <a:rPr lang="de-DE" dirty="0" err="1"/>
              <a:t>reor</a:t>
            </a:r>
            <a:r>
              <a:rPr lang="de-DE" dirty="0"/>
              <a:t>, </a:t>
            </a:r>
            <a:r>
              <a:rPr lang="de-DE" dirty="0" err="1"/>
              <a:t>memini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plagosum</a:t>
            </a:r>
            <a:r>
              <a:rPr lang="de-DE" dirty="0"/>
              <a:t> </a:t>
            </a:r>
            <a:r>
              <a:rPr lang="de-DE" dirty="0" err="1"/>
              <a:t>mihi</a:t>
            </a:r>
            <a:r>
              <a:rPr lang="de-DE" dirty="0"/>
              <a:t> </a:t>
            </a:r>
            <a:r>
              <a:rPr lang="de-DE" dirty="0" err="1"/>
              <a:t>parvo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emendata</a:t>
            </a:r>
            <a:r>
              <a:rPr lang="de-DE" dirty="0"/>
              <a:t> </a:t>
            </a:r>
            <a:r>
              <a:rPr lang="de-DE" dirty="0" err="1"/>
              <a:t>videri</a:t>
            </a:r>
            <a:r>
              <a:rPr lang="de-DE" dirty="0"/>
              <a:t> </a:t>
            </a:r>
            <a:r>
              <a:rPr lang="de-DE" dirty="0" err="1"/>
              <a:t>pulchraque</a:t>
            </a:r>
            <a:r>
              <a:rPr lang="de-DE" dirty="0"/>
              <a:t> et </a:t>
            </a:r>
            <a:r>
              <a:rPr lang="de-DE" dirty="0" err="1"/>
              <a:t>exactis</a:t>
            </a:r>
            <a:r>
              <a:rPr lang="de-DE" dirty="0"/>
              <a:t> mini </a:t>
            </a:r>
            <a:r>
              <a:rPr lang="de-DE" dirty="0" err="1"/>
              <a:t>mum</a:t>
            </a:r>
            <a:r>
              <a:rPr lang="de-DE" dirty="0"/>
              <a:t> </a:t>
            </a:r>
            <a:r>
              <a:rPr lang="de-DE" dirty="0" err="1"/>
              <a:t>distantia</a:t>
            </a:r>
            <a:r>
              <a:rPr lang="de-DE" dirty="0"/>
              <a:t> </a:t>
            </a:r>
            <a:r>
              <a:rPr lang="de-DE" dirty="0" err="1"/>
              <a:t>miror</a:t>
            </a:r>
            <a:r>
              <a:rPr lang="de-DE" dirty="0"/>
              <a:t>. </a:t>
            </a:r>
            <a:r>
              <a:rPr lang="de-DE" dirty="0" err="1"/>
              <a:t>Inter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verbum</a:t>
            </a:r>
            <a:r>
              <a:rPr lang="de-DE" dirty="0"/>
              <a:t> </a:t>
            </a:r>
            <a:r>
              <a:rPr lang="de-DE" dirty="0" err="1"/>
              <a:t>emicuit</a:t>
            </a:r>
            <a:r>
              <a:rPr lang="de-DE" dirty="0"/>
              <a:t>.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8BDE966-B972-591F-1D06-517C6F0FA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874" y="1547750"/>
            <a:ext cx="5826126" cy="396000"/>
          </a:xfrm>
        </p:spPr>
        <p:txBody>
          <a:bodyPr/>
          <a:lstStyle/>
          <a:p>
            <a:r>
              <a:rPr lang="de-DE" dirty="0"/>
              <a:t>SPITZMARKEN IMMER IN GROSSBUCHSTABEN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15ABD6-FE23-AC61-B556-728C5AB06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9875" y="4570250"/>
            <a:ext cx="5826125" cy="1917288"/>
          </a:xfrm>
        </p:spPr>
        <p:txBody>
          <a:bodyPr/>
          <a:lstStyle/>
          <a:p>
            <a:r>
              <a:rPr lang="de-DE" dirty="0"/>
              <a:t>Copy </a:t>
            </a:r>
            <a:r>
              <a:rPr lang="de-DE" dirty="0" err="1"/>
              <a:t>Bulletpoint</a:t>
            </a:r>
            <a:endParaRPr lang="de-DE" dirty="0"/>
          </a:p>
          <a:p>
            <a:pPr lvl="1"/>
            <a:r>
              <a:rPr lang="de-DE" dirty="0"/>
              <a:t>Copy mit </a:t>
            </a:r>
            <a:r>
              <a:rPr lang="de-DE" dirty="0" err="1"/>
              <a:t>Bulletpoint</a:t>
            </a:r>
            <a:r>
              <a:rPr lang="de-DE" dirty="0"/>
              <a:t>, eingerückt</a:t>
            </a:r>
          </a:p>
          <a:p>
            <a:r>
              <a:rPr lang="de-DE" dirty="0"/>
              <a:t>Non </a:t>
            </a:r>
            <a:r>
              <a:rPr lang="de-DE" dirty="0" err="1"/>
              <a:t>equidem</a:t>
            </a:r>
            <a:r>
              <a:rPr lang="de-DE" dirty="0"/>
              <a:t> </a:t>
            </a:r>
            <a:r>
              <a:rPr lang="de-DE" dirty="0" err="1"/>
              <a:t>insector</a:t>
            </a:r>
            <a:r>
              <a:rPr lang="de-DE" dirty="0"/>
              <a:t> </a:t>
            </a:r>
            <a:r>
              <a:rPr lang="de-DE" dirty="0" err="1"/>
              <a:t>delendave</a:t>
            </a:r>
            <a:r>
              <a:rPr lang="de-DE" dirty="0"/>
              <a:t> </a:t>
            </a:r>
            <a:r>
              <a:rPr lang="de-DE" dirty="0" err="1"/>
              <a:t>carmina</a:t>
            </a:r>
            <a:r>
              <a:rPr lang="de-DE" dirty="0"/>
              <a:t> </a:t>
            </a:r>
            <a:r>
              <a:rPr lang="de-DE" dirty="0" err="1"/>
              <a:t>Livi</a:t>
            </a:r>
            <a:r>
              <a:rPr lang="de-DE" dirty="0"/>
              <a:t> esse </a:t>
            </a:r>
            <a:r>
              <a:rPr lang="de-DE" dirty="0" err="1"/>
              <a:t>reor</a:t>
            </a:r>
            <a:r>
              <a:rPr lang="de-DE" dirty="0"/>
              <a:t>, </a:t>
            </a:r>
            <a:r>
              <a:rPr lang="de-DE" dirty="0" err="1"/>
              <a:t>memini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plagosum</a:t>
            </a:r>
            <a:r>
              <a:rPr lang="de-DE" dirty="0"/>
              <a:t> </a:t>
            </a:r>
            <a:r>
              <a:rPr lang="de-DE" dirty="0" err="1"/>
              <a:t>mihi</a:t>
            </a:r>
            <a:r>
              <a:rPr lang="de-DE" dirty="0"/>
              <a:t> </a:t>
            </a:r>
            <a:r>
              <a:rPr lang="de-DE" dirty="0" err="1"/>
              <a:t>parvo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emendata</a:t>
            </a:r>
            <a:r>
              <a:rPr lang="de-DE" dirty="0"/>
              <a:t> </a:t>
            </a:r>
            <a:r>
              <a:rPr lang="de-DE" dirty="0" err="1"/>
              <a:t>videri</a:t>
            </a:r>
            <a:r>
              <a:rPr lang="de-DE" dirty="0"/>
              <a:t> </a:t>
            </a:r>
            <a:r>
              <a:rPr lang="de-DE" dirty="0" err="1"/>
              <a:t>pulchraque</a:t>
            </a:r>
            <a:r>
              <a:rPr lang="de-DE" dirty="0"/>
              <a:t> et </a:t>
            </a:r>
            <a:r>
              <a:rPr lang="de-DE" dirty="0" err="1"/>
              <a:t>exactis</a:t>
            </a:r>
            <a:r>
              <a:rPr lang="de-DE" dirty="0"/>
              <a:t> mini </a:t>
            </a:r>
            <a:r>
              <a:rPr lang="de-DE" dirty="0" err="1"/>
              <a:t>mum</a:t>
            </a:r>
            <a:r>
              <a:rPr lang="de-DE" dirty="0"/>
              <a:t> </a:t>
            </a:r>
            <a:r>
              <a:rPr lang="de-DE" dirty="0" err="1"/>
              <a:t>distantia</a:t>
            </a:r>
            <a:r>
              <a:rPr lang="de-DE" dirty="0"/>
              <a:t> </a:t>
            </a:r>
            <a:r>
              <a:rPr lang="de-DE" dirty="0" err="1"/>
              <a:t>miror</a:t>
            </a:r>
            <a:r>
              <a:rPr lang="de-DE" dirty="0"/>
              <a:t>. </a:t>
            </a:r>
            <a:r>
              <a:rPr lang="de-DE" dirty="0" err="1"/>
              <a:t>Inter</a:t>
            </a:r>
            <a:r>
              <a:rPr lang="de-DE" dirty="0"/>
              <a:t> </a:t>
            </a:r>
            <a:r>
              <a:rPr lang="de-DE" dirty="0" err="1"/>
              <a:t>quae</a:t>
            </a:r>
            <a:r>
              <a:rPr lang="de-DE" dirty="0"/>
              <a:t> </a:t>
            </a:r>
            <a:r>
              <a:rPr lang="de-DE" dirty="0" err="1"/>
              <a:t>verbum</a:t>
            </a:r>
            <a:r>
              <a:rPr lang="de-DE" dirty="0"/>
              <a:t> </a:t>
            </a:r>
            <a:r>
              <a:rPr lang="de-DE" dirty="0" err="1"/>
              <a:t>emicuit</a:t>
            </a:r>
            <a:r>
              <a:rPr lang="de-DE" dirty="0"/>
              <a:t>.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389568-7FEF-4324-C6C0-508428B1FE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9875" y="3887999"/>
            <a:ext cx="5826125" cy="616623"/>
          </a:xfrm>
        </p:spPr>
        <p:txBody>
          <a:bodyPr>
            <a:normAutofit/>
          </a:bodyPr>
          <a:lstStyle/>
          <a:p>
            <a:r>
              <a:rPr lang="de-DE" dirty="0"/>
              <a:t>Subheadlines werden in der Schrift SRH Text und in Fett geschrieben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E73E468-34B2-D238-FF0B-2EE12E046B45}"/>
              </a:ext>
            </a:extLst>
          </p:cNvPr>
          <p:cNvSpPr/>
          <p:nvPr/>
        </p:nvSpPr>
        <p:spPr>
          <a:xfrm>
            <a:off x="6007100" y="1543050"/>
            <a:ext cx="5915026" cy="33080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4">
            <a:extLst>
              <a:ext uri="{FF2B5EF4-FFF2-40B4-BE49-F238E27FC236}">
                <a16:creationId xmlns:a16="http://schemas.microsoft.com/office/drawing/2014/main" id="{3E114957-7169-67EC-76BB-D55E1DDB4B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209083"/>
              </p:ext>
            </p:extLst>
          </p:nvPr>
        </p:nvGraphicFramePr>
        <p:xfrm>
          <a:off x="6186488" y="1725376"/>
          <a:ext cx="5557838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919">
                  <a:extLst>
                    <a:ext uri="{9D8B030D-6E8A-4147-A177-3AD203B41FA5}">
                      <a16:colId xmlns:a16="http://schemas.microsoft.com/office/drawing/2014/main" val="1578990492"/>
                    </a:ext>
                  </a:extLst>
                </a:gridCol>
                <a:gridCol w="2778919">
                  <a:extLst>
                    <a:ext uri="{9D8B030D-6E8A-4147-A177-3AD203B41FA5}">
                      <a16:colId xmlns:a16="http://schemas.microsoft.com/office/drawing/2014/main" val="690839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b="1" i="0" u="none" strike="noStrike" kern="1200" baseline="0" dirty="0">
                          <a:solidFill>
                            <a:schemeClr val="tx1"/>
                          </a:solidFill>
                          <a:latin typeface="SRH Text" panose="020B0503020204020204" pitchFamily="34" charset="0"/>
                          <a:ea typeface="SRH Text" panose="020B0503020204020204" pitchFamily="34" charset="0"/>
                          <a:cs typeface="SRH Text" panose="020B0503020204020204" pitchFamily="34" charset="0"/>
                        </a:rPr>
                        <a:t>Spezialisierungsmodul</a:t>
                      </a:r>
                      <a:endParaRPr lang="de-DE" dirty="0">
                        <a:solidFill>
                          <a:schemeClr val="tx1"/>
                        </a:solidFill>
                        <a:latin typeface="SRH Text" panose="020B0503020204020204" pitchFamily="34" charset="0"/>
                        <a:ea typeface="SRH Text" panose="020B0503020204020204" pitchFamily="34" charset="0"/>
                        <a:cs typeface="SRH Text" panose="020B05030202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i="0" u="none" strike="noStrike" kern="1200" baseline="0" dirty="0">
                          <a:solidFill>
                            <a:schemeClr val="tx1"/>
                          </a:solidFill>
                          <a:latin typeface="SRH Text" panose="020B0503020204020204" pitchFamily="34" charset="0"/>
                          <a:ea typeface="SRH Text" panose="020B0503020204020204" pitchFamily="34" charset="0"/>
                          <a:cs typeface="SRH Text" panose="020B0503020204020204" pitchFamily="34" charset="0"/>
                        </a:rPr>
                        <a:t>Punktzahl</a:t>
                      </a:r>
                      <a:endParaRPr lang="de-DE" dirty="0">
                        <a:solidFill>
                          <a:schemeClr val="tx1"/>
                        </a:solidFill>
                        <a:latin typeface="SRH Text" panose="020B0503020204020204" pitchFamily="34" charset="0"/>
                        <a:ea typeface="SRH Text" panose="020B0503020204020204" pitchFamily="34" charset="0"/>
                        <a:cs typeface="SRH Text" panose="020B05030202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81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ist ein Tabellentext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ETCS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30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ist ein Tabellentext</a:t>
                      </a:r>
                    </a:p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mit Zusatz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0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ist ein Tabellentext</a:t>
                      </a:r>
                    </a:p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mit Zusatz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9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ist ein Tabellentext</a:t>
                      </a:r>
                    </a:p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mit Zusatz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45340"/>
                  </a:ext>
                </a:extLst>
              </a:tr>
            </a:tbl>
          </a:graphicData>
        </a:graphic>
      </p:graphicFrame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DEF7CC7-FD59-2E51-D886-1AB2E61B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AF3D-0E2A-4CD0-9617-47DB2602F0B8}" type="datetime1">
              <a:rPr lang="de-DE" smtClean="0"/>
              <a:t>11.06.24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7B84C42-81E4-3EB5-C2A6-BCC12934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07D7284-9FA7-F520-ECFE-2BC8A43A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63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55139-4E66-C4CC-8F51-68AB95A5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mit Text</a:t>
            </a:r>
            <a:br>
              <a:rPr lang="de-DE" dirty="0"/>
            </a:br>
            <a:r>
              <a:rPr lang="de-DE" dirty="0"/>
              <a:t>Wenn es mehr Text gibt oder ein Satz hier steht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872C44B9-A2A6-D2FA-C7D8-F96300D83512}"/>
              </a:ext>
            </a:extLst>
          </p:cNvPr>
          <p:cNvSpPr txBox="1">
            <a:spLocks/>
          </p:cNvSpPr>
          <p:nvPr/>
        </p:nvSpPr>
        <p:spPr>
          <a:xfrm>
            <a:off x="267013" y="4617288"/>
            <a:ext cx="11652250" cy="1620000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Copy </a:t>
            </a:r>
            <a:r>
              <a:rPr lang="de-DE" dirty="0" err="1">
                <a:solidFill>
                  <a:schemeClr val="tx1"/>
                </a:solidFill>
              </a:rPr>
              <a:t>Bulletpoint</a:t>
            </a:r>
            <a:endParaRPr lang="de-DE" dirty="0">
              <a:solidFill>
                <a:schemeClr val="tx1"/>
              </a:solidFill>
            </a:endParaRPr>
          </a:p>
          <a:p>
            <a:pPr lvl="1"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Copy mit </a:t>
            </a:r>
            <a:r>
              <a:rPr lang="de-DE" dirty="0" err="1">
                <a:solidFill>
                  <a:schemeClr val="tx1"/>
                </a:solidFill>
              </a:rPr>
              <a:t>Bulletpoint</a:t>
            </a:r>
            <a:r>
              <a:rPr lang="de-DE" dirty="0">
                <a:solidFill>
                  <a:schemeClr val="tx1"/>
                </a:solidFill>
              </a:rPr>
              <a:t>, eingerückt</a:t>
            </a:r>
          </a:p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Non </a:t>
            </a:r>
            <a:r>
              <a:rPr lang="de-DE" dirty="0" err="1">
                <a:solidFill>
                  <a:schemeClr val="tx1"/>
                </a:solidFill>
              </a:rPr>
              <a:t>equidem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insector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delendave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carmina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Livi</a:t>
            </a:r>
            <a:r>
              <a:rPr lang="de-DE" dirty="0">
                <a:solidFill>
                  <a:schemeClr val="tx1"/>
                </a:solidFill>
              </a:rPr>
              <a:t> esse </a:t>
            </a:r>
            <a:r>
              <a:rPr lang="de-DE" dirty="0" err="1">
                <a:solidFill>
                  <a:schemeClr val="tx1"/>
                </a:solidFill>
              </a:rPr>
              <a:t>reor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memini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quae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plagosum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mihi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parvo</a:t>
            </a:r>
            <a:endParaRPr lang="de-DE" dirty="0">
              <a:solidFill>
                <a:schemeClr val="tx1"/>
              </a:solidFill>
            </a:endParaRPr>
          </a:p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Sed </a:t>
            </a:r>
            <a:r>
              <a:rPr lang="de-DE" dirty="0" err="1">
                <a:solidFill>
                  <a:schemeClr val="tx1"/>
                </a:solidFill>
              </a:rPr>
              <a:t>emendata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videri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pulchraque</a:t>
            </a:r>
            <a:r>
              <a:rPr lang="de-DE" dirty="0">
                <a:solidFill>
                  <a:schemeClr val="tx1"/>
                </a:solidFill>
              </a:rPr>
              <a:t> et </a:t>
            </a:r>
            <a:r>
              <a:rPr lang="de-DE" dirty="0" err="1">
                <a:solidFill>
                  <a:schemeClr val="tx1"/>
                </a:solidFill>
              </a:rPr>
              <a:t>exactis</a:t>
            </a:r>
            <a:r>
              <a:rPr lang="de-DE" dirty="0">
                <a:solidFill>
                  <a:schemeClr val="tx1"/>
                </a:solidFill>
              </a:rPr>
              <a:t> mini </a:t>
            </a:r>
            <a:r>
              <a:rPr lang="de-DE" dirty="0" err="1">
                <a:solidFill>
                  <a:schemeClr val="tx1"/>
                </a:solidFill>
              </a:rPr>
              <a:t>mum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distantia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miror</a:t>
            </a:r>
            <a:r>
              <a:rPr lang="de-DE" dirty="0">
                <a:solidFill>
                  <a:schemeClr val="tx1"/>
                </a:solidFill>
              </a:rPr>
              <a:t>. </a:t>
            </a:r>
            <a:r>
              <a:rPr lang="de-DE" dirty="0" err="1">
                <a:solidFill>
                  <a:schemeClr val="tx1"/>
                </a:solidFill>
              </a:rPr>
              <a:t>Inter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quae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verbum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emicuit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Untertitel 3">
            <a:extLst>
              <a:ext uri="{FF2B5EF4-FFF2-40B4-BE49-F238E27FC236}">
                <a16:creationId xmlns:a16="http://schemas.microsoft.com/office/drawing/2014/main" id="{72329F83-0D12-29F4-D6E0-EDE181D697BF}"/>
              </a:ext>
            </a:extLst>
          </p:cNvPr>
          <p:cNvSpPr txBox="1">
            <a:spLocks/>
          </p:cNvSpPr>
          <p:nvPr/>
        </p:nvSpPr>
        <p:spPr>
          <a:xfrm>
            <a:off x="269874" y="4185038"/>
            <a:ext cx="11652250" cy="396000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7EC5"/>
                </a:solidFill>
                <a:latin typeface="STIX Two Text" pitchFamily="2" charset="0"/>
              </a:rPr>
              <a:t>SPITZMARKEN IMMER IN GROSSBUCHSTABEN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E0B68F8-3B3D-F7FE-8823-CD907658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72D1-66B8-4E68-AE72-25EA504B0F6D}" type="datetime1">
              <a:rPr lang="de-DE" smtClean="0"/>
              <a:t>11.06.24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87F576-FF2B-6F6C-9A16-36FDD51A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E3BA006-BA1B-0D1C-00B7-125FA554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945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EEBE2-20DD-19E9-0622-96914F75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Textfelder dunkel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AA0F7CD-E677-361B-4086-8BAD09228778}"/>
              </a:ext>
            </a:extLst>
          </p:cNvPr>
          <p:cNvSpPr txBox="1"/>
          <p:nvPr/>
        </p:nvSpPr>
        <p:spPr>
          <a:xfrm>
            <a:off x="355600" y="2605684"/>
            <a:ext cx="2726770" cy="3147461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Zivilrecht</a:t>
            </a:r>
          </a:p>
          <a:p>
            <a:r>
              <a:rPr lang="de-DE" dirty="0"/>
              <a:t>Öffentliches Recht</a:t>
            </a:r>
          </a:p>
          <a:p>
            <a:r>
              <a:rPr lang="de-DE" dirty="0"/>
              <a:t>Strafrecht</a:t>
            </a:r>
          </a:p>
          <a:p>
            <a:r>
              <a:rPr lang="de-DE" dirty="0"/>
              <a:t>Schwerpunktbereich</a:t>
            </a:r>
          </a:p>
          <a:p>
            <a:r>
              <a:rPr lang="de-DE" dirty="0"/>
              <a:t>Wirtschaftsrecht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6DDFBD5-C5BB-8EBB-618E-C68D6B11941B}"/>
              </a:ext>
            </a:extLst>
          </p:cNvPr>
          <p:cNvSpPr txBox="1"/>
          <p:nvPr/>
        </p:nvSpPr>
        <p:spPr>
          <a:xfrm>
            <a:off x="3273610" y="2605684"/>
            <a:ext cx="2726770" cy="3147461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Europäisches und internationales Privatrecht</a:t>
            </a:r>
          </a:p>
          <a:p>
            <a:r>
              <a:rPr lang="de-DE" dirty="0"/>
              <a:t>Auslandsstudium</a:t>
            </a:r>
          </a:p>
          <a:p>
            <a:r>
              <a:rPr lang="de-DE" dirty="0"/>
              <a:t>Fremdsprachenaus-bildung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8674C9E-ECDC-65EA-6AA8-2E6C52830900}"/>
              </a:ext>
            </a:extLst>
          </p:cNvPr>
          <p:cNvSpPr txBox="1"/>
          <p:nvPr/>
        </p:nvSpPr>
        <p:spPr>
          <a:xfrm>
            <a:off x="6191620" y="2605684"/>
            <a:ext cx="2726770" cy="3147461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BWL</a:t>
            </a:r>
          </a:p>
          <a:p>
            <a:r>
              <a:rPr lang="de-DE" dirty="0"/>
              <a:t>VWL</a:t>
            </a:r>
          </a:p>
          <a:p>
            <a:r>
              <a:rPr lang="de-DE" dirty="0"/>
              <a:t>Buchhaltung und Rechnungswesen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814D858-B61F-9A4F-D15B-BBBC090D10C9}"/>
              </a:ext>
            </a:extLst>
          </p:cNvPr>
          <p:cNvSpPr txBox="1"/>
          <p:nvPr/>
        </p:nvSpPr>
        <p:spPr>
          <a:xfrm>
            <a:off x="9109630" y="2605684"/>
            <a:ext cx="2726770" cy="3147461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BWL</a:t>
            </a:r>
          </a:p>
          <a:p>
            <a:r>
              <a:rPr lang="de-DE" dirty="0"/>
              <a:t>VWL</a:t>
            </a:r>
          </a:p>
          <a:p>
            <a:r>
              <a:rPr lang="de-DE" dirty="0"/>
              <a:t>Buchhaltung und Rechnungswesen</a:t>
            </a:r>
          </a:p>
        </p:txBody>
      </p:sp>
      <p:sp>
        <p:nvSpPr>
          <p:cNvPr id="9" name="Untertitel 3">
            <a:extLst>
              <a:ext uri="{FF2B5EF4-FFF2-40B4-BE49-F238E27FC236}">
                <a16:creationId xmlns:a16="http://schemas.microsoft.com/office/drawing/2014/main" id="{09ECE009-D46B-E531-4386-E95A4B6F9BCF}"/>
              </a:ext>
            </a:extLst>
          </p:cNvPr>
          <p:cNvSpPr txBox="1">
            <a:spLocks/>
          </p:cNvSpPr>
          <p:nvPr/>
        </p:nvSpPr>
        <p:spPr>
          <a:xfrm>
            <a:off x="269874" y="1547750"/>
            <a:ext cx="11652250" cy="396000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7EC5"/>
                </a:solidFill>
                <a:effectLst/>
                <a:uLnTx/>
                <a:uFillTx/>
                <a:latin typeface="STIX Two Text" pitchFamily="2" charset="0"/>
                <a:ea typeface="SRH Text Light" panose="020B0403020204020204" pitchFamily="34" charset="0"/>
                <a:cs typeface="SRH Text Light" panose="020B0403020204020204" pitchFamily="34" charset="0"/>
              </a:rPr>
              <a:t>SPITZMARKEN IMMER IN GROSSBUCHSTABEN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6C50A82-A698-72F0-21B5-AE791D97419A}"/>
              </a:ext>
            </a:extLst>
          </p:cNvPr>
          <p:cNvSpPr txBox="1"/>
          <p:nvPr/>
        </p:nvSpPr>
        <p:spPr>
          <a:xfrm>
            <a:off x="355600" y="1985318"/>
            <a:ext cx="2726770" cy="494270"/>
          </a:xfrm>
          <a:prstGeom prst="rect">
            <a:avLst/>
          </a:prstGeom>
          <a:solidFill>
            <a:schemeClr val="accent5"/>
          </a:solidFill>
        </p:spPr>
        <p:txBody>
          <a:bodyPr vert="horz" lIns="18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>
                <a:latin typeface="STIX Two Text" pitchFamily="2" charset="0"/>
                <a:ea typeface="SRH Text" panose="020B0503020204020204" pitchFamily="34" charset="0"/>
                <a:cs typeface="SRH Text" panose="020B0503020204020204" pitchFamily="34" charset="0"/>
              </a:rPr>
              <a:t>JURA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471D74-29C9-1C49-66CA-F661F94567C2}"/>
              </a:ext>
            </a:extLst>
          </p:cNvPr>
          <p:cNvSpPr txBox="1"/>
          <p:nvPr/>
        </p:nvSpPr>
        <p:spPr>
          <a:xfrm>
            <a:off x="3273610" y="1985318"/>
            <a:ext cx="2726770" cy="494270"/>
          </a:xfrm>
          <a:prstGeom prst="rect">
            <a:avLst/>
          </a:prstGeom>
          <a:solidFill>
            <a:schemeClr val="accent5"/>
          </a:solidFill>
        </p:spPr>
        <p:txBody>
          <a:bodyPr vert="horz" lIns="18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>
                <a:latin typeface="STIX Two Text" pitchFamily="2" charset="0"/>
                <a:ea typeface="SRH Text" panose="020B0503020204020204" pitchFamily="34" charset="0"/>
                <a:cs typeface="SRH Text" panose="020B0503020204020204" pitchFamily="34" charset="0"/>
              </a:rPr>
              <a:t>INTERNATIONALES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82997C-3C1F-723F-3876-27B4C3E7FBFD}"/>
              </a:ext>
            </a:extLst>
          </p:cNvPr>
          <p:cNvSpPr txBox="1"/>
          <p:nvPr/>
        </p:nvSpPr>
        <p:spPr>
          <a:xfrm>
            <a:off x="6191620" y="1985318"/>
            <a:ext cx="2726770" cy="494270"/>
          </a:xfrm>
          <a:prstGeom prst="rect">
            <a:avLst/>
          </a:prstGeom>
          <a:solidFill>
            <a:schemeClr val="accent5"/>
          </a:solidFill>
        </p:spPr>
        <p:txBody>
          <a:bodyPr vert="horz" lIns="18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>
                <a:latin typeface="STIX Two Text" pitchFamily="2" charset="0"/>
                <a:ea typeface="SRH Text" panose="020B0503020204020204" pitchFamily="34" charset="0"/>
                <a:cs typeface="SRH Text" panose="020B0503020204020204" pitchFamily="34" charset="0"/>
              </a:rPr>
              <a:t>WIRTSCHAFTSLEHRE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B3F581A-6F5A-4506-AB67-845430D90474}"/>
              </a:ext>
            </a:extLst>
          </p:cNvPr>
          <p:cNvSpPr txBox="1"/>
          <p:nvPr/>
        </p:nvSpPr>
        <p:spPr>
          <a:xfrm>
            <a:off x="9109630" y="1985318"/>
            <a:ext cx="2726770" cy="494270"/>
          </a:xfrm>
          <a:prstGeom prst="rect">
            <a:avLst/>
          </a:prstGeom>
          <a:solidFill>
            <a:schemeClr val="accent5"/>
          </a:solidFill>
        </p:spPr>
        <p:txBody>
          <a:bodyPr vert="horz" lIns="18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>
                <a:latin typeface="STIX Two Text" pitchFamily="2" charset="0"/>
                <a:ea typeface="SRH Text" panose="020B0503020204020204" pitchFamily="34" charset="0"/>
                <a:cs typeface="SRH Text" panose="020B0503020204020204" pitchFamily="34" charset="0"/>
              </a:rPr>
              <a:t>ETHIK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3D52AF-523B-B430-3FC1-BFC829A1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9CF6-5674-487C-9D75-54FDB1789AB1}" type="datetime1">
              <a:rPr lang="de-DE" smtClean="0"/>
              <a:t>11.06.24</a:t>
            </a:fld>
            <a:endParaRPr lang="de-DE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803F1E9F-007C-4412-E6F8-CC3A9236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3230C99-13C0-CCB5-2418-9E3C0666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70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EEBE2-20DD-19E9-0622-96914F75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Textfelder hell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AA0F7CD-E677-361B-4086-8BAD09228778}"/>
              </a:ext>
            </a:extLst>
          </p:cNvPr>
          <p:cNvSpPr txBox="1"/>
          <p:nvPr/>
        </p:nvSpPr>
        <p:spPr>
          <a:xfrm>
            <a:off x="355600" y="2871191"/>
            <a:ext cx="2726770" cy="1620000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Zivilrecht</a:t>
            </a:r>
          </a:p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Öffentliches Recht</a:t>
            </a:r>
          </a:p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Strafrecht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6DDFBD5-C5BB-8EBB-618E-C68D6B11941B}"/>
              </a:ext>
            </a:extLst>
          </p:cNvPr>
          <p:cNvSpPr txBox="1"/>
          <p:nvPr/>
        </p:nvSpPr>
        <p:spPr>
          <a:xfrm>
            <a:off x="3273610" y="2871191"/>
            <a:ext cx="2726770" cy="1620000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Europäisches und internationales Privatrecht</a:t>
            </a:r>
          </a:p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Auslandsstudium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8674C9E-ECDC-65EA-6AA8-2E6C52830900}"/>
              </a:ext>
            </a:extLst>
          </p:cNvPr>
          <p:cNvSpPr txBox="1"/>
          <p:nvPr/>
        </p:nvSpPr>
        <p:spPr>
          <a:xfrm>
            <a:off x="6191620" y="2871191"/>
            <a:ext cx="2726770" cy="1620000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BWL</a:t>
            </a:r>
          </a:p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VWL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814D858-B61F-9A4F-D15B-BBBC090D10C9}"/>
              </a:ext>
            </a:extLst>
          </p:cNvPr>
          <p:cNvSpPr txBox="1"/>
          <p:nvPr/>
        </p:nvSpPr>
        <p:spPr>
          <a:xfrm>
            <a:off x="9109630" y="2871191"/>
            <a:ext cx="2726770" cy="1620000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BWL</a:t>
            </a:r>
          </a:p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VWL</a:t>
            </a:r>
          </a:p>
        </p:txBody>
      </p:sp>
      <p:sp>
        <p:nvSpPr>
          <p:cNvPr id="9" name="Untertitel 3">
            <a:extLst>
              <a:ext uri="{FF2B5EF4-FFF2-40B4-BE49-F238E27FC236}">
                <a16:creationId xmlns:a16="http://schemas.microsoft.com/office/drawing/2014/main" id="{09ECE009-D46B-E531-4386-E95A4B6F9BCF}"/>
              </a:ext>
            </a:extLst>
          </p:cNvPr>
          <p:cNvSpPr txBox="1">
            <a:spLocks/>
          </p:cNvSpPr>
          <p:nvPr/>
        </p:nvSpPr>
        <p:spPr>
          <a:xfrm>
            <a:off x="269874" y="1547750"/>
            <a:ext cx="11652250" cy="396000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7EC5"/>
                </a:solidFill>
                <a:effectLst/>
                <a:uLnTx/>
                <a:uFillTx/>
                <a:latin typeface="STIX Two Text" pitchFamily="2" charset="0"/>
                <a:ea typeface="SRH Text Light" panose="020B0403020204020204" pitchFamily="34" charset="0"/>
                <a:cs typeface="SRH Text Light" panose="020B0403020204020204" pitchFamily="34" charset="0"/>
              </a:rPr>
              <a:t>SPITZMARKEN IMMER IN GROSSBUCHSTABEN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6C50A82-A698-72F0-21B5-AE791D97419A}"/>
              </a:ext>
            </a:extLst>
          </p:cNvPr>
          <p:cNvSpPr txBox="1"/>
          <p:nvPr/>
        </p:nvSpPr>
        <p:spPr>
          <a:xfrm>
            <a:off x="355600" y="1985318"/>
            <a:ext cx="2726770" cy="494270"/>
          </a:xfrm>
          <a:prstGeom prst="rect">
            <a:avLst/>
          </a:prstGeom>
          <a:solidFill>
            <a:schemeClr val="accent5"/>
          </a:solidFill>
        </p:spPr>
        <p:txBody>
          <a:bodyPr vert="horz" lIns="18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>
                <a:solidFill>
                  <a:schemeClr val="bg2"/>
                </a:solidFill>
                <a:latin typeface="STIX Two Text" pitchFamily="2" charset="0"/>
                <a:ea typeface="SRH Text" panose="020B0503020204020204" pitchFamily="34" charset="0"/>
                <a:cs typeface="SRH Text" panose="020B0503020204020204" pitchFamily="34" charset="0"/>
              </a:rPr>
              <a:t>JURA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471D74-29C9-1C49-66CA-F661F94567C2}"/>
              </a:ext>
            </a:extLst>
          </p:cNvPr>
          <p:cNvSpPr txBox="1"/>
          <p:nvPr/>
        </p:nvSpPr>
        <p:spPr>
          <a:xfrm>
            <a:off x="3273610" y="1985318"/>
            <a:ext cx="2726770" cy="494270"/>
          </a:xfrm>
          <a:prstGeom prst="rect">
            <a:avLst/>
          </a:prstGeom>
          <a:solidFill>
            <a:schemeClr val="accent5"/>
          </a:solidFill>
        </p:spPr>
        <p:txBody>
          <a:bodyPr vert="horz" lIns="18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>
                <a:solidFill>
                  <a:schemeClr val="bg2"/>
                </a:solidFill>
                <a:latin typeface="STIX Two Text" pitchFamily="2" charset="0"/>
                <a:ea typeface="SRH Text" panose="020B0503020204020204" pitchFamily="34" charset="0"/>
                <a:cs typeface="SRH Text" panose="020B0503020204020204" pitchFamily="34" charset="0"/>
              </a:rPr>
              <a:t>INTERNATIONALES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82997C-3C1F-723F-3876-27B4C3E7FBFD}"/>
              </a:ext>
            </a:extLst>
          </p:cNvPr>
          <p:cNvSpPr txBox="1"/>
          <p:nvPr/>
        </p:nvSpPr>
        <p:spPr>
          <a:xfrm>
            <a:off x="6191620" y="1985318"/>
            <a:ext cx="2726770" cy="494270"/>
          </a:xfrm>
          <a:prstGeom prst="rect">
            <a:avLst/>
          </a:prstGeom>
          <a:solidFill>
            <a:schemeClr val="accent5"/>
          </a:solidFill>
        </p:spPr>
        <p:txBody>
          <a:bodyPr vert="horz" lIns="18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>
                <a:solidFill>
                  <a:schemeClr val="bg2"/>
                </a:solidFill>
                <a:latin typeface="STIX Two Text" pitchFamily="2" charset="0"/>
                <a:ea typeface="SRH Text" panose="020B0503020204020204" pitchFamily="34" charset="0"/>
                <a:cs typeface="SRH Text" panose="020B0503020204020204" pitchFamily="34" charset="0"/>
              </a:rPr>
              <a:t>WIRTSCHAFTSLEHRE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B3F581A-6F5A-4506-AB67-845430D90474}"/>
              </a:ext>
            </a:extLst>
          </p:cNvPr>
          <p:cNvSpPr txBox="1"/>
          <p:nvPr/>
        </p:nvSpPr>
        <p:spPr>
          <a:xfrm>
            <a:off x="9109630" y="1985318"/>
            <a:ext cx="2726770" cy="494270"/>
          </a:xfrm>
          <a:prstGeom prst="rect">
            <a:avLst/>
          </a:prstGeom>
          <a:solidFill>
            <a:schemeClr val="accent5"/>
          </a:solidFill>
        </p:spPr>
        <p:txBody>
          <a:bodyPr vert="horz" lIns="18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>
                <a:solidFill>
                  <a:schemeClr val="bg2"/>
                </a:solidFill>
                <a:latin typeface="STIX Two Text" pitchFamily="2" charset="0"/>
                <a:ea typeface="SRH Text" panose="020B0503020204020204" pitchFamily="34" charset="0"/>
                <a:cs typeface="SRH Text" panose="020B0503020204020204" pitchFamily="34" charset="0"/>
              </a:rPr>
              <a:t>ETHIK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4D6138A-2CF2-9037-F1E4-53CF7DDC037A}"/>
              </a:ext>
            </a:extLst>
          </p:cNvPr>
          <p:cNvSpPr txBox="1"/>
          <p:nvPr/>
        </p:nvSpPr>
        <p:spPr>
          <a:xfrm>
            <a:off x="355600" y="4617288"/>
            <a:ext cx="2726770" cy="1620000"/>
          </a:xfrm>
          <a:prstGeom prst="rect">
            <a:avLst/>
          </a:prstGeom>
          <a:solidFill>
            <a:schemeClr val="accent3"/>
          </a:solidFill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Schwerpunktbereich</a:t>
            </a:r>
          </a:p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Wirtschaftsrecht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245C96A-BA4B-F6CF-0337-CB14CD2825A7}"/>
              </a:ext>
            </a:extLst>
          </p:cNvPr>
          <p:cNvSpPr txBox="1"/>
          <p:nvPr/>
        </p:nvSpPr>
        <p:spPr>
          <a:xfrm>
            <a:off x="3273610" y="4617288"/>
            <a:ext cx="2726770" cy="1620000"/>
          </a:xfrm>
          <a:prstGeom prst="rect">
            <a:avLst/>
          </a:prstGeom>
          <a:solidFill>
            <a:schemeClr val="accent3"/>
          </a:solidFill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Fremdsprachenaus-bildung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89B50CB-28C6-C34E-8B2B-7BDB2FA3F0A1}"/>
              </a:ext>
            </a:extLst>
          </p:cNvPr>
          <p:cNvSpPr txBox="1"/>
          <p:nvPr/>
        </p:nvSpPr>
        <p:spPr>
          <a:xfrm>
            <a:off x="6191620" y="4617288"/>
            <a:ext cx="2726770" cy="1620000"/>
          </a:xfrm>
          <a:prstGeom prst="rect">
            <a:avLst/>
          </a:prstGeom>
          <a:solidFill>
            <a:schemeClr val="accent3"/>
          </a:solidFill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Buchhaltung und Rechnungswesen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C54DF96-E074-928A-5549-60C497420516}"/>
              </a:ext>
            </a:extLst>
          </p:cNvPr>
          <p:cNvSpPr txBox="1"/>
          <p:nvPr/>
        </p:nvSpPr>
        <p:spPr>
          <a:xfrm>
            <a:off x="9109630" y="4617288"/>
            <a:ext cx="2726770" cy="1620000"/>
          </a:xfrm>
          <a:prstGeom prst="rect">
            <a:avLst/>
          </a:prstGeom>
          <a:solidFill>
            <a:schemeClr val="accent3"/>
          </a:solidFill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Buchhaltung und Rechnungswesen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2E2239F-3634-3E40-3BC1-35CA5EEFE818}"/>
              </a:ext>
            </a:extLst>
          </p:cNvPr>
          <p:cNvSpPr/>
          <p:nvPr/>
        </p:nvSpPr>
        <p:spPr>
          <a:xfrm>
            <a:off x="355600" y="2618072"/>
            <a:ext cx="2726770" cy="1270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0FC23DA-1CE1-0A75-72E4-D1BE5468EE43}"/>
              </a:ext>
            </a:extLst>
          </p:cNvPr>
          <p:cNvSpPr/>
          <p:nvPr/>
        </p:nvSpPr>
        <p:spPr>
          <a:xfrm>
            <a:off x="3273610" y="2618072"/>
            <a:ext cx="2726770" cy="1270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70F719C-7097-CA9A-E414-FB527C1E8289}"/>
              </a:ext>
            </a:extLst>
          </p:cNvPr>
          <p:cNvSpPr/>
          <p:nvPr/>
        </p:nvSpPr>
        <p:spPr>
          <a:xfrm>
            <a:off x="6191620" y="2618072"/>
            <a:ext cx="2726770" cy="1270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A2CBCB1-753D-CA37-6AD5-06D260617B09}"/>
              </a:ext>
            </a:extLst>
          </p:cNvPr>
          <p:cNvSpPr/>
          <p:nvPr/>
        </p:nvSpPr>
        <p:spPr>
          <a:xfrm>
            <a:off x="9109630" y="2618072"/>
            <a:ext cx="2726770" cy="1270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20C8EBDE-7400-8BA3-5B16-781DAB55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3EC4-9D33-4F3E-9042-42C4998E6227}" type="datetime1">
              <a:rPr lang="de-DE" smtClean="0"/>
              <a:t>11.06.24</a:t>
            </a:fld>
            <a:endParaRPr lang="de-DE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8DDBE8E0-8423-D1B9-CFE2-B6272C1A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D3DF2C67-0AE2-EB19-4CFF-AC046D4D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596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55139-4E66-C4CC-8F51-68AB95A5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mit Text</a:t>
            </a:r>
            <a:br>
              <a:rPr lang="de-DE" dirty="0"/>
            </a:br>
            <a:r>
              <a:rPr lang="de-DE" dirty="0"/>
              <a:t>Wenn es mehr Text gibt oder ein Satz hier steht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24990C6E-87B7-F207-937D-6FD5D54B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27431"/>
              </p:ext>
            </p:extLst>
          </p:nvPr>
        </p:nvGraphicFramePr>
        <p:xfrm>
          <a:off x="355600" y="1543050"/>
          <a:ext cx="11474450" cy="188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890">
                  <a:extLst>
                    <a:ext uri="{9D8B030D-6E8A-4147-A177-3AD203B41FA5}">
                      <a16:colId xmlns:a16="http://schemas.microsoft.com/office/drawing/2014/main" val="3537958264"/>
                    </a:ext>
                  </a:extLst>
                </a:gridCol>
                <a:gridCol w="2294890">
                  <a:extLst>
                    <a:ext uri="{9D8B030D-6E8A-4147-A177-3AD203B41FA5}">
                      <a16:colId xmlns:a16="http://schemas.microsoft.com/office/drawing/2014/main" val="581907178"/>
                    </a:ext>
                  </a:extLst>
                </a:gridCol>
                <a:gridCol w="2294890">
                  <a:extLst>
                    <a:ext uri="{9D8B030D-6E8A-4147-A177-3AD203B41FA5}">
                      <a16:colId xmlns:a16="http://schemas.microsoft.com/office/drawing/2014/main" val="2626744338"/>
                    </a:ext>
                  </a:extLst>
                </a:gridCol>
                <a:gridCol w="2294890">
                  <a:extLst>
                    <a:ext uri="{9D8B030D-6E8A-4147-A177-3AD203B41FA5}">
                      <a16:colId xmlns:a16="http://schemas.microsoft.com/office/drawing/2014/main" val="2443416949"/>
                    </a:ext>
                  </a:extLst>
                </a:gridCol>
                <a:gridCol w="2294890">
                  <a:extLst>
                    <a:ext uri="{9D8B030D-6E8A-4147-A177-3AD203B41FA5}">
                      <a16:colId xmlns:a16="http://schemas.microsoft.com/office/drawing/2014/main" val="361728442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>
                          <a:solidFill>
                            <a:schemeClr val="lt1"/>
                          </a:solidFill>
                          <a:latin typeface="STIX Two Text" pitchFamily="2" charset="0"/>
                          <a:ea typeface="+mn-ea"/>
                          <a:cs typeface="+mn-cs"/>
                        </a:rPr>
                        <a:t>LOREM IPSUM</a:t>
                      </a:r>
                      <a:endParaRPr lang="de-DE" sz="1600" dirty="0">
                        <a:latin typeface="STIX Two Text" pitchFamily="2" charset="0"/>
                      </a:endParaRPr>
                    </a:p>
                  </a:txBody>
                  <a:tcPr marT="180000" marB="180000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>
                          <a:solidFill>
                            <a:schemeClr val="tx1"/>
                          </a:solidFill>
                          <a:latin typeface="STIX Two Text" pitchFamily="2" charset="0"/>
                          <a:ea typeface="+mn-ea"/>
                          <a:cs typeface="+mn-cs"/>
                        </a:rPr>
                        <a:t>LOREM IPSUM</a:t>
                      </a:r>
                      <a:endParaRPr lang="de-DE" sz="1600" dirty="0">
                        <a:solidFill>
                          <a:schemeClr val="tx1"/>
                        </a:solidFill>
                        <a:latin typeface="STIX Two Text" pitchFamily="2" charset="0"/>
                      </a:endParaRPr>
                    </a:p>
                  </a:txBody>
                  <a:tcPr marT="180000" marB="18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>
                          <a:solidFill>
                            <a:schemeClr val="tx1"/>
                          </a:solidFill>
                          <a:latin typeface="STIX Two Text" pitchFamily="2" charset="0"/>
                          <a:ea typeface="+mn-ea"/>
                          <a:cs typeface="+mn-cs"/>
                        </a:rPr>
                        <a:t>LOREM IPSUM</a:t>
                      </a:r>
                      <a:endParaRPr lang="de-DE" sz="1600" dirty="0">
                        <a:solidFill>
                          <a:schemeClr val="tx1"/>
                        </a:solidFill>
                        <a:latin typeface="STIX Two Text" pitchFamily="2" charset="0"/>
                      </a:endParaRPr>
                    </a:p>
                  </a:txBody>
                  <a:tcPr marT="180000" marB="18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30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  <a:endParaRPr lang="de-DE" sz="1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  <a:endParaRPr lang="de-DE" sz="1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4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57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4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4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4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225"/>
                  </a:ext>
                </a:extLst>
              </a:tr>
            </a:tbl>
          </a:graphicData>
        </a:graphic>
      </p:graphicFrame>
      <p:sp>
        <p:nvSpPr>
          <p:cNvPr id="4" name="Textplatzhalter 2">
            <a:extLst>
              <a:ext uri="{FF2B5EF4-FFF2-40B4-BE49-F238E27FC236}">
                <a16:creationId xmlns:a16="http://schemas.microsoft.com/office/drawing/2014/main" id="{872C44B9-A2A6-D2FA-C7D8-F96300D83512}"/>
              </a:ext>
            </a:extLst>
          </p:cNvPr>
          <p:cNvSpPr txBox="1">
            <a:spLocks/>
          </p:cNvSpPr>
          <p:nvPr/>
        </p:nvSpPr>
        <p:spPr>
          <a:xfrm>
            <a:off x="267013" y="4617288"/>
            <a:ext cx="11652250" cy="1620000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Copy </a:t>
            </a:r>
            <a:r>
              <a:rPr lang="de-DE" dirty="0" err="1">
                <a:solidFill>
                  <a:schemeClr val="tx1"/>
                </a:solidFill>
              </a:rPr>
              <a:t>Bulletpoint</a:t>
            </a:r>
            <a:endParaRPr lang="de-DE" dirty="0">
              <a:solidFill>
                <a:schemeClr val="tx1"/>
              </a:solidFill>
            </a:endParaRPr>
          </a:p>
          <a:p>
            <a:pPr lvl="1"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Copy mit </a:t>
            </a:r>
            <a:r>
              <a:rPr lang="de-DE" dirty="0" err="1">
                <a:solidFill>
                  <a:schemeClr val="tx1"/>
                </a:solidFill>
              </a:rPr>
              <a:t>Bulletpoint</a:t>
            </a:r>
            <a:r>
              <a:rPr lang="de-DE" dirty="0">
                <a:solidFill>
                  <a:schemeClr val="tx1"/>
                </a:solidFill>
              </a:rPr>
              <a:t>, eingerückt</a:t>
            </a:r>
          </a:p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Non </a:t>
            </a:r>
            <a:r>
              <a:rPr lang="de-DE" dirty="0" err="1">
                <a:solidFill>
                  <a:schemeClr val="tx1"/>
                </a:solidFill>
              </a:rPr>
              <a:t>equidem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insector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delendave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carmina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Livi</a:t>
            </a:r>
            <a:r>
              <a:rPr lang="de-DE" dirty="0">
                <a:solidFill>
                  <a:schemeClr val="tx1"/>
                </a:solidFill>
              </a:rPr>
              <a:t> esse </a:t>
            </a:r>
            <a:r>
              <a:rPr lang="de-DE" dirty="0" err="1">
                <a:solidFill>
                  <a:schemeClr val="tx1"/>
                </a:solidFill>
              </a:rPr>
              <a:t>reor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memini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quae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plagosum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mihi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parvo</a:t>
            </a:r>
            <a:endParaRPr lang="de-DE" dirty="0">
              <a:solidFill>
                <a:schemeClr val="tx1"/>
              </a:solidFill>
            </a:endParaRPr>
          </a:p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Sed </a:t>
            </a:r>
            <a:r>
              <a:rPr lang="de-DE" dirty="0" err="1">
                <a:solidFill>
                  <a:schemeClr val="tx1"/>
                </a:solidFill>
              </a:rPr>
              <a:t>emendata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videri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pulchraque</a:t>
            </a:r>
            <a:r>
              <a:rPr lang="de-DE" dirty="0">
                <a:solidFill>
                  <a:schemeClr val="tx1"/>
                </a:solidFill>
              </a:rPr>
              <a:t> et </a:t>
            </a:r>
            <a:r>
              <a:rPr lang="de-DE" dirty="0" err="1">
                <a:solidFill>
                  <a:schemeClr val="tx1"/>
                </a:solidFill>
              </a:rPr>
              <a:t>exactis</a:t>
            </a:r>
            <a:r>
              <a:rPr lang="de-DE" dirty="0">
                <a:solidFill>
                  <a:schemeClr val="tx1"/>
                </a:solidFill>
              </a:rPr>
              <a:t> mini </a:t>
            </a:r>
            <a:r>
              <a:rPr lang="de-DE" dirty="0" err="1">
                <a:solidFill>
                  <a:schemeClr val="tx1"/>
                </a:solidFill>
              </a:rPr>
              <a:t>mum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distantia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miror</a:t>
            </a:r>
            <a:r>
              <a:rPr lang="de-DE" dirty="0">
                <a:solidFill>
                  <a:schemeClr val="tx1"/>
                </a:solidFill>
              </a:rPr>
              <a:t>. </a:t>
            </a:r>
            <a:r>
              <a:rPr lang="de-DE" dirty="0" err="1">
                <a:solidFill>
                  <a:schemeClr val="tx1"/>
                </a:solidFill>
              </a:rPr>
              <a:t>Inter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quae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verbum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emicuit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Untertitel 3">
            <a:extLst>
              <a:ext uri="{FF2B5EF4-FFF2-40B4-BE49-F238E27FC236}">
                <a16:creationId xmlns:a16="http://schemas.microsoft.com/office/drawing/2014/main" id="{72329F83-0D12-29F4-D6E0-EDE181D697BF}"/>
              </a:ext>
            </a:extLst>
          </p:cNvPr>
          <p:cNvSpPr txBox="1">
            <a:spLocks/>
          </p:cNvSpPr>
          <p:nvPr/>
        </p:nvSpPr>
        <p:spPr>
          <a:xfrm>
            <a:off x="269874" y="4185038"/>
            <a:ext cx="11652250" cy="396000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7EC5"/>
                </a:solidFill>
                <a:latin typeface="STIX Two Text" pitchFamily="2" charset="0"/>
              </a:rPr>
              <a:t>SPITZMARKEN IMMER IN GROSSBUCHSTABEN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E0B68F8-3B3D-F7FE-8823-CD907658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72D1-66B8-4E68-AE72-25EA504B0F6D}" type="datetime1">
              <a:rPr lang="de-DE" smtClean="0"/>
              <a:t>11.06.24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87F576-FF2B-6F6C-9A16-36FDD51A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E3BA006-BA1B-0D1C-00B7-125FA554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568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55139-4E66-C4CC-8F51-68AB95A5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mit Text</a:t>
            </a:r>
            <a:br>
              <a:rPr lang="de-DE" dirty="0"/>
            </a:br>
            <a:r>
              <a:rPr lang="de-DE" dirty="0"/>
              <a:t>Wenn es mehr Text gibt oder ein Satz hier steht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24990C6E-87B7-F207-937D-6FD5D54B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22033"/>
              </p:ext>
            </p:extLst>
          </p:nvPr>
        </p:nvGraphicFramePr>
        <p:xfrm>
          <a:off x="355600" y="1543050"/>
          <a:ext cx="11474450" cy="27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890">
                  <a:extLst>
                    <a:ext uri="{9D8B030D-6E8A-4147-A177-3AD203B41FA5}">
                      <a16:colId xmlns:a16="http://schemas.microsoft.com/office/drawing/2014/main" val="3537958264"/>
                    </a:ext>
                  </a:extLst>
                </a:gridCol>
                <a:gridCol w="2294890">
                  <a:extLst>
                    <a:ext uri="{9D8B030D-6E8A-4147-A177-3AD203B41FA5}">
                      <a16:colId xmlns:a16="http://schemas.microsoft.com/office/drawing/2014/main" val="581907178"/>
                    </a:ext>
                  </a:extLst>
                </a:gridCol>
                <a:gridCol w="2294890">
                  <a:extLst>
                    <a:ext uri="{9D8B030D-6E8A-4147-A177-3AD203B41FA5}">
                      <a16:colId xmlns:a16="http://schemas.microsoft.com/office/drawing/2014/main" val="2626744338"/>
                    </a:ext>
                  </a:extLst>
                </a:gridCol>
                <a:gridCol w="2294890">
                  <a:extLst>
                    <a:ext uri="{9D8B030D-6E8A-4147-A177-3AD203B41FA5}">
                      <a16:colId xmlns:a16="http://schemas.microsoft.com/office/drawing/2014/main" val="2443416949"/>
                    </a:ext>
                  </a:extLst>
                </a:gridCol>
                <a:gridCol w="2294890">
                  <a:extLst>
                    <a:ext uri="{9D8B030D-6E8A-4147-A177-3AD203B41FA5}">
                      <a16:colId xmlns:a16="http://schemas.microsoft.com/office/drawing/2014/main" val="361728442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lt1"/>
                          </a:solidFill>
                          <a:latin typeface="STIX Two Text" pitchFamily="2" charset="0"/>
                          <a:ea typeface="+mn-ea"/>
                          <a:cs typeface="+mn-cs"/>
                        </a:rPr>
                        <a:t>LOREM IPSUM</a:t>
                      </a:r>
                      <a:endParaRPr lang="de-DE" dirty="0">
                        <a:latin typeface="STIX Two Text" pitchFamily="2" charset="0"/>
                      </a:endParaRPr>
                    </a:p>
                  </a:txBody>
                  <a:tcPr marT="180000" marB="180000"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24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bg1"/>
                          </a:solidFill>
                          <a:latin typeface="STIX Two Text" pitchFamily="2" charset="0"/>
                          <a:ea typeface="+mn-ea"/>
                          <a:cs typeface="+mn-cs"/>
                        </a:rPr>
                        <a:t>LOREM IPSUM</a:t>
                      </a:r>
                      <a:endParaRPr lang="de-DE" dirty="0">
                        <a:solidFill>
                          <a:schemeClr val="bg1"/>
                        </a:solidFill>
                        <a:latin typeface="STIX Two Text" pitchFamily="2" charset="0"/>
                      </a:endParaRPr>
                    </a:p>
                  </a:txBody>
                  <a:tcPr marT="180000" marB="180000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kern="1200" baseline="0" dirty="0">
                          <a:solidFill>
                            <a:schemeClr val="bg1"/>
                          </a:solidFill>
                          <a:latin typeface="STIX Two Text" pitchFamily="2" charset="0"/>
                          <a:ea typeface="+mn-ea"/>
                          <a:cs typeface="+mn-cs"/>
                        </a:rPr>
                        <a:t>LOREM IPSUM</a:t>
                      </a:r>
                      <a:endParaRPr lang="de-DE" dirty="0">
                        <a:solidFill>
                          <a:schemeClr val="bg1"/>
                        </a:solidFill>
                        <a:latin typeface="STIX Two Text" pitchFamily="2" charset="0"/>
                      </a:endParaRPr>
                    </a:p>
                  </a:txBody>
                  <a:tcPr marT="180000" marB="180000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30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  <a:endParaRPr lang="de-DE" sz="16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  <a:endParaRPr lang="de-DE" sz="16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6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6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6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57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6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6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6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6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2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6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  <a:endParaRPr lang="de-DE" sz="16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  <a:endParaRPr lang="de-DE" sz="16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6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6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Ipsum</a:t>
                      </a:r>
                    </a:p>
                    <a:p>
                      <a:pPr algn="ctr"/>
                      <a:r>
                        <a:rPr lang="de-DE" sz="16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2 Zeilen</a:t>
                      </a:r>
                      <a:endParaRPr lang="de-DE" sz="16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108000" marB="10800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113826"/>
                  </a:ext>
                </a:extLst>
              </a:tr>
            </a:tbl>
          </a:graphicData>
        </a:graphic>
      </p:graphicFrame>
      <p:sp>
        <p:nvSpPr>
          <p:cNvPr id="4" name="Textplatzhalter 2">
            <a:extLst>
              <a:ext uri="{FF2B5EF4-FFF2-40B4-BE49-F238E27FC236}">
                <a16:creationId xmlns:a16="http://schemas.microsoft.com/office/drawing/2014/main" id="{872C44B9-A2A6-D2FA-C7D8-F96300D83512}"/>
              </a:ext>
            </a:extLst>
          </p:cNvPr>
          <p:cNvSpPr txBox="1">
            <a:spLocks/>
          </p:cNvSpPr>
          <p:nvPr/>
        </p:nvSpPr>
        <p:spPr>
          <a:xfrm>
            <a:off x="267013" y="4999121"/>
            <a:ext cx="11652250" cy="1620000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bg1"/>
                </a:solidFill>
              </a:rPr>
              <a:t>Copy </a:t>
            </a:r>
            <a:r>
              <a:rPr lang="de-DE" dirty="0" err="1">
                <a:solidFill>
                  <a:schemeClr val="bg1"/>
                </a:solidFill>
              </a:rPr>
              <a:t>Bulletpoint</a:t>
            </a:r>
            <a:endParaRPr lang="de-DE" dirty="0">
              <a:solidFill>
                <a:schemeClr val="bg1"/>
              </a:solidFill>
            </a:endParaRPr>
          </a:p>
          <a:p>
            <a:pPr lvl="1">
              <a:buBlip>
                <a:blip r:embed="rId3"/>
              </a:buBlip>
            </a:pPr>
            <a:r>
              <a:rPr lang="de-DE" dirty="0">
                <a:solidFill>
                  <a:schemeClr val="bg1"/>
                </a:solidFill>
              </a:rPr>
              <a:t>Copy mit </a:t>
            </a:r>
            <a:r>
              <a:rPr lang="de-DE" dirty="0" err="1">
                <a:solidFill>
                  <a:schemeClr val="bg1"/>
                </a:solidFill>
              </a:rPr>
              <a:t>Bulletpoint</a:t>
            </a:r>
            <a:r>
              <a:rPr lang="de-DE" dirty="0">
                <a:solidFill>
                  <a:schemeClr val="bg1"/>
                </a:solidFill>
              </a:rPr>
              <a:t>, eingerückt</a:t>
            </a:r>
          </a:p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bg1"/>
                </a:solidFill>
              </a:rPr>
              <a:t>Non </a:t>
            </a:r>
            <a:r>
              <a:rPr lang="de-DE" dirty="0" err="1">
                <a:solidFill>
                  <a:schemeClr val="bg1"/>
                </a:solidFill>
              </a:rPr>
              <a:t>equidem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insector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delendave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carmina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Livi</a:t>
            </a:r>
            <a:r>
              <a:rPr lang="de-DE" dirty="0">
                <a:solidFill>
                  <a:schemeClr val="bg1"/>
                </a:solidFill>
              </a:rPr>
              <a:t> esse </a:t>
            </a:r>
            <a:r>
              <a:rPr lang="de-DE" dirty="0" err="1">
                <a:solidFill>
                  <a:schemeClr val="bg1"/>
                </a:solidFill>
              </a:rPr>
              <a:t>reor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memini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quae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plagosum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mihi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parvo</a:t>
            </a:r>
            <a:endParaRPr lang="de-DE" dirty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bg1"/>
                </a:solidFill>
              </a:rPr>
              <a:t>Sed </a:t>
            </a:r>
            <a:r>
              <a:rPr lang="de-DE" dirty="0" err="1">
                <a:solidFill>
                  <a:schemeClr val="bg1"/>
                </a:solidFill>
              </a:rPr>
              <a:t>emendata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videri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pulchraque</a:t>
            </a:r>
            <a:r>
              <a:rPr lang="de-DE" dirty="0">
                <a:solidFill>
                  <a:schemeClr val="bg1"/>
                </a:solidFill>
              </a:rPr>
              <a:t> et </a:t>
            </a:r>
            <a:r>
              <a:rPr lang="de-DE" dirty="0" err="1">
                <a:solidFill>
                  <a:schemeClr val="bg1"/>
                </a:solidFill>
              </a:rPr>
              <a:t>exactis</a:t>
            </a:r>
            <a:r>
              <a:rPr lang="de-DE" dirty="0">
                <a:solidFill>
                  <a:schemeClr val="bg1"/>
                </a:solidFill>
              </a:rPr>
              <a:t> mini </a:t>
            </a:r>
            <a:r>
              <a:rPr lang="de-DE" dirty="0" err="1">
                <a:solidFill>
                  <a:schemeClr val="bg1"/>
                </a:solidFill>
              </a:rPr>
              <a:t>mum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distantia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miror</a:t>
            </a:r>
            <a:r>
              <a:rPr lang="de-DE" dirty="0">
                <a:solidFill>
                  <a:schemeClr val="bg1"/>
                </a:solidFill>
              </a:rPr>
              <a:t>. </a:t>
            </a:r>
            <a:r>
              <a:rPr lang="de-DE" dirty="0" err="1">
                <a:solidFill>
                  <a:schemeClr val="bg1"/>
                </a:solidFill>
              </a:rPr>
              <a:t>Inter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quae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verbum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emicuit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Untertitel 3">
            <a:extLst>
              <a:ext uri="{FF2B5EF4-FFF2-40B4-BE49-F238E27FC236}">
                <a16:creationId xmlns:a16="http://schemas.microsoft.com/office/drawing/2014/main" id="{72329F83-0D12-29F4-D6E0-EDE181D697BF}"/>
              </a:ext>
            </a:extLst>
          </p:cNvPr>
          <p:cNvSpPr txBox="1">
            <a:spLocks/>
          </p:cNvSpPr>
          <p:nvPr/>
        </p:nvSpPr>
        <p:spPr>
          <a:xfrm>
            <a:off x="269874" y="4566871"/>
            <a:ext cx="11652250" cy="396000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7EC5"/>
                </a:solidFill>
                <a:latin typeface="STIX Two Text" pitchFamily="2" charset="0"/>
              </a:rPr>
              <a:t>SPITZMARKEN IMMER IN GROSSBUCHSTABEN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FCCAED8-CDEF-0BE0-69CE-82502AA9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336B-722E-4CD8-A762-CB526F4281D3}" type="datetime1">
              <a:rPr lang="de-DE" smtClean="0"/>
              <a:t>11.06.24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7793B4F-EB72-9229-2C04-C4E26829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E4C238C-4615-E54A-FFBC-F9688481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56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8E4EE-951F-5945-CBE8-AF5D4687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/ Textfelder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52D26F5-9DF4-010C-E1DD-97DCBDF04824}"/>
              </a:ext>
            </a:extLst>
          </p:cNvPr>
          <p:cNvSpPr txBox="1"/>
          <p:nvPr/>
        </p:nvSpPr>
        <p:spPr>
          <a:xfrm>
            <a:off x="355600" y="2710249"/>
            <a:ext cx="2202926" cy="718751"/>
          </a:xfrm>
          <a:prstGeom prst="rect">
            <a:avLst/>
          </a:prstGeom>
          <a:noFill/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A64A635-5721-2D42-5D68-3111282261B6}"/>
              </a:ext>
            </a:extLst>
          </p:cNvPr>
          <p:cNvSpPr txBox="1"/>
          <p:nvPr/>
        </p:nvSpPr>
        <p:spPr>
          <a:xfrm>
            <a:off x="2673481" y="2710249"/>
            <a:ext cx="2202926" cy="718751"/>
          </a:xfrm>
          <a:prstGeom prst="rect">
            <a:avLst/>
          </a:prstGeom>
          <a:noFill/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Zwischenprüfung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90C2B80-5458-6E63-1D94-D206FABED34B}"/>
              </a:ext>
            </a:extLst>
          </p:cNvPr>
          <p:cNvSpPr txBox="1"/>
          <p:nvPr/>
        </p:nvSpPr>
        <p:spPr>
          <a:xfrm>
            <a:off x="4991362" y="2710249"/>
            <a:ext cx="2202926" cy="718751"/>
          </a:xfrm>
          <a:prstGeom prst="rect">
            <a:avLst/>
          </a:prstGeom>
          <a:noFill/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r>
              <a:rPr lang="en-US" dirty="0">
                <a:solidFill>
                  <a:schemeClr val="tx1"/>
                </a:solidFill>
              </a:rPr>
              <a:t>Bachelor of Laws (LL.B)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B9BA87-4FB4-2526-284C-4106A8252195}"/>
              </a:ext>
            </a:extLst>
          </p:cNvPr>
          <p:cNvSpPr txBox="1"/>
          <p:nvPr/>
        </p:nvSpPr>
        <p:spPr>
          <a:xfrm>
            <a:off x="7309243" y="2710249"/>
            <a:ext cx="2209276" cy="718751"/>
          </a:xfrm>
          <a:prstGeom prst="rect">
            <a:avLst/>
          </a:prstGeom>
          <a:noFill/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Erste Juristische Prüfung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2769FD-7A51-72F3-9AD2-8A08C1627328}"/>
              </a:ext>
            </a:extLst>
          </p:cNvPr>
          <p:cNvSpPr txBox="1"/>
          <p:nvPr/>
        </p:nvSpPr>
        <p:spPr>
          <a:xfrm>
            <a:off x="355600" y="1688757"/>
            <a:ext cx="2202926" cy="790831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200" b="1" dirty="0">
                <a:solidFill>
                  <a:schemeClr val="bg2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Grundstudium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85812C-192A-0DB1-D4DC-DD958CD12FC7}"/>
              </a:ext>
            </a:extLst>
          </p:cNvPr>
          <p:cNvSpPr txBox="1"/>
          <p:nvPr/>
        </p:nvSpPr>
        <p:spPr>
          <a:xfrm>
            <a:off x="2673481" y="1688757"/>
            <a:ext cx="2202926" cy="790831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200" b="1" i="0" u="none" strike="noStrike" baseline="0" dirty="0">
                <a:solidFill>
                  <a:srgbClr val="FFFFFF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Hauptstudium</a:t>
            </a:r>
            <a:endParaRPr lang="de-DE" sz="1200" b="1" dirty="0">
              <a:solidFill>
                <a:schemeClr val="bg2"/>
              </a:solidFill>
              <a:latin typeface="SRH Text" panose="020B0503020204020204" pitchFamily="34" charset="0"/>
              <a:ea typeface="SRH Text" panose="020B0503020204020204" pitchFamily="34" charset="0"/>
              <a:cs typeface="SRH Text" panose="020B0503020204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41A840C-50A2-592A-9ED6-250A5DADED73}"/>
              </a:ext>
            </a:extLst>
          </p:cNvPr>
          <p:cNvSpPr txBox="1"/>
          <p:nvPr/>
        </p:nvSpPr>
        <p:spPr>
          <a:xfrm>
            <a:off x="6150290" y="1688757"/>
            <a:ext cx="1044000" cy="790831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200" b="1" dirty="0">
                <a:solidFill>
                  <a:schemeClr val="bg2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Auslands-aufenthalt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D07C38E-5CAD-94AA-C254-E204C616AC6F}"/>
              </a:ext>
            </a:extLst>
          </p:cNvPr>
          <p:cNvSpPr txBox="1"/>
          <p:nvPr/>
        </p:nvSpPr>
        <p:spPr>
          <a:xfrm>
            <a:off x="4991362" y="1688757"/>
            <a:ext cx="1044000" cy="790831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200" b="1" dirty="0">
                <a:solidFill>
                  <a:schemeClr val="bg2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Schwer-punkt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CAD92EF-23D1-7DA9-BA9D-AF00C9E47378}"/>
              </a:ext>
            </a:extLst>
          </p:cNvPr>
          <p:cNvSpPr txBox="1"/>
          <p:nvPr/>
        </p:nvSpPr>
        <p:spPr>
          <a:xfrm>
            <a:off x="7309243" y="1688757"/>
            <a:ext cx="2202926" cy="790831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200" b="1" dirty="0">
                <a:solidFill>
                  <a:schemeClr val="bg2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Examensvorbereitung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A7AB51B-2BCB-2484-A1C7-18FC9A26A415}"/>
              </a:ext>
            </a:extLst>
          </p:cNvPr>
          <p:cNvSpPr txBox="1"/>
          <p:nvPr/>
        </p:nvSpPr>
        <p:spPr>
          <a:xfrm>
            <a:off x="9627124" y="2119588"/>
            <a:ext cx="2202926" cy="360000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200" b="1" dirty="0">
                <a:solidFill>
                  <a:schemeClr val="bg2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Masterstudium M.A.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918C121-5D59-9B06-BCE2-DD62DD6A53D0}"/>
              </a:ext>
            </a:extLst>
          </p:cNvPr>
          <p:cNvSpPr txBox="1"/>
          <p:nvPr/>
        </p:nvSpPr>
        <p:spPr>
          <a:xfrm>
            <a:off x="9623949" y="2710249"/>
            <a:ext cx="2209276" cy="718751"/>
          </a:xfrm>
          <a:prstGeom prst="rect">
            <a:avLst/>
          </a:prstGeom>
          <a:noFill/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Masterabschluss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DD370FC-F56B-99B3-B27C-765EB7B9A6F8}"/>
              </a:ext>
            </a:extLst>
          </p:cNvPr>
          <p:cNvSpPr txBox="1"/>
          <p:nvPr/>
        </p:nvSpPr>
        <p:spPr>
          <a:xfrm>
            <a:off x="355600" y="2558878"/>
            <a:ext cx="2202926" cy="15137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90000" rIns="91440" bIns="90000" rtlCol="0" anchor="ctr">
            <a:normAutofit fontScale="25000" lnSpcReduction="20000"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de-DE" sz="1400" b="1" dirty="0">
              <a:solidFill>
                <a:schemeClr val="bg2"/>
              </a:solidFill>
              <a:latin typeface="SRH Text" panose="020B0503020204020204" pitchFamily="34" charset="0"/>
              <a:ea typeface="SRH Text" panose="020B0503020204020204" pitchFamily="34" charset="0"/>
              <a:cs typeface="SRH Text" panose="020B0503020204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15F309F-E64A-649E-D830-789C56946633}"/>
              </a:ext>
            </a:extLst>
          </p:cNvPr>
          <p:cNvSpPr txBox="1"/>
          <p:nvPr/>
        </p:nvSpPr>
        <p:spPr>
          <a:xfrm>
            <a:off x="2673482" y="2558878"/>
            <a:ext cx="2202926" cy="15137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90000" rIns="91440" bIns="90000" rtlCol="0" anchor="ctr">
            <a:normAutofit fontScale="25000" lnSpcReduction="20000"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de-DE" sz="1400" b="1" dirty="0">
              <a:solidFill>
                <a:schemeClr val="bg2"/>
              </a:solidFill>
              <a:latin typeface="SRH Text" panose="020B0503020204020204" pitchFamily="34" charset="0"/>
              <a:ea typeface="SRH Text" panose="020B0503020204020204" pitchFamily="34" charset="0"/>
              <a:cs typeface="SRH Text" panose="020B0503020204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622061C-FBB8-899D-FCC3-4B8AFE0345C9}"/>
              </a:ext>
            </a:extLst>
          </p:cNvPr>
          <p:cNvSpPr txBox="1"/>
          <p:nvPr/>
        </p:nvSpPr>
        <p:spPr>
          <a:xfrm>
            <a:off x="4991364" y="2558878"/>
            <a:ext cx="2202926" cy="15137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90000" rIns="91440" bIns="90000" rtlCol="0" anchor="ctr">
            <a:normAutofit fontScale="25000" lnSpcReduction="20000"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de-DE" sz="1400" b="1" dirty="0">
              <a:solidFill>
                <a:schemeClr val="bg2"/>
              </a:solidFill>
              <a:latin typeface="SRH Text" panose="020B0503020204020204" pitchFamily="34" charset="0"/>
              <a:ea typeface="SRH Text" panose="020B0503020204020204" pitchFamily="34" charset="0"/>
              <a:cs typeface="SRH Text" panose="020B0503020204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84EB0B7-A5E4-178C-1861-A6023D05F361}"/>
              </a:ext>
            </a:extLst>
          </p:cNvPr>
          <p:cNvSpPr txBox="1"/>
          <p:nvPr/>
        </p:nvSpPr>
        <p:spPr>
          <a:xfrm>
            <a:off x="7309246" y="2558878"/>
            <a:ext cx="2202926" cy="15137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90000" rIns="91440" bIns="90000" rtlCol="0" anchor="ctr">
            <a:normAutofit fontScale="25000" lnSpcReduction="20000"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de-DE" sz="1400" b="1" dirty="0">
              <a:solidFill>
                <a:schemeClr val="bg2"/>
              </a:solidFill>
              <a:latin typeface="SRH Text" panose="020B0503020204020204" pitchFamily="34" charset="0"/>
              <a:ea typeface="SRH Text" panose="020B0503020204020204" pitchFamily="34" charset="0"/>
              <a:cs typeface="SRH Text" panose="020B0503020204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64C0DC5-5FFA-C762-BF41-A929C457710D}"/>
              </a:ext>
            </a:extLst>
          </p:cNvPr>
          <p:cNvSpPr txBox="1"/>
          <p:nvPr/>
        </p:nvSpPr>
        <p:spPr>
          <a:xfrm>
            <a:off x="9627124" y="2558878"/>
            <a:ext cx="2202926" cy="15137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90000" rIns="91440" bIns="90000" rtlCol="0" anchor="ctr">
            <a:normAutofit fontScale="25000" lnSpcReduction="20000"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de-DE" sz="1400" b="1" dirty="0">
              <a:solidFill>
                <a:schemeClr val="bg2"/>
              </a:solidFill>
              <a:latin typeface="SRH Text" panose="020B0503020204020204" pitchFamily="34" charset="0"/>
              <a:ea typeface="SRH Text" panose="020B0503020204020204" pitchFamily="34" charset="0"/>
              <a:cs typeface="SRH Text" panose="020B0503020204020204" pitchFamily="34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CC04E85D-A362-23AB-39CC-8E8D8A1ADFEA}"/>
              </a:ext>
            </a:extLst>
          </p:cNvPr>
          <p:cNvGrpSpPr/>
          <p:nvPr/>
        </p:nvGrpSpPr>
        <p:grpSpPr>
          <a:xfrm>
            <a:off x="2616004" y="2558878"/>
            <a:ext cx="6953646" cy="870122"/>
            <a:chOff x="2616004" y="2558878"/>
            <a:chExt cx="6953646" cy="2037836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BF6087BB-B111-E5F8-4A9A-9AE2E5F71FAD}"/>
                </a:ext>
              </a:extLst>
            </p:cNvPr>
            <p:cNvCxnSpPr>
              <a:cxnSpLocks/>
            </p:cNvCxnSpPr>
            <p:nvPr/>
          </p:nvCxnSpPr>
          <p:spPr>
            <a:xfrm>
              <a:off x="2616004" y="2558878"/>
              <a:ext cx="0" cy="2037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458C805-9892-7855-718B-1C895B6D7920}"/>
                </a:ext>
              </a:extLst>
            </p:cNvPr>
            <p:cNvCxnSpPr>
              <a:cxnSpLocks/>
            </p:cNvCxnSpPr>
            <p:nvPr/>
          </p:nvCxnSpPr>
          <p:spPr>
            <a:xfrm>
              <a:off x="4933886" y="2558878"/>
              <a:ext cx="0" cy="2037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880AED4D-2AC6-C722-A19E-1CC51F0A463A}"/>
                </a:ext>
              </a:extLst>
            </p:cNvPr>
            <p:cNvCxnSpPr>
              <a:cxnSpLocks/>
            </p:cNvCxnSpPr>
            <p:nvPr/>
          </p:nvCxnSpPr>
          <p:spPr>
            <a:xfrm>
              <a:off x="7251768" y="2558878"/>
              <a:ext cx="0" cy="2037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C654D145-F61F-9ED9-375D-BAC2FF668280}"/>
                </a:ext>
              </a:extLst>
            </p:cNvPr>
            <p:cNvCxnSpPr>
              <a:cxnSpLocks/>
            </p:cNvCxnSpPr>
            <p:nvPr/>
          </p:nvCxnSpPr>
          <p:spPr>
            <a:xfrm>
              <a:off x="9569650" y="2558878"/>
              <a:ext cx="0" cy="2037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083B8E0C-519D-98AA-AAEB-43D13950D008}"/>
              </a:ext>
            </a:extLst>
          </p:cNvPr>
          <p:cNvSpPr txBox="1"/>
          <p:nvPr/>
        </p:nvSpPr>
        <p:spPr>
          <a:xfrm>
            <a:off x="9627124" y="1693266"/>
            <a:ext cx="2202926" cy="360000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200" b="1" dirty="0">
                <a:solidFill>
                  <a:schemeClr val="bg2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Masterstudium M.A.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CC9A422-7705-38CB-138F-716D98CBAE16}"/>
              </a:ext>
            </a:extLst>
          </p:cNvPr>
          <p:cNvSpPr txBox="1"/>
          <p:nvPr/>
        </p:nvSpPr>
        <p:spPr>
          <a:xfrm>
            <a:off x="355600" y="5012744"/>
            <a:ext cx="2202926" cy="718751"/>
          </a:xfrm>
          <a:prstGeom prst="rect">
            <a:avLst/>
          </a:prstGeom>
          <a:noFill/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4358E90-693E-413F-3680-CA0DE89DC17C}"/>
              </a:ext>
            </a:extLst>
          </p:cNvPr>
          <p:cNvSpPr txBox="1"/>
          <p:nvPr/>
        </p:nvSpPr>
        <p:spPr>
          <a:xfrm>
            <a:off x="2673481" y="5012744"/>
            <a:ext cx="2202926" cy="718751"/>
          </a:xfrm>
          <a:prstGeom prst="rect">
            <a:avLst/>
          </a:prstGeom>
          <a:noFill/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Zwischenprüfung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EC9E749-DDB0-DDED-7292-847A2361C97D}"/>
              </a:ext>
            </a:extLst>
          </p:cNvPr>
          <p:cNvSpPr txBox="1"/>
          <p:nvPr/>
        </p:nvSpPr>
        <p:spPr>
          <a:xfrm>
            <a:off x="4991362" y="5012744"/>
            <a:ext cx="2202926" cy="718751"/>
          </a:xfrm>
          <a:prstGeom prst="rect">
            <a:avLst/>
          </a:prstGeom>
          <a:noFill/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r>
              <a:rPr lang="en-US" dirty="0">
                <a:solidFill>
                  <a:schemeClr val="tx1"/>
                </a:solidFill>
              </a:rPr>
              <a:t>Bachelor of Laws (LL.B)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3B1649A-B60E-EADE-967E-28C689B08318}"/>
              </a:ext>
            </a:extLst>
          </p:cNvPr>
          <p:cNvSpPr txBox="1"/>
          <p:nvPr/>
        </p:nvSpPr>
        <p:spPr>
          <a:xfrm>
            <a:off x="7309243" y="5012744"/>
            <a:ext cx="2209276" cy="718751"/>
          </a:xfrm>
          <a:prstGeom prst="rect">
            <a:avLst/>
          </a:prstGeom>
          <a:noFill/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Erste Juristische Prüfung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E780F1-646A-4093-455A-177C55CCB25C}"/>
              </a:ext>
            </a:extLst>
          </p:cNvPr>
          <p:cNvSpPr txBox="1"/>
          <p:nvPr/>
        </p:nvSpPr>
        <p:spPr>
          <a:xfrm>
            <a:off x="355600" y="3991252"/>
            <a:ext cx="2202926" cy="790831"/>
          </a:xfrm>
          <a:prstGeom prst="rect">
            <a:avLst/>
          </a:prstGeom>
          <a:solidFill>
            <a:schemeClr val="accent5"/>
          </a:solidFill>
        </p:spPr>
        <p:txBody>
          <a:bodyPr vert="horz" lIns="9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200" b="1" dirty="0">
                <a:solidFill>
                  <a:schemeClr val="bg2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Grundstudium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A4F487C-076D-E9BF-4E53-56CC186B8234}"/>
              </a:ext>
            </a:extLst>
          </p:cNvPr>
          <p:cNvSpPr txBox="1"/>
          <p:nvPr/>
        </p:nvSpPr>
        <p:spPr>
          <a:xfrm>
            <a:off x="2673481" y="3991252"/>
            <a:ext cx="2202926" cy="790831"/>
          </a:xfrm>
          <a:prstGeom prst="rect">
            <a:avLst/>
          </a:prstGeom>
          <a:solidFill>
            <a:schemeClr val="accent5"/>
          </a:solidFill>
        </p:spPr>
        <p:txBody>
          <a:bodyPr vert="horz" lIns="9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200" b="1" i="0" u="none" strike="noStrike" baseline="0" dirty="0">
                <a:solidFill>
                  <a:srgbClr val="FFFFFF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Hauptstudium</a:t>
            </a:r>
            <a:endParaRPr lang="de-DE" sz="1200" b="1" dirty="0">
              <a:solidFill>
                <a:schemeClr val="bg2"/>
              </a:solidFill>
              <a:latin typeface="SRH Text" panose="020B0503020204020204" pitchFamily="34" charset="0"/>
              <a:ea typeface="SRH Text" panose="020B0503020204020204" pitchFamily="34" charset="0"/>
              <a:cs typeface="SRH Text" panose="020B0503020204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FED4F0-7BC1-2EA2-3A28-28D37CC4B0FD}"/>
              </a:ext>
            </a:extLst>
          </p:cNvPr>
          <p:cNvSpPr txBox="1"/>
          <p:nvPr/>
        </p:nvSpPr>
        <p:spPr>
          <a:xfrm>
            <a:off x="6150290" y="3991252"/>
            <a:ext cx="1044000" cy="790831"/>
          </a:xfrm>
          <a:prstGeom prst="rect">
            <a:avLst/>
          </a:prstGeom>
          <a:solidFill>
            <a:schemeClr val="accent5"/>
          </a:solidFill>
        </p:spPr>
        <p:txBody>
          <a:bodyPr vert="horz" lIns="9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200" b="1" dirty="0">
                <a:solidFill>
                  <a:schemeClr val="bg2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Auslands-aufenthalt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E3AD577-9FF5-BE4C-A508-616C09A9B00E}"/>
              </a:ext>
            </a:extLst>
          </p:cNvPr>
          <p:cNvSpPr txBox="1"/>
          <p:nvPr/>
        </p:nvSpPr>
        <p:spPr>
          <a:xfrm>
            <a:off x="4991362" y="3991252"/>
            <a:ext cx="1044000" cy="790831"/>
          </a:xfrm>
          <a:prstGeom prst="rect">
            <a:avLst/>
          </a:prstGeom>
          <a:solidFill>
            <a:schemeClr val="accent5"/>
          </a:solidFill>
        </p:spPr>
        <p:txBody>
          <a:bodyPr vert="horz" lIns="9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200" b="1" dirty="0">
                <a:solidFill>
                  <a:schemeClr val="bg2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Schwer-punkt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8C8E803-083B-E121-389D-D0059AAC3933}"/>
              </a:ext>
            </a:extLst>
          </p:cNvPr>
          <p:cNvSpPr txBox="1"/>
          <p:nvPr/>
        </p:nvSpPr>
        <p:spPr>
          <a:xfrm>
            <a:off x="7309243" y="3991252"/>
            <a:ext cx="2202926" cy="790831"/>
          </a:xfrm>
          <a:prstGeom prst="rect">
            <a:avLst/>
          </a:prstGeom>
          <a:solidFill>
            <a:schemeClr val="accent5"/>
          </a:solidFill>
        </p:spPr>
        <p:txBody>
          <a:bodyPr vert="horz" lIns="9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200" b="1" dirty="0">
                <a:solidFill>
                  <a:schemeClr val="bg2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Examensvorbereitung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F94C36D-60A3-3076-3A0C-B9E6D2EFB625}"/>
              </a:ext>
            </a:extLst>
          </p:cNvPr>
          <p:cNvSpPr txBox="1"/>
          <p:nvPr/>
        </p:nvSpPr>
        <p:spPr>
          <a:xfrm>
            <a:off x="9627124" y="4422083"/>
            <a:ext cx="2202926" cy="360000"/>
          </a:xfrm>
          <a:prstGeom prst="rect">
            <a:avLst/>
          </a:prstGeom>
          <a:solidFill>
            <a:schemeClr val="accent5"/>
          </a:solidFill>
        </p:spPr>
        <p:txBody>
          <a:bodyPr vert="horz" lIns="9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200" b="1" dirty="0">
                <a:solidFill>
                  <a:schemeClr val="bg2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Masterstudium M.A.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996DDB6D-7614-884A-A51D-6E393C61AA79}"/>
              </a:ext>
            </a:extLst>
          </p:cNvPr>
          <p:cNvSpPr txBox="1"/>
          <p:nvPr/>
        </p:nvSpPr>
        <p:spPr>
          <a:xfrm>
            <a:off x="9623949" y="5012744"/>
            <a:ext cx="2209276" cy="718751"/>
          </a:xfrm>
          <a:prstGeom prst="rect">
            <a:avLst/>
          </a:prstGeom>
          <a:noFill/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3"/>
              </a:buBlip>
            </a:pPr>
            <a:r>
              <a:rPr lang="de-DE" dirty="0">
                <a:solidFill>
                  <a:schemeClr val="tx1"/>
                </a:solidFill>
              </a:rPr>
              <a:t>Masterabschluss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5762CB7-7307-F3A0-B305-62C534F4C1FB}"/>
              </a:ext>
            </a:extLst>
          </p:cNvPr>
          <p:cNvSpPr txBox="1"/>
          <p:nvPr/>
        </p:nvSpPr>
        <p:spPr>
          <a:xfrm>
            <a:off x="355600" y="4861373"/>
            <a:ext cx="2202926" cy="151371"/>
          </a:xfrm>
          <a:prstGeom prst="rect">
            <a:avLst/>
          </a:prstGeom>
          <a:solidFill>
            <a:schemeClr val="accent4"/>
          </a:solidFill>
        </p:spPr>
        <p:txBody>
          <a:bodyPr vert="horz" lIns="180000" tIns="90000" rIns="91440" bIns="90000" rtlCol="0" anchor="ctr">
            <a:normAutofit fontScale="25000" lnSpcReduction="20000"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de-DE" sz="1400" b="1" dirty="0">
              <a:solidFill>
                <a:schemeClr val="bg2"/>
              </a:solidFill>
              <a:latin typeface="SRH Text" panose="020B0503020204020204" pitchFamily="34" charset="0"/>
              <a:ea typeface="SRH Text" panose="020B0503020204020204" pitchFamily="34" charset="0"/>
              <a:cs typeface="SRH Text" panose="020B0503020204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BE8ED6B8-EB9E-2F1B-9F1B-EF17FA820562}"/>
              </a:ext>
            </a:extLst>
          </p:cNvPr>
          <p:cNvSpPr txBox="1"/>
          <p:nvPr/>
        </p:nvSpPr>
        <p:spPr>
          <a:xfrm>
            <a:off x="2673482" y="4861373"/>
            <a:ext cx="2202926" cy="151371"/>
          </a:xfrm>
          <a:prstGeom prst="rect">
            <a:avLst/>
          </a:prstGeom>
          <a:solidFill>
            <a:schemeClr val="accent4"/>
          </a:solidFill>
        </p:spPr>
        <p:txBody>
          <a:bodyPr vert="horz" lIns="180000" tIns="90000" rIns="91440" bIns="90000" rtlCol="0" anchor="ctr">
            <a:normAutofit fontScale="25000" lnSpcReduction="20000"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de-DE" sz="1400" b="1" dirty="0">
              <a:solidFill>
                <a:schemeClr val="bg2"/>
              </a:solidFill>
              <a:latin typeface="SRH Text" panose="020B0503020204020204" pitchFamily="34" charset="0"/>
              <a:ea typeface="SRH Text" panose="020B0503020204020204" pitchFamily="34" charset="0"/>
              <a:cs typeface="SRH Text" panose="020B0503020204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08C3A56-0394-5CA8-8429-F3C22A235D31}"/>
              </a:ext>
            </a:extLst>
          </p:cNvPr>
          <p:cNvSpPr txBox="1"/>
          <p:nvPr/>
        </p:nvSpPr>
        <p:spPr>
          <a:xfrm>
            <a:off x="4991364" y="4861373"/>
            <a:ext cx="2202926" cy="151371"/>
          </a:xfrm>
          <a:prstGeom prst="rect">
            <a:avLst/>
          </a:prstGeom>
          <a:solidFill>
            <a:schemeClr val="accent4"/>
          </a:solidFill>
        </p:spPr>
        <p:txBody>
          <a:bodyPr vert="horz" lIns="180000" tIns="90000" rIns="91440" bIns="90000" rtlCol="0" anchor="ctr">
            <a:normAutofit fontScale="25000" lnSpcReduction="20000"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de-DE" sz="1400" b="1" dirty="0">
              <a:solidFill>
                <a:schemeClr val="bg2"/>
              </a:solidFill>
              <a:latin typeface="SRH Text" panose="020B0503020204020204" pitchFamily="34" charset="0"/>
              <a:ea typeface="SRH Text" panose="020B0503020204020204" pitchFamily="34" charset="0"/>
              <a:cs typeface="SRH Text" panose="020B0503020204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6F12BD7-0661-D599-BA42-7DD0FFDE3EB8}"/>
              </a:ext>
            </a:extLst>
          </p:cNvPr>
          <p:cNvSpPr txBox="1"/>
          <p:nvPr/>
        </p:nvSpPr>
        <p:spPr>
          <a:xfrm>
            <a:off x="7309246" y="4861373"/>
            <a:ext cx="2202926" cy="151371"/>
          </a:xfrm>
          <a:prstGeom prst="rect">
            <a:avLst/>
          </a:prstGeom>
          <a:solidFill>
            <a:schemeClr val="accent4"/>
          </a:solidFill>
        </p:spPr>
        <p:txBody>
          <a:bodyPr vert="horz" lIns="180000" tIns="90000" rIns="91440" bIns="90000" rtlCol="0" anchor="ctr">
            <a:normAutofit fontScale="25000" lnSpcReduction="20000"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de-DE" sz="1400" b="1" dirty="0">
              <a:solidFill>
                <a:schemeClr val="bg2"/>
              </a:solidFill>
              <a:latin typeface="SRH Text" panose="020B0503020204020204" pitchFamily="34" charset="0"/>
              <a:ea typeface="SRH Text" panose="020B0503020204020204" pitchFamily="34" charset="0"/>
              <a:cs typeface="SRH Text" panose="020B0503020204020204" pitchFamily="34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F57C30A-3362-9934-7423-708B2F2FB260}"/>
              </a:ext>
            </a:extLst>
          </p:cNvPr>
          <p:cNvSpPr txBox="1"/>
          <p:nvPr/>
        </p:nvSpPr>
        <p:spPr>
          <a:xfrm>
            <a:off x="9627124" y="4861373"/>
            <a:ext cx="2202926" cy="151371"/>
          </a:xfrm>
          <a:prstGeom prst="rect">
            <a:avLst/>
          </a:prstGeom>
          <a:solidFill>
            <a:schemeClr val="accent4"/>
          </a:solidFill>
        </p:spPr>
        <p:txBody>
          <a:bodyPr vert="horz" lIns="180000" tIns="90000" rIns="91440" bIns="90000" rtlCol="0" anchor="ctr">
            <a:normAutofit fontScale="25000" lnSpcReduction="20000"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de-DE" sz="1400" b="1" dirty="0">
              <a:solidFill>
                <a:schemeClr val="bg2"/>
              </a:solidFill>
              <a:latin typeface="SRH Text" panose="020B0503020204020204" pitchFamily="34" charset="0"/>
              <a:ea typeface="SRH Text" panose="020B0503020204020204" pitchFamily="34" charset="0"/>
              <a:cs typeface="SRH Text" panose="020B0503020204020204" pitchFamily="34" charset="0"/>
            </a:endParaRP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CB39A09D-ED2D-FEE2-B4F1-801E0B0B14C6}"/>
              </a:ext>
            </a:extLst>
          </p:cNvPr>
          <p:cNvGrpSpPr/>
          <p:nvPr/>
        </p:nvGrpSpPr>
        <p:grpSpPr>
          <a:xfrm>
            <a:off x="2616004" y="4861373"/>
            <a:ext cx="6953646" cy="870122"/>
            <a:chOff x="2616004" y="2558878"/>
            <a:chExt cx="6953646" cy="2037836"/>
          </a:xfrm>
        </p:grpSpPr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B6E41B91-8067-A145-2B05-D8CB20A58FD1}"/>
                </a:ext>
              </a:extLst>
            </p:cNvPr>
            <p:cNvCxnSpPr>
              <a:cxnSpLocks/>
            </p:cNvCxnSpPr>
            <p:nvPr/>
          </p:nvCxnSpPr>
          <p:spPr>
            <a:xfrm>
              <a:off x="2616004" y="2558878"/>
              <a:ext cx="0" cy="2037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B6D3CFB-739E-9CB7-DD89-6EE8D23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4933886" y="2558878"/>
              <a:ext cx="0" cy="2037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7F5D9B1-AA78-3420-2E1F-787023D155C1}"/>
                </a:ext>
              </a:extLst>
            </p:cNvPr>
            <p:cNvCxnSpPr>
              <a:cxnSpLocks/>
            </p:cNvCxnSpPr>
            <p:nvPr/>
          </p:nvCxnSpPr>
          <p:spPr>
            <a:xfrm>
              <a:off x="7251768" y="2558878"/>
              <a:ext cx="0" cy="2037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EF7AB525-6BE5-A1C0-F340-C5AFC586251A}"/>
                </a:ext>
              </a:extLst>
            </p:cNvPr>
            <p:cNvCxnSpPr>
              <a:cxnSpLocks/>
            </p:cNvCxnSpPr>
            <p:nvPr/>
          </p:nvCxnSpPr>
          <p:spPr>
            <a:xfrm>
              <a:off x="9569650" y="2558878"/>
              <a:ext cx="0" cy="2037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feld 56">
            <a:extLst>
              <a:ext uri="{FF2B5EF4-FFF2-40B4-BE49-F238E27FC236}">
                <a16:creationId xmlns:a16="http://schemas.microsoft.com/office/drawing/2014/main" id="{5784B16C-18B1-10E4-0503-7AB3CAC7E397}"/>
              </a:ext>
            </a:extLst>
          </p:cNvPr>
          <p:cNvSpPr txBox="1"/>
          <p:nvPr/>
        </p:nvSpPr>
        <p:spPr>
          <a:xfrm>
            <a:off x="9627124" y="3995761"/>
            <a:ext cx="2202926" cy="360000"/>
          </a:xfrm>
          <a:prstGeom prst="rect">
            <a:avLst/>
          </a:prstGeom>
          <a:solidFill>
            <a:schemeClr val="accent5"/>
          </a:solidFill>
        </p:spPr>
        <p:txBody>
          <a:bodyPr vert="horz" lIns="90000" tIns="90000" rIns="91440" bIns="90000" rtlCol="0" anchor="ctr">
            <a:norm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200" b="1" dirty="0">
                <a:solidFill>
                  <a:schemeClr val="bg2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rPr>
              <a:t>Masterstudium M.A.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C25472-E2AF-A2F3-3F73-E7E4A4C9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A10-C1CF-419A-90DF-773466BC58D0}" type="datetime1">
              <a:rPr lang="de-DE" smtClean="0"/>
              <a:t>11.06.24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1DE1A8-939D-4153-A645-406801D5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EBFB214-EB20-AFB1-E6A9-42129F50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461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6F93FE41-570E-56C9-F35F-3229F81B38C4}"/>
              </a:ext>
            </a:extLst>
          </p:cNvPr>
          <p:cNvSpPr/>
          <p:nvPr/>
        </p:nvSpPr>
        <p:spPr>
          <a:xfrm>
            <a:off x="6100762" y="1543050"/>
            <a:ext cx="5826126" cy="4694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C6EC6AC-8BA9-037D-FA60-EDC3783E01B2}"/>
              </a:ext>
            </a:extLst>
          </p:cNvPr>
          <p:cNvSpPr/>
          <p:nvPr/>
        </p:nvSpPr>
        <p:spPr>
          <a:xfrm>
            <a:off x="269874" y="1543050"/>
            <a:ext cx="5826126" cy="46942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29CE4175-BC2C-BB29-E2DD-75DBC62BF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9356" y="3878981"/>
            <a:ext cx="1189382" cy="201222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E0BBE7C-E0AC-F476-490A-94A2D7243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7100" y="3878981"/>
            <a:ext cx="1189382" cy="2012224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799B7A5-6B37-5EFC-1A6B-8C768AD3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F1E6335-5FAB-E03D-3F6E-AF23D1A4EFD2}"/>
              </a:ext>
            </a:extLst>
          </p:cNvPr>
          <p:cNvSpPr txBox="1"/>
          <p:nvPr/>
        </p:nvSpPr>
        <p:spPr>
          <a:xfrm>
            <a:off x="596232" y="3878981"/>
            <a:ext cx="2726770" cy="2012224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Textfelder</a:t>
            </a:r>
          </a:p>
          <a:p>
            <a:r>
              <a:rPr lang="de-DE" dirty="0"/>
              <a:t>Pfeile</a:t>
            </a:r>
          </a:p>
          <a:p>
            <a:r>
              <a:rPr lang="de-DE" dirty="0"/>
              <a:t>Logo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3FCD9B5-692D-3B24-CE47-C5F48C7E1CD9}"/>
              </a:ext>
            </a:extLst>
          </p:cNvPr>
          <p:cNvSpPr txBox="1"/>
          <p:nvPr/>
        </p:nvSpPr>
        <p:spPr>
          <a:xfrm>
            <a:off x="6660147" y="3878981"/>
            <a:ext cx="2726770" cy="2012224"/>
          </a:xfrm>
          <a:prstGeom prst="rect">
            <a:avLst/>
          </a:prstGeom>
          <a:solidFill>
            <a:schemeClr val="accent3"/>
          </a:solidFill>
        </p:spPr>
        <p:txBody>
          <a:bodyPr vert="horz" lIns="180000" tIns="90000" rIns="91440" bIns="90000" rtlCol="0">
            <a:normAutofit/>
          </a:bodyPr>
          <a:lstStyle>
            <a:lvl1pPr marL="360363" indent="-360363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Blip>
                <a:blip r:embed="rId5"/>
              </a:buBlip>
            </a:pPr>
            <a:r>
              <a:rPr lang="de-DE" dirty="0">
                <a:solidFill>
                  <a:schemeClr val="tx1"/>
                </a:solidFill>
              </a:rPr>
              <a:t>Textfelder</a:t>
            </a:r>
          </a:p>
          <a:p>
            <a:pPr>
              <a:buBlip>
                <a:blip r:embed="rId5"/>
              </a:buBlip>
            </a:pPr>
            <a:r>
              <a:rPr lang="de-DE" dirty="0">
                <a:solidFill>
                  <a:schemeClr val="tx1"/>
                </a:solidFill>
              </a:rPr>
              <a:t>Pfeile</a:t>
            </a:r>
          </a:p>
          <a:p>
            <a:pPr>
              <a:buBlip>
                <a:blip r:embed="rId5"/>
              </a:buBlip>
            </a:pPr>
            <a:r>
              <a:rPr lang="de-DE" dirty="0">
                <a:solidFill>
                  <a:schemeClr val="tx1"/>
                </a:solidFill>
              </a:rPr>
              <a:t>Logo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522CC4-0534-6132-BB63-4057830A3AF3}"/>
              </a:ext>
            </a:extLst>
          </p:cNvPr>
          <p:cNvCxnSpPr/>
          <p:nvPr/>
        </p:nvCxnSpPr>
        <p:spPr>
          <a:xfrm>
            <a:off x="596232" y="2030931"/>
            <a:ext cx="216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4328545-8E9F-8281-41F2-779520643D10}"/>
              </a:ext>
            </a:extLst>
          </p:cNvPr>
          <p:cNvCxnSpPr/>
          <p:nvPr/>
        </p:nvCxnSpPr>
        <p:spPr>
          <a:xfrm>
            <a:off x="596232" y="2454442"/>
            <a:ext cx="2160000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ED65C12-5B17-5748-06A4-6F47D1FDB2DD}"/>
              </a:ext>
            </a:extLst>
          </p:cNvPr>
          <p:cNvCxnSpPr/>
          <p:nvPr/>
        </p:nvCxnSpPr>
        <p:spPr>
          <a:xfrm>
            <a:off x="6660147" y="2030931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82231F6-45D4-9C7A-8882-31A7F4D3DF56}"/>
              </a:ext>
            </a:extLst>
          </p:cNvPr>
          <p:cNvCxnSpPr/>
          <p:nvPr/>
        </p:nvCxnSpPr>
        <p:spPr>
          <a:xfrm>
            <a:off x="6660147" y="2454442"/>
            <a:ext cx="21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83CFF33-3D63-7608-A727-35E08EC65BF2}"/>
              </a:ext>
            </a:extLst>
          </p:cNvPr>
          <p:cNvGrpSpPr/>
          <p:nvPr/>
        </p:nvGrpSpPr>
        <p:grpSpPr>
          <a:xfrm>
            <a:off x="3203632" y="1857676"/>
            <a:ext cx="1193531" cy="1193531"/>
            <a:chOff x="3203632" y="1857676"/>
            <a:chExt cx="1193531" cy="1193531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997F06CB-8FC4-1CB3-8C10-5ADDC61F0698}"/>
                </a:ext>
              </a:extLst>
            </p:cNvPr>
            <p:cNvSpPr/>
            <p:nvPr/>
          </p:nvSpPr>
          <p:spPr>
            <a:xfrm>
              <a:off x="3203632" y="1857676"/>
              <a:ext cx="1193531" cy="119353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3D6352AC-D475-CA1B-B0ED-98CA17282F1F}"/>
                </a:ext>
              </a:extLst>
            </p:cNvPr>
            <p:cNvSpPr txBox="1"/>
            <p:nvPr/>
          </p:nvSpPr>
          <p:spPr>
            <a:xfrm>
              <a:off x="3344183" y="2038943"/>
              <a:ext cx="9124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800" dirty="0"/>
                <a:t>01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C00D268-7EC5-1E2F-358C-A59EA2C3124E}"/>
              </a:ext>
            </a:extLst>
          </p:cNvPr>
          <p:cNvGrpSpPr/>
          <p:nvPr/>
        </p:nvGrpSpPr>
        <p:grpSpPr>
          <a:xfrm>
            <a:off x="4656343" y="1857676"/>
            <a:ext cx="1193531" cy="1193531"/>
            <a:chOff x="3203632" y="1857676"/>
            <a:chExt cx="1193531" cy="119353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868A466-5A66-6988-A6E0-BEF1BC7A5647}"/>
                </a:ext>
              </a:extLst>
            </p:cNvPr>
            <p:cNvSpPr/>
            <p:nvPr/>
          </p:nvSpPr>
          <p:spPr>
            <a:xfrm>
              <a:off x="3203632" y="1857676"/>
              <a:ext cx="1193531" cy="11935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86F898E8-EDAB-B893-59AB-CE08E1774D2D}"/>
                </a:ext>
              </a:extLst>
            </p:cNvPr>
            <p:cNvSpPr txBox="1"/>
            <p:nvPr/>
          </p:nvSpPr>
          <p:spPr>
            <a:xfrm>
              <a:off x="3344183" y="2038943"/>
              <a:ext cx="9124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8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629181C-9E5C-499D-7672-6758E4C220B7}"/>
              </a:ext>
            </a:extLst>
          </p:cNvPr>
          <p:cNvGrpSpPr/>
          <p:nvPr/>
        </p:nvGrpSpPr>
        <p:grpSpPr>
          <a:xfrm>
            <a:off x="8949526" y="1857676"/>
            <a:ext cx="1193531" cy="1193531"/>
            <a:chOff x="3203632" y="1857676"/>
            <a:chExt cx="1193531" cy="1193531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CBB70D6-5791-0B60-CE31-5D42F1BC698B}"/>
                </a:ext>
              </a:extLst>
            </p:cNvPr>
            <p:cNvSpPr/>
            <p:nvPr/>
          </p:nvSpPr>
          <p:spPr>
            <a:xfrm>
              <a:off x="3203632" y="1857676"/>
              <a:ext cx="1193531" cy="11935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EB572C1-5990-6C17-96D7-D807D418BD20}"/>
                </a:ext>
              </a:extLst>
            </p:cNvPr>
            <p:cNvSpPr txBox="1"/>
            <p:nvPr/>
          </p:nvSpPr>
          <p:spPr>
            <a:xfrm>
              <a:off x="3344183" y="2038943"/>
              <a:ext cx="9124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800" dirty="0"/>
                <a:t>01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6E0E7B30-D70A-5456-A753-1E3063522B74}"/>
              </a:ext>
            </a:extLst>
          </p:cNvPr>
          <p:cNvGrpSpPr/>
          <p:nvPr/>
        </p:nvGrpSpPr>
        <p:grpSpPr>
          <a:xfrm>
            <a:off x="10402237" y="1857676"/>
            <a:ext cx="1193531" cy="1193531"/>
            <a:chOff x="3203632" y="1857676"/>
            <a:chExt cx="1193531" cy="1193531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3C39A175-56FF-9E42-D8D7-E8C60D30663D}"/>
                </a:ext>
              </a:extLst>
            </p:cNvPr>
            <p:cNvSpPr/>
            <p:nvPr/>
          </p:nvSpPr>
          <p:spPr>
            <a:xfrm>
              <a:off x="3203632" y="1857676"/>
              <a:ext cx="1193531" cy="11935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F06A4FD-76F2-AE79-5E0B-D17419A46FD0}"/>
                </a:ext>
              </a:extLst>
            </p:cNvPr>
            <p:cNvSpPr txBox="1"/>
            <p:nvPr/>
          </p:nvSpPr>
          <p:spPr>
            <a:xfrm>
              <a:off x="3344183" y="2038943"/>
              <a:ext cx="9124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8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61ACAE9-4519-8157-577B-4A12CED7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C848-FA77-409A-9446-9CD4FB6D9874}" type="datetime1">
              <a:rPr lang="de-DE" smtClean="0"/>
              <a:t>11.06.24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902F17E-3011-E31A-7275-503D9D72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FBA37A02-3F34-F03F-5990-BA2CDB7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92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AEB1-8FCB-8022-81CE-A34EF16A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892CA-3D0C-F493-59A1-C5E1DAA6A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EA45E-42E6-8A6B-79A0-2C1998A2F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7CAAF-EDEE-79C3-6467-224139BA3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D4C9F-1C1F-17A2-A300-F5E7BE1500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09CEB-258C-AA73-8013-22D72BBD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4ADC-C0C7-4B2F-B3C8-E4EB84FC27D8}" type="datetime1">
              <a:rPr lang="de-DE" smtClean="0"/>
              <a:t>11.06.24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C98F9-D585-03D7-4BA6-1F0DE8D2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4EBC6-B33F-05BB-C1FA-0CCE47D2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5</a:t>
            </a:fld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664AFE-7484-EAE0-788F-F119EF80AB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FD05D4E-25A0-4190-3508-84EB209A21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9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AACE-0A54-DDAD-9E66-3B3D5F55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Upside Ratio</a:t>
            </a:r>
            <a:br>
              <a:rPr lang="en-US" dirty="0"/>
            </a:br>
            <a:r>
              <a:rPr lang="en-US" dirty="0"/>
              <a:t>Idea behind the Factor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CAD80-6620-0A3A-8DF0-5F4923C7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FC08-86EE-4E23-97F3-33857277B76D}" type="datetime1">
              <a:rPr lang="de-DE" smtClean="0"/>
              <a:t>11.06.24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0A8B1-B78C-F3D4-EE34-A06D09E5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Asset Management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6AAA3-E770-2F73-55BB-35EBDB7A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6</a:t>
            </a:fld>
            <a:endParaRPr lang="de-DE"/>
          </a:p>
        </p:txBody>
      </p:sp>
      <p:pic>
        <p:nvPicPr>
          <p:cNvPr id="10" name="Content Placeholder 15">
            <a:extLst>
              <a:ext uri="{FF2B5EF4-FFF2-40B4-BE49-F238E27FC236}">
                <a16:creationId xmlns:a16="http://schemas.microsoft.com/office/drawing/2014/main" id="{11AC1D6F-B211-F3BC-7BDE-C312C32D56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874" y="1540937"/>
            <a:ext cx="4140475" cy="3661872"/>
          </a:xfrm>
          <a:prstGeom prst="rect">
            <a:avLst/>
          </a:prstGeom>
        </p:spPr>
      </p:pic>
      <p:pic>
        <p:nvPicPr>
          <p:cNvPr id="11" name="Content Placeholder 16">
            <a:extLst>
              <a:ext uri="{FF2B5EF4-FFF2-40B4-BE49-F238E27FC236}">
                <a16:creationId xmlns:a16="http://schemas.microsoft.com/office/drawing/2014/main" id="{5B74EBD5-BB09-CBD6-3E72-88A9538327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3138" y="1540937"/>
            <a:ext cx="4140476" cy="36588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175919-560C-D740-93B1-9F72F884AEAF}"/>
              </a:ext>
            </a:extLst>
          </p:cNvPr>
          <p:cNvSpPr/>
          <p:nvPr/>
        </p:nvSpPr>
        <p:spPr>
          <a:xfrm>
            <a:off x="6426200" y="3332444"/>
            <a:ext cx="1574800" cy="1576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86A86C-8A36-50B1-57E8-65C4860B5526}"/>
              </a:ext>
            </a:extLst>
          </p:cNvPr>
          <p:cNvSpPr/>
          <p:nvPr/>
        </p:nvSpPr>
        <p:spPr>
          <a:xfrm>
            <a:off x="8030132" y="1724366"/>
            <a:ext cx="1574800" cy="15761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43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094AB-1FBD-978C-2521-09D431485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Titelfolie </a:t>
            </a:r>
            <a:br>
              <a:rPr lang="de-DE" dirty="0"/>
            </a:br>
            <a:r>
              <a:rPr lang="de-DE" dirty="0"/>
              <a:t>EBS Business School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92F88A-854C-FAA5-F695-13197B43C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Prof. Dr. </a:t>
            </a:r>
            <a:r>
              <a:rPr lang="de-DE" dirty="0" err="1"/>
              <a:t>Mustermann:in</a:t>
            </a:r>
            <a:r>
              <a:rPr lang="de-DE" dirty="0"/>
              <a:t>, Dekan EBS Business School</a:t>
            </a:r>
          </a:p>
          <a:p>
            <a:r>
              <a:rPr lang="de-DE" dirty="0"/>
              <a:t>Oestrich-Winkel, Datum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222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FE8E8-27C7-F92D-C9A0-5DB0FB9C4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Titelfolie </a:t>
            </a:r>
            <a:br>
              <a:rPr lang="de-DE" dirty="0"/>
            </a:br>
            <a:r>
              <a:rPr lang="de-DE" dirty="0"/>
              <a:t>EBS Executive School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7A8A7E-9BC5-19A7-34D2-1D6E2E1D4C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Prof. Dr. </a:t>
            </a:r>
            <a:r>
              <a:rPr lang="de-DE" dirty="0" err="1"/>
              <a:t>Mustermann:in</a:t>
            </a:r>
            <a:r>
              <a:rPr lang="de-DE" dirty="0"/>
              <a:t>, Dekan EBS Business School</a:t>
            </a:r>
          </a:p>
          <a:p>
            <a:r>
              <a:rPr lang="de-DE" dirty="0"/>
              <a:t>Oestrich-Winkel, Datum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7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FE8E8-27C7-F92D-C9A0-5DB0FB9C4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Titelfolie </a:t>
            </a:r>
            <a:br>
              <a:rPr lang="de-DE" dirty="0"/>
            </a:br>
            <a:r>
              <a:rPr lang="de-DE" dirty="0"/>
              <a:t>EBS UNIVERSITY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7A8A7E-9BC5-19A7-34D2-1D6E2E1D4C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Prof. Dr. </a:t>
            </a:r>
            <a:r>
              <a:rPr lang="de-DE" dirty="0" err="1"/>
              <a:t>Mustermann:in</a:t>
            </a:r>
            <a:r>
              <a:rPr lang="de-DE" dirty="0"/>
              <a:t>, Dekan EBS Business School</a:t>
            </a:r>
          </a:p>
          <a:p>
            <a:r>
              <a:rPr lang="de-DE" dirty="0"/>
              <a:t>Oestrich-Winkel, Datum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434012"/>
      </p:ext>
    </p:extLst>
  </p:cSld>
  <p:clrMapOvr>
    <a:masterClrMapping/>
  </p:clrMapOvr>
</p:sld>
</file>

<file path=ppt/theme/theme1.xml><?xml version="1.0" encoding="utf-8"?>
<a:theme xmlns:a="http://schemas.openxmlformats.org/drawingml/2006/main" name="EBS hell">
  <a:themeElements>
    <a:clrScheme name="EBS 2022">
      <a:dk1>
        <a:srgbClr val="242B2D"/>
      </a:dk1>
      <a:lt1>
        <a:sysClr val="window" lastClr="FFFFFF"/>
      </a:lt1>
      <a:dk2>
        <a:srgbClr val="151E53"/>
      </a:dk2>
      <a:lt2>
        <a:srgbClr val="F5F5F3"/>
      </a:lt2>
      <a:accent1>
        <a:srgbClr val="6E6E70"/>
      </a:accent1>
      <a:accent2>
        <a:srgbClr val="0A508C"/>
      </a:accent2>
      <a:accent3>
        <a:srgbClr val="CECDCD"/>
      </a:accent3>
      <a:accent4>
        <a:srgbClr val="007EC5"/>
      </a:accent4>
      <a:accent5>
        <a:srgbClr val="3E4242"/>
      </a:accent5>
      <a:accent6>
        <a:srgbClr val="E0A28B"/>
      </a:accent6>
      <a:hlink>
        <a:srgbClr val="007EC5"/>
      </a:hlink>
      <a:folHlink>
        <a:srgbClr val="E56E3C"/>
      </a:folHlink>
    </a:clrScheme>
    <a:fontScheme name="EBS">
      <a:majorFont>
        <a:latin typeface="SRH Text Light"/>
        <a:ea typeface=""/>
        <a:cs typeface=""/>
      </a:majorFont>
      <a:minorFont>
        <a:latin typeface="SRH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BS 2022">
    <a:dk1>
      <a:srgbClr val="242B2D"/>
    </a:dk1>
    <a:lt1>
      <a:sysClr val="window" lastClr="FFFFFF"/>
    </a:lt1>
    <a:dk2>
      <a:srgbClr val="151E53"/>
    </a:dk2>
    <a:lt2>
      <a:srgbClr val="F5F5F3"/>
    </a:lt2>
    <a:accent1>
      <a:srgbClr val="007EC5"/>
    </a:accent1>
    <a:accent2>
      <a:srgbClr val="E0A28B"/>
    </a:accent2>
    <a:accent3>
      <a:srgbClr val="CECDCD"/>
    </a:accent3>
    <a:accent4>
      <a:srgbClr val="0A508C"/>
    </a:accent4>
    <a:accent5>
      <a:srgbClr val="A7A7A9"/>
    </a:accent5>
    <a:accent6>
      <a:srgbClr val="6E6E70"/>
    </a:accent6>
    <a:hlink>
      <a:srgbClr val="007EC5"/>
    </a:hlink>
    <a:folHlink>
      <a:srgbClr val="E56E3C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EBS 2022">
    <a:dk1>
      <a:srgbClr val="242B2D"/>
    </a:dk1>
    <a:lt1>
      <a:sysClr val="window" lastClr="FFFFFF"/>
    </a:lt1>
    <a:dk2>
      <a:srgbClr val="151E53"/>
    </a:dk2>
    <a:lt2>
      <a:srgbClr val="F5F5F3"/>
    </a:lt2>
    <a:accent1>
      <a:srgbClr val="007EC5"/>
    </a:accent1>
    <a:accent2>
      <a:srgbClr val="E0A28B"/>
    </a:accent2>
    <a:accent3>
      <a:srgbClr val="CECDCD"/>
    </a:accent3>
    <a:accent4>
      <a:srgbClr val="0A508C"/>
    </a:accent4>
    <a:accent5>
      <a:srgbClr val="A7A7A9"/>
    </a:accent5>
    <a:accent6>
      <a:srgbClr val="6E6E70"/>
    </a:accent6>
    <a:hlink>
      <a:srgbClr val="007EC5"/>
    </a:hlink>
    <a:folHlink>
      <a:srgbClr val="E56E3C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EBS 2022">
    <a:dk1>
      <a:srgbClr val="242B2D"/>
    </a:dk1>
    <a:lt1>
      <a:sysClr val="window" lastClr="FFFFFF"/>
    </a:lt1>
    <a:dk2>
      <a:srgbClr val="151E53"/>
    </a:dk2>
    <a:lt2>
      <a:srgbClr val="F5F5F3"/>
    </a:lt2>
    <a:accent1>
      <a:srgbClr val="007EC5"/>
    </a:accent1>
    <a:accent2>
      <a:srgbClr val="E0A28B"/>
    </a:accent2>
    <a:accent3>
      <a:srgbClr val="CECDCD"/>
    </a:accent3>
    <a:accent4>
      <a:srgbClr val="0A508C"/>
    </a:accent4>
    <a:accent5>
      <a:srgbClr val="A7A7A9"/>
    </a:accent5>
    <a:accent6>
      <a:srgbClr val="6E6E70"/>
    </a:accent6>
    <a:hlink>
      <a:srgbClr val="007EC5"/>
    </a:hlink>
    <a:folHlink>
      <a:srgbClr val="E56E3C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1841</Words>
  <Application>Microsoft Macintosh PowerPoint</Application>
  <PresentationFormat>Widescreen</PresentationFormat>
  <Paragraphs>392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SRH Text</vt:lpstr>
      <vt:lpstr>SRH Text Light</vt:lpstr>
      <vt:lpstr>STIX Two Text</vt:lpstr>
      <vt:lpstr>EBS hell</vt:lpstr>
      <vt:lpstr>Titelfolie  EBS Law School</vt:lpstr>
      <vt:lpstr>Asymmetric Upside Ratio</vt:lpstr>
      <vt:lpstr>PowerPoint Presentation</vt:lpstr>
      <vt:lpstr>Tabelle mit Text Wenn es mehr Text gibt oder ein Satz hier steht</vt:lpstr>
      <vt:lpstr>PowerPoint Presentation</vt:lpstr>
      <vt:lpstr>Asymmetric Upside Ratio Idea behind the Factor</vt:lpstr>
      <vt:lpstr>Titelfolie  EBS Business School</vt:lpstr>
      <vt:lpstr>Titelfolie  EBS Executive School</vt:lpstr>
      <vt:lpstr>Titelfolie  EBS UNIVERSITY</vt:lpstr>
      <vt:lpstr>PowerPoint Presentation</vt:lpstr>
      <vt:lpstr>PowerPoint Presentation</vt:lpstr>
      <vt:lpstr>PowerPoint Presentation</vt:lpstr>
      <vt:lpstr>PowerPoint Presentation</vt:lpstr>
      <vt:lpstr>Helle Titelseite mit Bild zum Thema xy,  bis zu vier Zeilen  sind möglich.</vt:lpstr>
      <vt:lpstr>Helle Titelseite mit Bild zum Thema xy,  bis zu vier Zeilen  sind möglich.</vt:lpstr>
      <vt:lpstr>Dunkle Titelseite mit Bild zum Thema xy,  bis zu vier Zeilen  sind möglich.</vt:lpstr>
      <vt:lpstr>Dunkle Titelseite mit Bild zum Thema xy,  bis zu vier Zeilen  sind möglich.</vt:lpstr>
      <vt:lpstr>Um ein Bild hinzuzufügen links auf das Symbol klicken</vt:lpstr>
      <vt:lpstr>Um ein Bild hinzuzufügen links auf das Symbol klicken</vt:lpstr>
      <vt:lpstr>Helle Titelseite ohne Bild zum Thema xy, bis zu vier Zeilen sind möglich, ohne dass sich der Text verkleinert.</vt:lpstr>
      <vt:lpstr>Helle Textseite Wenn es mehr Text gibt oder ein Satz hier steht</vt:lpstr>
      <vt:lpstr>Helle Textseite mit Spitzmarke und Subheadline Wenn es mehr Text gibt oder ein Satz hier steht</vt:lpstr>
      <vt:lpstr>Helle Textseite mit eigenem Bild</vt:lpstr>
      <vt:lpstr>Dunkle Titelseite ohne Bild zum Thema xy, bis zu vier Zeilen sind möglich, ohne dass sich der Text verkleinert.</vt:lpstr>
      <vt:lpstr>Dunkle Textseite mit Spitzmarke und Subheadline Wenn es mehr Text gibt oder ein Satz hier steht</vt:lpstr>
      <vt:lpstr>Dunkle Textseite mit eigenem Bild</vt:lpstr>
      <vt:lpstr>„Bildung ist die mächtigste Waffe, die du verwenden kannst, um die Welt zu verändern.“</vt:lpstr>
      <vt:lpstr>„Bildung ist die mächtigste Waffe, die du verwenden kannst, um die Welt zu verändern.“</vt:lpstr>
      <vt:lpstr>„Bildung ist die mächtigste Waffe, die du verwenden kannst, um die Welt zu verändern.“</vt:lpstr>
      <vt:lpstr>„Schlimmer als ein Verbrechen ist das Versäumnis einer Gelegenheit, das unendliche Leid vieler Menschen zu verkleinern.“  Charles Maurice de Talleyrand</vt:lpstr>
      <vt:lpstr>„Diplomatie ist die Kunst, einem anderen so lange auf den Zehen zu stehen, bis dieser sich entschuldigt.“  Charles Maurice de Talleyrand</vt:lpstr>
      <vt:lpstr>Textfolie mit Diagramm</vt:lpstr>
      <vt:lpstr>Textfolie mit Diagramm</vt:lpstr>
      <vt:lpstr>Textseite mit Diagramm Wenn es mehr Text gibt oder ein Satz hier steht</vt:lpstr>
      <vt:lpstr>Textfolie mit Diagramm</vt:lpstr>
      <vt:lpstr>Diagramme</vt:lpstr>
      <vt:lpstr>Textfolie mit Diagramm.  Wenn es mehr Text gibt oder ein Satz hier steht.</vt:lpstr>
      <vt:lpstr>Textfolie mit Tabelle.  Wenn es mehr Text gibt oder ein Satz hier steht.</vt:lpstr>
      <vt:lpstr>Tabelle mit Text</vt:lpstr>
      <vt:lpstr>Textfelder dunkel</vt:lpstr>
      <vt:lpstr>Textfelder hell</vt:lpstr>
      <vt:lpstr>Tabelle mit Text Wenn es mehr Text gibt oder ein Satz hier steht</vt:lpstr>
      <vt:lpstr>Tabelle mit Text Wenn es mehr Text gibt oder ein Satz hier steht</vt:lpstr>
      <vt:lpstr>Tabelle / Textfelder</vt:lpstr>
      <vt:lpstr>Elemente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Christopher Petry</dc:creator>
  <cp:lastModifiedBy>Lasse Kock</cp:lastModifiedBy>
  <cp:revision>30</cp:revision>
  <dcterms:created xsi:type="dcterms:W3CDTF">2022-07-28T07:01:35Z</dcterms:created>
  <dcterms:modified xsi:type="dcterms:W3CDTF">2024-06-11T21:56:38Z</dcterms:modified>
</cp:coreProperties>
</file>