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4"/><Relationship Target="../media/image1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4"/><Relationship Target="../media/image02.gif" Type="http://schemas.openxmlformats.org/officeDocument/2006/relationships/image" Id="rId3"/><Relationship Target="../media/image09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7.png" Type="http://schemas.openxmlformats.org/officeDocument/2006/relationships/image" Id="rId3"/><Relationship Target="../media/image00.png" Type="http://schemas.openxmlformats.org/officeDocument/2006/relationships/image" Id="rId6"/><Relationship Target="../media/image01.png" Type="http://schemas.openxmlformats.org/officeDocument/2006/relationships/image" Id="rId5"/><Relationship Target="../media/image06.png" Type="http://schemas.openxmlformats.org/officeDocument/2006/relationships/image" Id="rId8"/><Relationship Target="../media/image03.jpg" Type="http://schemas.openxmlformats.org/officeDocument/2006/relationships/image" Id="rId7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Implicit Feedback for Plant-Pollinator Networks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Jacob Lambert - EISI 2014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 Plant-pollinator networks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Recommendation systems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Collaborative filtering and implicit feedback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Implicit feedback matrix factorization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Results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 Discussion/future work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5" x="457200"/>
            <a:ext cy="2415000" cx="5068499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Plant-pollination: Mathematical representations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6750" x="5940705"/>
            <a:ext cy="2577849" cx="30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784091" x="799050"/>
            <a:ext cy="2196858" cx="773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546024" x="5110750"/>
            <a:ext cy="2467800" cx="35760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Recommender systems and Collaborative Filtering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134625" x="39167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975" x="457200"/>
            <a:ext cy="3047349" cx="31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537387" x="1315550"/>
            <a:ext cy="1298725" cx="26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513186" x="4750375"/>
            <a:ext cy="1347150" cx="290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Implicit Feedback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TV show recommender / Plant-pollinator dataset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- No ratings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- Implicit positive feedback from behavioural patterns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- Difficult to infer negative feedback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3" x="457200"/>
            <a:ext cy="1978199" cx="3834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Implicit Feedback Matrix Factorization (IFMF)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86720" x="384870"/>
            <a:ext cy="2039124" cx="33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886725" x="3860898"/>
            <a:ext cy="753225" cx="45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48562" x="4495050"/>
            <a:ext cy="495300" cx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352500" x="4837937"/>
            <a:ext cy="457200" cx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7">
            <a:alphaModFix/>
          </a:blip>
          <a:srcRect t="28982" b="27953" r="17702" l="5297"/>
          <a:stretch/>
        </p:blipFill>
        <p:spPr>
          <a:xfrm rot="5400000">
            <a:off y="3944749" x="3784450"/>
            <a:ext cy="615274" cx="122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709575" x="4635700"/>
            <a:ext cy="1562100" cx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140449" x="76450"/>
            <a:ext cy="1399199" cx="29109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and Discussion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2222" x="3715825"/>
            <a:ext cy="2617900" cx="52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" type="body"/>
          </p:nvPr>
        </p:nvSpPr>
        <p:spPr>
          <a:xfrm>
            <a:off y="1747250" x="76450"/>
            <a:ext cy="3178499" cx="27192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 performance ranking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subsetting training matrix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06575" x="2795625"/>
            <a:ext cy="1819275" cx="620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063375" x="249725"/>
            <a:ext cy="3725699" cx="43260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Comparison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- popularity-based model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- abundance-based model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37050" x="2328900"/>
            <a:ext cy="1752600" cx="66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 Factor interpretation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Recommendation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explanations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Acknowledgement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EISI Mentor Team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