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Summer REU program - Plant pollinator networks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8 weeks collecting data/developing project ideas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 weeks coding/presenting results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 designed this presentation for a group of people very familiar with the project, so I really just presented my specific approach. So let me know if I need to take a step back and explain what’s going on.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Very general, ask questions!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Pollinators are responsible for 75 % of food production, so it’s important that we understand how plant pollinator networks function.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Ecologists and botanists have studied these traditionally for years, but we were interested in a more quantitative approach.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jpg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png"/><Relationship Id="rId3" Type="http://schemas.openxmlformats.org/officeDocument/2006/relationships/image" Target="../media/image07.jpg"/><Relationship Id="rId6" Type="http://schemas.openxmlformats.org/officeDocument/2006/relationships/image" Target="../media/image00.png"/><Relationship Id="rId5" Type="http://schemas.openxmlformats.org/officeDocument/2006/relationships/image" Target="../media/image02.png"/><Relationship Id="rId7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10.png"/><Relationship Id="rId6" Type="http://schemas.openxmlformats.org/officeDocument/2006/relationships/image" Target="../media/image13.png"/><Relationship Id="rId5" Type="http://schemas.openxmlformats.org/officeDocument/2006/relationships/image" Target="../media/image03.png"/><Relationship Id="rId8" Type="http://schemas.openxmlformats.org/officeDocument/2006/relationships/image" Target="../media/image14.png"/><Relationship Id="rId7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2.png"/><Relationship Id="rId6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Implicit Feedback for Plant-Pollinator Networks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Jacob Lambert - EISI 2014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60625" y="129525"/>
            <a:ext cx="5068499" cy="241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Plant-pollination: Mathematical representations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825" y="587225"/>
            <a:ext cx="4563750" cy="40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49" y="2114800"/>
            <a:ext cx="3297950" cy="2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940700" y="131050"/>
            <a:ext cx="3040799" cy="195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Recommender systems and Collaborative Filtering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91675" y="11346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343" y="461723"/>
            <a:ext cx="2228106" cy="11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450" y="461726"/>
            <a:ext cx="2391575" cy="11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450" y="2225476"/>
            <a:ext cx="2707970" cy="27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5350" y="2225475"/>
            <a:ext cx="2766637" cy="27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0775" y="2225475"/>
            <a:ext cx="2670825" cy="27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Implicit Feedback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TV show recommender / Plant-pollinator dataset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1. No ratings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2. Implicit positive feedback from behavioural patterns</a:t>
            </a:r>
          </a:p>
          <a:p>
            <a:pPr indent="457200">
              <a:spcBef>
                <a:spcPts val="0"/>
              </a:spcBef>
              <a:buNone/>
            </a:pPr>
            <a:r>
              <a:rPr lang="en"/>
              <a:t>3.Difficult to infer negative feedback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3"/>
            <a:ext cx="3834600" cy="197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Implicit Feedback Matrix Factorization (IFMF)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0" y="2886720"/>
            <a:ext cx="3361775" cy="203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898" y="2886725"/>
            <a:ext cx="4591450" cy="7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050" y="3748562"/>
            <a:ext cx="40481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7937" y="4352500"/>
            <a:ext cx="37052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7">
            <a:alphaModFix/>
          </a:blip>
          <a:srcRect b="27953" l="5297" r="17702" t="28982"/>
          <a:stretch/>
        </p:blipFill>
        <p:spPr>
          <a:xfrm rot="5400000">
            <a:off x="3784450" y="3944749"/>
            <a:ext cx="1224849" cy="61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35700" y="709575"/>
            <a:ext cx="40005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6450" y="140449"/>
            <a:ext cx="2910900" cy="1399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and Discussion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76450" y="1747250"/>
            <a:ext cx="2719200" cy="317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performance ranking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subsetting training matrix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050" y="3311026"/>
            <a:ext cx="6348349" cy="149044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8262500" y="4545575"/>
            <a:ext cx="735899" cy="2558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349" y="218425"/>
            <a:ext cx="5960501" cy="28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249725" y="1063375"/>
            <a:ext cx="4326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Comparison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- popularity-based model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- abundance-based model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900" y="3337050"/>
            <a:ext cx="66484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Factor interpretation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Recommendation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explanations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Acknowledgement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Julia Jones                  - </a:t>
            </a:r>
            <a:r>
              <a:rPr i="1" lang="en" sz="2800"/>
              <a:t>program administration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Tom Dietterich             - </a:t>
            </a:r>
            <a:r>
              <a:rPr i="1" lang="en" sz="2800"/>
              <a:t>computer science advice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Rebecca Hutchinson  - </a:t>
            </a:r>
            <a:r>
              <a:rPr i="1" lang="en" sz="2800"/>
              <a:t>method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Eddie Helderop           - </a:t>
            </a:r>
            <a:r>
              <a:rPr i="1" lang="en" sz="2800"/>
              <a:t>ultimate mentor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Andy Moldenke           - </a:t>
            </a:r>
            <a:r>
              <a:rPr i="1" lang="en" sz="2800"/>
              <a:t>resident entomologist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850" y="1200150"/>
            <a:ext cx="3195947" cy="372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61998">
            <a:off x="5086349" y="2020676"/>
            <a:ext cx="844999" cy="168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98075" y="1253962"/>
            <a:ext cx="3195949" cy="361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039900"/>
            <a:ext cx="28575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