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jpg" Type="http://schemas.openxmlformats.org/officeDocument/2006/relationships/image" Id="rId4"/><Relationship Target="../media/image1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9.jpg" Type="http://schemas.openxmlformats.org/officeDocument/2006/relationships/image" Id="rId3"/><Relationship Target="../media/image08.png" Type="http://schemas.openxmlformats.org/officeDocument/2006/relationships/image" Id="rId6"/><Relationship Target="../media/image07.png" Type="http://schemas.openxmlformats.org/officeDocument/2006/relationships/image" Id="rId5"/><Relationship Target="../media/image10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Relationship Target="../media/image02.png" Type="http://schemas.openxmlformats.org/officeDocument/2006/relationships/image" Id="rId6"/><Relationship Target="../media/image00.png" Type="http://schemas.openxmlformats.org/officeDocument/2006/relationships/image" Id="rId5"/><Relationship Target="../media/image06.png" Type="http://schemas.openxmlformats.org/officeDocument/2006/relationships/image" Id="rId8"/><Relationship Target="../media/image03.jp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9.png" Type="http://schemas.openxmlformats.org/officeDocument/2006/relationships/image" Id="rId4"/><Relationship Target="../media/image1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18.png" Type="http://schemas.openxmlformats.org/officeDocument/2006/relationships/image" Id="rId3"/><Relationship Target="../media/image16.png" Type="http://schemas.openxmlformats.org/officeDocument/2006/relationships/image" Id="rId6"/><Relationship Target="../media/image13.pn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 Feedback for Plant-Pollinator Networks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Jacob Lambert - EISI 2014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129525" x="260625"/>
            <a:ext cy="2415000" cx="5068499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Plant-pollination: Mathematical representations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87225" x="4411825"/>
            <a:ext cy="4038925" cx="45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14800" x="720749"/>
            <a:ext cy="2755700" cx="32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131050" x="5940700"/>
            <a:ext cy="1954800" cx="3040799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Recommender systems and Collaborative Filtering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134625" x="39167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61723" x="856343"/>
            <a:ext cy="1109100" cx="2228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61726" x="3084450"/>
            <a:ext cy="1109099" cx="23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225476" x="236450"/>
            <a:ext cy="2739474" cx="27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225475" x="3235350"/>
            <a:ext cy="2739475" cx="276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225475" x="6180775"/>
            <a:ext cy="2739475" cx="26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Implicit Feedback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TV show recommender / Plant-pollinator dataset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1. No ratings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2. Implicit positive feedback from behavioural patterns</a:t>
            </a:r>
          </a:p>
          <a:p>
            <a:pPr indent="457200">
              <a:spcBef>
                <a:spcPts val="0"/>
              </a:spcBef>
              <a:buNone/>
            </a:pPr>
            <a:r>
              <a:rPr lang="en"/>
              <a:t>3.Difficult to infer negative feedback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3" x="457200"/>
            <a:ext cy="1978199" cx="3834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"/>
              <a:t>Implicit Feedback Matrix Factorization (IFMF)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86720" x="384870"/>
            <a:ext cy="2039124" cx="33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886725" x="3860898"/>
            <a:ext cy="753225" cx="45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8562" x="4495050"/>
            <a:ext cy="495300" cx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352500" x="4837937"/>
            <a:ext cy="457200" cx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t="28982" b="27953" r="17702" l="5297"/>
          <a:stretch/>
        </p:blipFill>
        <p:spPr>
          <a:xfrm rot="5400000">
            <a:off y="3944749" x="3784450"/>
            <a:ext cy="615274" cx="122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709575" x="4635700"/>
            <a:ext cy="1562100" cx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140449" x="76450"/>
            <a:ext cy="1399199" cx="29109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Results and Discussion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747250" x="76450"/>
            <a:ext cy="3178499" cx="27192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performance ranking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subsetting training matrix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11026" x="2650050"/>
            <a:ext cy="1490445" cx="63483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y="4545575" x="8262500"/>
            <a:ext cy="255899" cx="735899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8425" x="2987349"/>
            <a:ext cy="2801125" cx="59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063375" x="249725"/>
            <a:ext cy="3725699" cx="43260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Comparison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- popularity-based model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- abundance-based model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337050" x="2328900"/>
            <a:ext cy="1752600" cx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 Factor interpretation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 Recommendation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explanations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Acknowledgement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800" lang="en"/>
              <a:t>Julia Jones                  - </a:t>
            </a:r>
            <a:r>
              <a:rPr sz="2800" lang="en" i="1"/>
              <a:t>program administration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Tom Dietterich             - </a:t>
            </a:r>
            <a:r>
              <a:rPr sz="2800" lang="en" i="1"/>
              <a:t>computer science advice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Rebecca Hutchinson  - </a:t>
            </a:r>
            <a:r>
              <a:rPr sz="2800" lang="en" i="1"/>
              <a:t>method development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Eddie Helderop           - </a:t>
            </a:r>
            <a:r>
              <a:rPr sz="2800" lang="en" i="1"/>
              <a:t>ultimate mentor </a:t>
            </a:r>
          </a:p>
          <a:p>
            <a:pPr rtl="0" lvl="0">
              <a:spcBef>
                <a:spcPts val="0"/>
              </a:spcBef>
              <a:buNone/>
            </a:pPr>
            <a:r>
              <a:rPr sz="2800" lang="en"/>
              <a:t>Andy Moldenke           - </a:t>
            </a:r>
            <a:r>
              <a:rPr sz="2800" lang="en" i="1"/>
              <a:t>resident entomologist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00150" x="5490850"/>
            <a:ext cy="3725699" cx="3195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1998">
            <a:off y="2020676" x="5086349"/>
            <a:ext cy="1689999" cx="8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y="1253962" x="898075"/>
            <a:ext cy="3618062" cx="31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039900" x="0"/>
            <a:ext cy="1885950" cx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