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2.png" Type="http://schemas.openxmlformats.org/officeDocument/2006/relationships/image"/><Relationship Id="rId4" Target="../media/image8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1.png" Type="http://schemas.openxmlformats.org/officeDocument/2006/relationships/image"/><Relationship Id="rId7" Target="../media/image2.png" Type="http://schemas.openxmlformats.org/officeDocument/2006/relationships/image"/><Relationship Id="rId8" Target="../media/image8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2.png" Type="http://schemas.openxmlformats.org/officeDocument/2006/relationships/image"/><Relationship Id="rId5" Target="../media/image45.png" Type="http://schemas.openxmlformats.org/officeDocument/2006/relationships/image"/><Relationship Id="rId6" Target="../media/image8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45.png" Type="http://schemas.openxmlformats.org/officeDocument/2006/relationships/image"/><Relationship Id="rId4" Target="../media/image8.png" Type="http://schemas.openxmlformats.org/officeDocument/2006/relationships/image"/><Relationship Id="rId5" Target="../media/image52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51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45.png" Type="http://schemas.openxmlformats.org/officeDocument/2006/relationships/image"/><Relationship Id="rId7" Target="../media/image8.png" Type="http://schemas.openxmlformats.org/officeDocument/2006/relationships/image"/><Relationship Id="rId8" Target="../media/image62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2" Target="../media/image63.png" Type="http://schemas.openxmlformats.org/officeDocument/2006/relationships/image"/><Relationship Id="rId3" Target="../media/image51.png" Type="http://schemas.openxmlformats.org/officeDocument/2006/relationships/image"/><Relationship Id="rId4" Target="../media/image64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45.png" Type="http://schemas.openxmlformats.org/officeDocument/2006/relationships/image"/><Relationship Id="rId8" Target="../media/image8.png" Type="http://schemas.openxmlformats.org/officeDocument/2006/relationships/image"/><Relationship Id="rId9" Target="../media/image6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8.png" Type="http://schemas.openxmlformats.org/officeDocument/2006/relationships/image"/><Relationship Id="rId4" Target="../media/image65.png" Type="http://schemas.openxmlformats.org/officeDocument/2006/relationships/image"/><Relationship Id="rId5" Target="../media/image66.png" Type="http://schemas.openxmlformats.org/officeDocument/2006/relationships/image"/><Relationship Id="rId6" Target="../media/image67.png" Type="http://schemas.openxmlformats.org/officeDocument/2006/relationships/image"/><Relationship Id="rId7" Target="../media/image2.png" Type="http://schemas.openxmlformats.org/officeDocument/2006/relationships/image"/><Relationship Id="rId8" Target="../media/image6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5.png" Type="http://schemas.openxmlformats.org/officeDocument/2006/relationships/image"/><Relationship Id="rId4" Target="../media/image8.png" Type="http://schemas.openxmlformats.org/officeDocument/2006/relationships/image"/><Relationship Id="rId5" Target="../media/image69.pn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2.png" Type="http://schemas.openxmlformats.org/officeDocument/2006/relationships/image"/><Relationship Id="rId4" Target="../media/image71.png" Type="http://schemas.openxmlformats.org/officeDocument/2006/relationships/image"/><Relationship Id="rId5" Target="../media/image72.png" Type="http://schemas.openxmlformats.org/officeDocument/2006/relationships/image"/><Relationship Id="rId6" Target="../media/image8.png" Type="http://schemas.openxmlformats.org/officeDocument/2006/relationships/image"/><Relationship Id="rId7" Target="../media/image73.png" Type="http://schemas.openxmlformats.org/officeDocument/2006/relationships/image"/><Relationship Id="rId8" Target="../media/image7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5.png" Type="http://schemas.openxmlformats.org/officeDocument/2006/relationships/image"/><Relationship Id="rId3" Target="../media/image71.png" Type="http://schemas.openxmlformats.org/officeDocument/2006/relationships/image"/><Relationship Id="rId4" Target="../media/image72.png" Type="http://schemas.openxmlformats.org/officeDocument/2006/relationships/image"/><Relationship Id="rId5" Target="../media/image8.png" Type="http://schemas.openxmlformats.org/officeDocument/2006/relationships/image"/><Relationship Id="rId6" Target="../media/image76.png" Type="http://schemas.openxmlformats.org/officeDocument/2006/relationships/image"/><Relationship Id="rId7" Target="../media/image7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2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Relationship Id="rId5" Target="../media/image11.png" Type="http://schemas.openxmlformats.org/officeDocument/2006/relationships/image"/><Relationship Id="rId6" Target="../media/image8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.png" Type="http://schemas.openxmlformats.org/officeDocument/2006/relationships/image"/><Relationship Id="rId7" Target="../media/image25.png" Type="http://schemas.openxmlformats.org/officeDocument/2006/relationships/image"/><Relationship Id="rId8" Target="../media/image11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.png" Type="http://schemas.openxmlformats.org/officeDocument/2006/relationships/image"/><Relationship Id="rId5" Target="../media/image11.png" Type="http://schemas.openxmlformats.org/officeDocument/2006/relationships/image"/><Relationship Id="rId6" Target="../media/image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8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6.png" Type="http://schemas.openxmlformats.org/officeDocument/2006/relationships/image"/><Relationship Id="rId5" Target="../media/image11.png" Type="http://schemas.openxmlformats.org/officeDocument/2006/relationships/image"/><Relationship Id="rId6" Target="../media/image8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11.png" Type="http://schemas.openxmlformats.org/officeDocument/2006/relationships/image"/><Relationship Id="rId5" Target="../media/image8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73200" y="914400"/>
            <a:ext cx="1295400" cy="68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697200" y="7200900"/>
            <a:ext cx="1295400" cy="68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6300" y="838200"/>
            <a:ext cx="10299700" cy="360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00000" y="8280400"/>
            <a:ext cx="5143500" cy="977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0" y="7772400"/>
            <a:ext cx="5118100" cy="97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1900" y="8293100"/>
            <a:ext cx="61976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801600" y="7785100"/>
            <a:ext cx="1295400" cy="68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65400" y="4508500"/>
            <a:ext cx="13449300" cy="4508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3048000"/>
            <a:ext cx="3403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807200" y="4191000"/>
            <a:ext cx="8166100" cy="38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64200" y="5461000"/>
            <a:ext cx="9309100" cy="38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0" y="6667500"/>
            <a:ext cx="9512300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19100" y="1778000"/>
            <a:ext cx="12954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665200" y="4749800"/>
            <a:ext cx="12954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06600" y="3644900"/>
            <a:ext cx="5245100" cy="401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60600" y="3771900"/>
            <a:ext cx="1422400" cy="1003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60600" y="5029200"/>
            <a:ext cx="1422400" cy="100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60600" y="6261100"/>
            <a:ext cx="14224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48900" y="5422900"/>
            <a:ext cx="7124700" cy="320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77500" y="2324100"/>
            <a:ext cx="6858000" cy="1422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065500" y="4635500"/>
            <a:ext cx="1295400" cy="68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5600" y="3048000"/>
            <a:ext cx="5346700" cy="157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65400" y="4508500"/>
            <a:ext cx="13639800" cy="535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91800" y="2438400"/>
            <a:ext cx="67056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960000">
            <a:off x="15824200" y="4191000"/>
            <a:ext cx="812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092200" y="5753100"/>
            <a:ext cx="1955800" cy="102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3048000"/>
            <a:ext cx="5346700" cy="157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52700" y="4965700"/>
            <a:ext cx="13512800" cy="2806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3200000">
            <a:off x="1549400" y="6591300"/>
            <a:ext cx="9525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65400" y="4508500"/>
            <a:ext cx="13335000" cy="450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77500" y="2324100"/>
            <a:ext cx="6858000" cy="1422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741400" y="5435600"/>
            <a:ext cx="1689100" cy="889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89100" y="5715000"/>
            <a:ext cx="419100" cy="59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3048000"/>
            <a:ext cx="4102100" cy="157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91800" y="2438400"/>
            <a:ext cx="67056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78100" y="4508500"/>
            <a:ext cx="13462000" cy="509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77500" y="2324100"/>
            <a:ext cx="6858000" cy="1422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55900" y="7200900"/>
            <a:ext cx="8648700" cy="1409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84500" y="1435100"/>
            <a:ext cx="1689100" cy="889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19500" y="1727200"/>
            <a:ext cx="419100" cy="596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3700" y="3048000"/>
            <a:ext cx="4102100" cy="157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91800" y="2438400"/>
            <a:ext cx="67056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3700" y="3048000"/>
            <a:ext cx="3860800" cy="157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65400" y="4419600"/>
            <a:ext cx="13258800" cy="4673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77500" y="1905000"/>
            <a:ext cx="6781800" cy="189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80700" y="2032000"/>
            <a:ext cx="65786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71400" y="5740400"/>
            <a:ext cx="1295400" cy="68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63600" y="838200"/>
            <a:ext cx="7239000" cy="360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65400" y="4508500"/>
            <a:ext cx="11696700" cy="3657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3048000"/>
            <a:ext cx="3403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77200" y="4089400"/>
            <a:ext cx="8801100" cy="358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40000" y="6743700"/>
            <a:ext cx="12954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838200"/>
            <a:ext cx="7200900" cy="360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78100" y="4508500"/>
            <a:ext cx="7988300" cy="509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3048000"/>
            <a:ext cx="33655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61800" y="1892300"/>
            <a:ext cx="5168900" cy="739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240000" y="7569200"/>
            <a:ext cx="1295400" cy="68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63600" y="838200"/>
            <a:ext cx="7200900" cy="360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0" y="4508500"/>
            <a:ext cx="9220200" cy="5029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3048000"/>
            <a:ext cx="33655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3600" y="838200"/>
            <a:ext cx="7175500" cy="3606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135100" y="3873500"/>
            <a:ext cx="1295400" cy="68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3700" y="3048000"/>
            <a:ext cx="11645900" cy="158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52700" y="4432300"/>
            <a:ext cx="135128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99600" y="3924300"/>
            <a:ext cx="5486400" cy="38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978900" y="5181600"/>
            <a:ext cx="5994400" cy="38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048500" y="6413500"/>
            <a:ext cx="7924800" cy="38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7607300"/>
            <a:ext cx="7226300" cy="38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81900" y="8851900"/>
            <a:ext cx="7391400" cy="3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19300" y="3378200"/>
            <a:ext cx="7912100" cy="645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73300" y="3505200"/>
            <a:ext cx="1422400" cy="1003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73300" y="4762500"/>
            <a:ext cx="1422400" cy="1003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73300" y="5994400"/>
            <a:ext cx="1422400" cy="1003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73300" y="7188200"/>
            <a:ext cx="1422400" cy="1003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73300" y="8420100"/>
            <a:ext cx="14224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65400" y="4432300"/>
            <a:ext cx="13347700" cy="3657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0" y="6464300"/>
            <a:ext cx="1295400" cy="68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5600" y="3048000"/>
            <a:ext cx="80010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65400" y="4432300"/>
            <a:ext cx="11328400" cy="4508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18300" y="5080000"/>
            <a:ext cx="14135100" cy="660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71100" y="6477000"/>
            <a:ext cx="7061200" cy="3302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428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0" y="7315200"/>
            <a:ext cx="1727200" cy="10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080500" y="8623300"/>
            <a:ext cx="12954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3700" y="3048000"/>
            <a:ext cx="74422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470900" y="2260600"/>
            <a:ext cx="6146800" cy="1549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428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0" y="7848600"/>
            <a:ext cx="1447800" cy="10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0" y="2768600"/>
            <a:ext cx="1295400" cy="68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95600" y="8636000"/>
            <a:ext cx="12954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3048000"/>
            <a:ext cx="5448300" cy="157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2247900"/>
            <a:ext cx="5842000" cy="939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12200" y="3086100"/>
            <a:ext cx="54864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70100" y="3390900"/>
            <a:ext cx="21463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40000" y="4508500"/>
            <a:ext cx="139192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23400" y="5676900"/>
            <a:ext cx="1295400" cy="68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3700" y="3048000"/>
            <a:ext cx="4686300" cy="157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65400" y="4508500"/>
            <a:ext cx="13157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749800" y="876300"/>
            <a:ext cx="1295400" cy="68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595600" y="8636000"/>
            <a:ext cx="1295400" cy="685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388600" y="9423400"/>
            <a:ext cx="67818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3048000"/>
            <a:ext cx="4775200" cy="157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78100" y="4508500"/>
            <a:ext cx="133350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6167100" y="1549400"/>
            <a:ext cx="1295400" cy="685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4859000" y="3302000"/>
            <a:ext cx="4686300" cy="3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63600" y="838200"/>
            <a:ext cx="7404100" cy="360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6500" y="825500"/>
            <a:ext cx="3162300" cy="1104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3700" y="3048000"/>
            <a:ext cx="6019800" cy="157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0" y="4508500"/>
            <a:ext cx="135255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