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48" d="100"/>
          <a:sy n="48" d="100"/>
        </p:scale>
        <p:origin x="64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W\OneDrive\&#44277;&#51452;&#45824;\&#50545;&#49828;&#53552;&#46356;\1&#54617;&#45380;\&#46041;&#50500;&#47532;%20&#50545;&#49828;&#53552;&#46356;%20&#44036;&#53944;%20&#52264;&#5436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시작날짜</c:v>
                </c:pt>
              </c:strCache>
            </c:strRef>
          </c:tx>
          <c:spPr>
            <a:noFill/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Sheet2!$A$2:$A$7</c:f>
              <c:strCache>
                <c:ptCount val="6"/>
                <c:pt idx="0">
                  <c:v>목적 선정</c:v>
                </c:pt>
                <c:pt idx="1">
                  <c:v>앱 주제 선정</c:v>
                </c:pt>
                <c:pt idx="2">
                  <c:v>UI 디자인</c:v>
                </c:pt>
                <c:pt idx="3">
                  <c:v>디자인 시안 제작</c:v>
                </c:pt>
                <c:pt idx="4">
                  <c:v>중간고사</c:v>
                </c:pt>
                <c:pt idx="5">
                  <c:v>역할 분배 및 기능 구현, 취합, 최종 보고서 제작</c:v>
                </c:pt>
              </c:strCache>
            </c:strRef>
          </c:cat>
          <c:val>
            <c:numRef>
              <c:f>Sheet2!$B$2:$B$7</c:f>
              <c:numCache>
                <c:formatCode>m/d/yyyy</c:formatCode>
                <c:ptCount val="6"/>
                <c:pt idx="0">
                  <c:v>45546</c:v>
                </c:pt>
                <c:pt idx="1">
                  <c:v>45547</c:v>
                </c:pt>
                <c:pt idx="2">
                  <c:v>45560</c:v>
                </c:pt>
                <c:pt idx="3">
                  <c:v>45565</c:v>
                </c:pt>
                <c:pt idx="4">
                  <c:v>45576</c:v>
                </c:pt>
                <c:pt idx="5">
                  <c:v>45587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88-4BFD-9B31-F0F4CF2591E0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Sheet2!$A$2:$A$7</c:f>
              <c:strCache>
                <c:ptCount val="6"/>
                <c:pt idx="0">
                  <c:v>목적 선정</c:v>
                </c:pt>
                <c:pt idx="1">
                  <c:v>앱 주제 선정</c:v>
                </c:pt>
                <c:pt idx="2">
                  <c:v>UI 디자인</c:v>
                </c:pt>
                <c:pt idx="3">
                  <c:v>디자인 시안 제작</c:v>
                </c:pt>
                <c:pt idx="4">
                  <c:v>중간고사</c:v>
                </c:pt>
                <c:pt idx="5">
                  <c:v>역할 분배 및 기능 구현, 취합, 최종 보고서 제작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>
                  <c:v>2</c:v>
                </c:pt>
                <c:pt idx="1">
                  <c:v>14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88-4BFD-9B31-F0F4CF259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988917007"/>
        <c:axId val="988917487"/>
      </c:barChart>
      <c:catAx>
        <c:axId val="98891700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8917487"/>
        <c:crosses val="autoZero"/>
        <c:auto val="1"/>
        <c:lblAlgn val="ctr"/>
        <c:lblOffset val="100"/>
        <c:noMultiLvlLbl val="0"/>
      </c:catAx>
      <c:valAx>
        <c:axId val="988917487"/>
        <c:scaling>
          <c:orientation val="minMax"/>
          <c:max val="45632"/>
          <c:min val="4554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8917007"/>
        <c:crosses val="autoZero"/>
        <c:crossBetween val="between"/>
        <c:majorUnit val="10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87F8E-B404-3C95-1905-327C3F5FF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20E4AE-E2E4-B5CB-7BD2-7A2ABC52F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D4581-AB26-54E9-F734-B41D75A3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D860-440F-45D3-94EA-313054B9687F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13438-C510-53AC-611B-774F2458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5B23D-D226-1322-C629-667837F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45EA-B959-4FAC-85E3-09F658F39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2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723D-8BD7-19DC-FCB2-35F3E7B9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7BC06-0AD2-A2F8-2699-C9FAFE106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DDCFB-92A4-0C93-D0EA-FC65F2AB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D860-440F-45D3-94EA-313054B9687F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AD4BD-AC64-A7A6-1DDE-C9E547B6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27A0F-6C46-8277-51E4-1F371471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45EA-B959-4FAC-85E3-09F658F39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8066F0-7C69-076C-4E19-A71448104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590389-2DC4-2F16-C7E7-71349D4BA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56D1D-7CC7-1995-5BC9-973CA42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D860-440F-45D3-94EA-313054B9687F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51841-E656-DCF4-E2D4-B3299F13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D9C76-858A-94E6-3C3E-E0801B60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45EA-B959-4FAC-85E3-09F658F39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0E27C-0B10-F7FB-74C5-1D366881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16918-BFD5-8D7B-1534-B40AEC26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24774-015B-FDD4-56B1-99092ACD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D860-440F-45D3-94EA-313054B9687F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621DA-460B-D0C2-BFB8-E6AF6D9F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5FF01-982D-F876-7D40-11B32A96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45EA-B959-4FAC-85E3-09F658F39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2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854ED-7B42-FE48-3E83-0990D02B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2C7F4-5FE1-7AC1-9B1D-6FFF1C167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B1CB8-0DD6-E8B0-9208-801C7055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D860-440F-45D3-94EA-313054B9687F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10B16-2E40-B500-D18D-9AB097CD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96F59-BAB9-4DFC-2D0F-4E479535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45EA-B959-4FAC-85E3-09F658F39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3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22361-8581-E903-0AAA-AD6F78C8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2FB11-9F46-E8CE-18BA-2B69EC05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01C4D-E6F3-15E1-FE62-9634D973A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91B06-E887-9EB8-7179-3AE02224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D860-440F-45D3-94EA-313054B9687F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2C1A9-BB98-9482-67FE-2A6D7538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21669-2C3C-6F9F-0168-DEB4CFF1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45EA-B959-4FAC-85E3-09F658F39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1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6A8BF-34A6-874B-2141-7E1DC545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3C0CF-7627-14F2-165A-F5CF689CE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F1F3F-B8B2-B5ED-AD54-AD77FCE4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9A30BF-98CC-7664-999E-D633221FE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D94826-34E7-CFD9-8A44-F78127338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F12F25-7438-5330-81E7-86157F17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D860-440F-45D3-94EA-313054B9687F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FC17FC-7E08-87EE-0D11-BFAED713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E1785-77FD-4EC2-011E-AE4B14F3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45EA-B959-4FAC-85E3-09F658F39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50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DCD7E-0575-2B3B-B82E-BE3DAAA3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14FBB1-1D39-CB7A-B9CB-408B1397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D860-440F-45D3-94EA-313054B9687F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71F50-B501-C34B-4631-04536E74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2EB7A7-D1DC-2486-36BE-522EBB3A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45EA-B959-4FAC-85E3-09F658F39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3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F0C6BD-11DB-F749-192C-47F6BA50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D860-440F-45D3-94EA-313054B9687F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BC62F-26B4-FEE2-3DD8-04DF7A2D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728A0-E397-3CB9-15C1-0D6DD546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45EA-B959-4FAC-85E3-09F658F39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3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B9340-BFC0-C161-A970-72E99F4C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B6C99-B80E-1B83-B6A7-F64A4357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EB577-9146-95BE-90A3-323B64F6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15BB2-AA5A-5C74-E9BA-0A2AF337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D860-440F-45D3-94EA-313054B9687F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A6576-92D9-DCC6-12E9-B7EC8819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E1412-1BB9-18F9-0C6B-A616E796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45EA-B959-4FAC-85E3-09F658F39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3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2E01-8C93-6765-B424-53700274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45BEAC-6325-FF47-92D5-2A9EBA342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B55CE-B576-B958-6E45-E751215C1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DD5C84-5559-639C-689E-15C642FB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D860-440F-45D3-94EA-313054B9687F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C5A15-1AB4-E79C-ADD5-493651F0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54CB9-83DC-7379-822C-874CCC03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45EA-B959-4FAC-85E3-09F658F39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7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2C357E-15A0-17CD-027E-9E36F964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6FFBA-6C22-C8C8-0DCC-03C4DE80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CE6DC-72B8-9252-837B-75778D7CF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D860-440F-45D3-94EA-313054B9687F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7CCFF-7EEC-BE36-BBA0-2B08C86FC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42076-4755-6C84-AD10-62ED473FC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45EA-B959-4FAC-85E3-09F658F39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mbda127/y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F8CCB-5BA7-1900-D7DD-A9A3CE7B5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동아리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34D434-C6FD-82BB-B5E6-D8F578EF2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앱 스터디</a:t>
            </a:r>
            <a:endParaRPr lang="en-US" altLang="ko-KR" dirty="0"/>
          </a:p>
          <a:p>
            <a:r>
              <a:rPr lang="ko-KR" altLang="en-US" dirty="0" err="1"/>
              <a:t>장우준</a:t>
            </a:r>
            <a:r>
              <a:rPr lang="en-US" altLang="ko-KR" dirty="0"/>
              <a:t>, </a:t>
            </a:r>
            <a:r>
              <a:rPr lang="ko-KR" altLang="en-US" dirty="0" err="1"/>
              <a:t>김규연</a:t>
            </a:r>
            <a:r>
              <a:rPr lang="en-US" altLang="ko-KR" dirty="0"/>
              <a:t>, </a:t>
            </a:r>
            <a:r>
              <a:rPr lang="ko-KR" altLang="en-US" dirty="0"/>
              <a:t>김채원</a:t>
            </a:r>
          </a:p>
        </p:txBody>
      </p:sp>
    </p:spTree>
    <p:extLst>
      <p:ext uri="{BB962C8B-B14F-4D97-AF65-F5344CB8AC3E}">
        <p14:creationId xmlns:p14="http://schemas.microsoft.com/office/powerpoint/2010/main" val="4203263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87F55-E76E-B4FC-C912-2DD87F6E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5708-3C07-8C6C-8A34-676C8F3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느낀점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3EE6C-52FD-07E0-EE92-1904B4BBE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500" dirty="0" err="1"/>
              <a:t>김규연</a:t>
            </a:r>
            <a:endParaRPr lang="en-US" altLang="ko-KR" sz="2500" dirty="0"/>
          </a:p>
          <a:p>
            <a:pPr marL="0" indent="0" algn="just">
              <a:buNone/>
            </a:pPr>
            <a:r>
              <a:rPr lang="ko-KR" altLang="en-US" sz="2500" dirty="0"/>
              <a:t>이번 프로젝트를 통해 의견을 나누는 것과 피드백 과정이 정말 중요하다는 것을 느꼈다</a:t>
            </a:r>
            <a:r>
              <a:rPr lang="en-US" altLang="ko-KR" sz="2500" dirty="0"/>
              <a:t>. </a:t>
            </a:r>
            <a:r>
              <a:rPr lang="ko-KR" altLang="en-US" sz="2500" dirty="0"/>
              <a:t>내가 처음 동아리 </a:t>
            </a:r>
            <a:r>
              <a:rPr lang="ko-KR" altLang="en-US" sz="2500" dirty="0" err="1"/>
              <a:t>열품타를</a:t>
            </a:r>
            <a:r>
              <a:rPr lang="ko-KR" altLang="en-US" sz="2500" dirty="0"/>
              <a:t> 제시했을 때에는 자리표와 식단표처럼 부가적인 기능을 넣고 싶었지만</a:t>
            </a:r>
            <a:r>
              <a:rPr lang="en-US" altLang="ko-KR" sz="2500" dirty="0"/>
              <a:t>, </a:t>
            </a:r>
            <a:r>
              <a:rPr lang="ko-KR" altLang="en-US" sz="2500" dirty="0"/>
              <a:t>피드백을 통해 하나의 기능에 집중하는 것이 어플리케이션을 더 완성도 있게 만든다는 것을 알게 되었다</a:t>
            </a:r>
            <a:r>
              <a:rPr lang="en-US" altLang="ko-KR" sz="2500" dirty="0"/>
              <a:t>. </a:t>
            </a:r>
            <a:r>
              <a:rPr lang="ko-KR" altLang="en-US" sz="2500" dirty="0"/>
              <a:t>다만 자바로 개발하는 걸 헷갈려서 </a:t>
            </a:r>
            <a:r>
              <a:rPr lang="ko-KR" altLang="en-US" sz="2500" dirty="0" err="1"/>
              <a:t>투두</a:t>
            </a:r>
            <a:r>
              <a:rPr lang="ko-KR" altLang="en-US" sz="2500" dirty="0"/>
              <a:t> 리스트 기능을 </a:t>
            </a:r>
            <a:r>
              <a:rPr lang="en-US" altLang="ko-KR" sz="2500" dirty="0"/>
              <a:t>c</a:t>
            </a:r>
            <a:r>
              <a:rPr lang="ko-KR" altLang="en-US" sz="2500" dirty="0"/>
              <a:t>언어로 만들어 봤었는데</a:t>
            </a:r>
            <a:r>
              <a:rPr lang="en-US" altLang="ko-KR" sz="2500" dirty="0"/>
              <a:t>, </a:t>
            </a:r>
            <a:r>
              <a:rPr lang="ko-KR" altLang="en-US" sz="2500" dirty="0"/>
              <a:t>앱에 쓰이지는 못했지만 몰랐던 </a:t>
            </a:r>
            <a:r>
              <a:rPr lang="en-US" altLang="ko-KR" sz="2500" dirty="0"/>
              <a:t>c</a:t>
            </a:r>
            <a:r>
              <a:rPr lang="ko-KR" altLang="en-US" sz="2500" dirty="0"/>
              <a:t>언어 함수의 활용과 지식을 알게 되어 유익했다</a:t>
            </a:r>
            <a:r>
              <a:rPr lang="en-US" altLang="ko-KR" sz="2500" dirty="0"/>
              <a:t>. </a:t>
            </a:r>
            <a:r>
              <a:rPr lang="ko-KR" altLang="en-US" sz="2500" dirty="0"/>
              <a:t>이 경험을 토대로 나중에 프로젝트를 맡게 된다면 더 적극적인 소통과 알지 못했던 새로운 분야에 대한 공부를 계속 이어 나가고 싶다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41868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7A521-3289-EB41-C940-FD39CF67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41A0F-76F6-1280-8AA7-42463CAD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느낀점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6F0ED-810E-7BC4-78F9-2E732322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55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ko-KR" altLang="en-US" sz="2500" dirty="0" err="1"/>
              <a:t>장우준</a:t>
            </a:r>
            <a:endParaRPr lang="en-US" altLang="ko-KR" sz="2500" dirty="0"/>
          </a:p>
          <a:p>
            <a:pPr marL="0" indent="0" algn="just">
              <a:buNone/>
            </a:pPr>
            <a:r>
              <a:rPr lang="en-US" altLang="ko-KR" sz="2500" dirty="0"/>
              <a:t> </a:t>
            </a:r>
            <a:r>
              <a:rPr lang="ko-KR" altLang="en-US" sz="2500" dirty="0"/>
              <a:t>프로젝트가 시작되고 팀장을 따로 정한 건 아니지만 어쩌다 보니 </a:t>
            </a:r>
            <a:r>
              <a:rPr lang="ko-KR" altLang="en-US" sz="2500" dirty="0" err="1"/>
              <a:t>팀장같은</a:t>
            </a:r>
            <a:r>
              <a:rPr lang="ko-KR" altLang="en-US" sz="2500" dirty="0"/>
              <a:t> 역할을 하게 되었는데 의견을 조율하고 프로젝트 진행을 관리하는 게 </a:t>
            </a:r>
            <a:r>
              <a:rPr lang="ko-KR" altLang="en-US" sz="2500" dirty="0" err="1"/>
              <a:t>쉬운게</a:t>
            </a:r>
            <a:r>
              <a:rPr lang="ko-KR" altLang="en-US" sz="2500" dirty="0"/>
              <a:t> 아니라는 걸 느꼈습니다</a:t>
            </a:r>
            <a:r>
              <a:rPr lang="en-US" altLang="ko-KR" sz="2500" dirty="0"/>
              <a:t>. UI </a:t>
            </a:r>
            <a:r>
              <a:rPr lang="ko-KR" altLang="en-US" sz="2500" dirty="0"/>
              <a:t>디자인과 구현을 맡아서 했는데 기능 구현만 하는 것보다 어려웠지만 재밌었습니다</a:t>
            </a:r>
            <a:r>
              <a:rPr lang="en-US" altLang="ko-KR" sz="2500" dirty="0"/>
              <a:t>. </a:t>
            </a:r>
            <a:r>
              <a:rPr lang="ko-KR" altLang="en-US" sz="2500" dirty="0"/>
              <a:t>학과 수업에서 하지 않는 내용을 따로 공부한다는 것이 조금은 힘들고 버겁다는 느낌이 있긴 했습니다</a:t>
            </a:r>
            <a:r>
              <a:rPr lang="en-US" altLang="ko-KR" sz="2500" dirty="0"/>
              <a:t>. </a:t>
            </a:r>
            <a:r>
              <a:rPr lang="ko-KR" altLang="en-US" sz="2500" dirty="0"/>
              <a:t>기존에 사용하던 언어와 프레임워크가 아닌 새로운 환경이라 어렵고 힘들었지만 그래도 어플리케이션 개발에 대한 지식을 더 얻은 것 같습니다</a:t>
            </a:r>
            <a:r>
              <a:rPr lang="en-US" altLang="ko-KR" sz="2500" dirty="0"/>
              <a:t>. </a:t>
            </a:r>
            <a:r>
              <a:rPr lang="ko-KR" altLang="en-US" sz="2500" dirty="0"/>
              <a:t>어떻게 진행해 나가야 할지도 막막했습니다</a:t>
            </a:r>
            <a:r>
              <a:rPr lang="en-US" altLang="ko-KR" sz="2500" dirty="0"/>
              <a:t>. </a:t>
            </a:r>
            <a:r>
              <a:rPr lang="ko-KR" altLang="en-US" sz="2500" dirty="0"/>
              <a:t>그래도 조악하고 어플리케이션이라고 부르기는 조금 부끄럽지만 하나의 어플리케이션을 만들었습니다</a:t>
            </a:r>
            <a:r>
              <a:rPr lang="en-US" altLang="ko-KR" sz="2500" dirty="0"/>
              <a:t>. </a:t>
            </a:r>
            <a:r>
              <a:rPr lang="ko-KR" altLang="en-US" sz="2500" dirty="0"/>
              <a:t>고칠 것도</a:t>
            </a:r>
            <a:r>
              <a:rPr lang="en-US" altLang="ko-KR" sz="2500" dirty="0"/>
              <a:t>, </a:t>
            </a:r>
            <a:r>
              <a:rPr lang="ko-KR" altLang="en-US" sz="2500" dirty="0"/>
              <a:t>추가할 것도 정말 많지만 많은 과제와 닥쳐오는 기말고사와 종강</a:t>
            </a:r>
            <a:r>
              <a:rPr lang="en-US" altLang="ko-KR" sz="2500" dirty="0"/>
              <a:t>, </a:t>
            </a:r>
            <a:r>
              <a:rPr lang="ko-KR" altLang="en-US" sz="2500" dirty="0"/>
              <a:t>그리고 프로젝트 마감 날짜에 이 정도 까지만 만든 것이 너무 아쉽습니다</a:t>
            </a:r>
            <a:r>
              <a:rPr lang="en-US" altLang="ko-KR" sz="2500" dirty="0"/>
              <a:t>. </a:t>
            </a:r>
            <a:r>
              <a:rPr lang="ko-KR" altLang="en-US" sz="2500" dirty="0"/>
              <a:t>파일도 코드도 정리가 안되어 어지러우니 볼 때 조심하시길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6952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7CE83-1BD5-0CAE-6BE6-45F10300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0"/>
            <a:ext cx="10515600" cy="1659787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77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EFA31-8603-8F7D-4670-080388B9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5B322-7D60-D7A6-BBD9-06CD129C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780"/>
            <a:ext cx="10515600" cy="3627290"/>
          </a:xfrm>
        </p:spPr>
        <p:txBody>
          <a:bodyPr/>
          <a:lstStyle/>
          <a:p>
            <a:r>
              <a:rPr lang="ko-KR" altLang="en-US" sz="3000" dirty="0"/>
              <a:t>프로젝트 개요</a:t>
            </a:r>
            <a:endParaRPr lang="en-US" altLang="ko-KR" sz="3000" dirty="0"/>
          </a:p>
          <a:p>
            <a:r>
              <a:rPr lang="ko-KR" altLang="en-US" sz="3000" dirty="0"/>
              <a:t>팀원 역할 분배</a:t>
            </a:r>
            <a:endParaRPr lang="en-US" altLang="ko-KR" sz="3000" dirty="0"/>
          </a:p>
          <a:p>
            <a:r>
              <a:rPr lang="ko-KR" altLang="en-US" sz="3000" dirty="0"/>
              <a:t>진행 척도</a:t>
            </a:r>
            <a:endParaRPr lang="en-US" altLang="ko-KR" sz="3000" dirty="0"/>
          </a:p>
          <a:p>
            <a:r>
              <a:rPr lang="ko-KR" altLang="en-US" sz="3000" dirty="0"/>
              <a:t>주요 기능과</a:t>
            </a:r>
            <a:r>
              <a:rPr lang="en-US" altLang="ko-KR" sz="3000" dirty="0"/>
              <a:t> </a:t>
            </a:r>
            <a:r>
              <a:rPr lang="ko-KR" altLang="en-US" sz="3000" dirty="0"/>
              <a:t>사용 기술</a:t>
            </a:r>
            <a:endParaRPr lang="en-US" altLang="ko-KR" sz="3000" dirty="0"/>
          </a:p>
          <a:p>
            <a:r>
              <a:rPr lang="ko-KR" altLang="en-US" sz="3000" dirty="0"/>
              <a:t>설계 내용</a:t>
            </a:r>
            <a:endParaRPr lang="en-US" altLang="ko-KR" sz="3000" dirty="0"/>
          </a:p>
          <a:p>
            <a:r>
              <a:rPr lang="ko-KR" altLang="en-US" sz="3000" dirty="0" err="1"/>
              <a:t>느낀점</a:t>
            </a:r>
            <a:endParaRPr lang="en-US" altLang="ko-KR" sz="3000" dirty="0"/>
          </a:p>
          <a:p>
            <a:pPr marL="0" indent="0">
              <a:buNone/>
            </a:pPr>
            <a:endParaRPr lang="en-US" altLang="ko-KR" sz="3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49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C4152-393C-FF94-3A4F-65E79D8F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5F8B6-4847-FDE0-446C-1B3F81C2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프로젝트 주제 </a:t>
            </a:r>
            <a:r>
              <a:rPr lang="en-US" altLang="ko-KR" dirty="0"/>
              <a:t>: </a:t>
            </a:r>
            <a:r>
              <a:rPr lang="ko-KR" altLang="en-US" dirty="0"/>
              <a:t>동아리 </a:t>
            </a:r>
            <a:r>
              <a:rPr lang="ko-KR" altLang="en-US" dirty="0" err="1"/>
              <a:t>열품타</a:t>
            </a:r>
            <a:endParaRPr lang="en-US" altLang="ko-KR" dirty="0"/>
          </a:p>
          <a:p>
            <a:r>
              <a:rPr lang="ko-KR" altLang="en-US" dirty="0"/>
              <a:t>프로젝트 기간 </a:t>
            </a:r>
            <a:r>
              <a:rPr lang="en-US" altLang="ko-KR" dirty="0"/>
              <a:t>: 9/11 ~ 12/6</a:t>
            </a:r>
          </a:p>
          <a:p>
            <a:r>
              <a:rPr lang="ko-KR" altLang="en-US" dirty="0"/>
              <a:t>소요 인원 </a:t>
            </a:r>
            <a:r>
              <a:rPr lang="en-US" altLang="ko-KR" dirty="0"/>
              <a:t>: 3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대상자 </a:t>
            </a:r>
            <a:r>
              <a:rPr lang="en-US" altLang="ko-KR" dirty="0"/>
              <a:t>: Primitive </a:t>
            </a:r>
            <a:r>
              <a:rPr lang="ko-KR" altLang="en-US" dirty="0"/>
              <a:t>동아리 회원들</a:t>
            </a:r>
            <a:endParaRPr lang="en-US" altLang="ko-KR" dirty="0"/>
          </a:p>
          <a:p>
            <a:r>
              <a:rPr lang="ko-KR" altLang="en-US" dirty="0"/>
              <a:t>주요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</a:t>
            </a:r>
            <a:r>
              <a:rPr lang="ko-KR" altLang="en-US" dirty="0"/>
              <a:t>원하는 과목의 공부 </a:t>
            </a:r>
            <a:r>
              <a:rPr lang="ko-KR" altLang="en-US" dirty="0" err="1"/>
              <a:t>시간량</a:t>
            </a:r>
            <a:r>
              <a:rPr lang="ko-KR" altLang="en-US" dirty="0"/>
              <a:t> 측정 및 체크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-To-Do List</a:t>
            </a:r>
            <a:r>
              <a:rPr lang="ko-KR" altLang="en-US" dirty="0"/>
              <a:t>로 자신의 일정 확인 및 체크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https://github.com/lambda127/ypt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6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08249-66F9-F73A-CB3F-C7BA01335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CD7B9-FF33-591A-E914-F6EEE740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팀원 역할 분배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41398-D611-8B09-EF62-422752CC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명 </a:t>
            </a:r>
            <a:r>
              <a:rPr lang="en-US" altLang="ko-KR" dirty="0"/>
              <a:t>: </a:t>
            </a:r>
            <a:r>
              <a:rPr lang="ko-KR" altLang="en-US" dirty="0"/>
              <a:t>프로젝트 진행을 위한 아이디어를 주제로 내고</a:t>
            </a:r>
            <a:r>
              <a:rPr lang="en-US" altLang="ko-KR" dirty="0"/>
              <a:t>, </a:t>
            </a:r>
            <a:r>
              <a:rPr lang="ko-KR" altLang="en-US" dirty="0"/>
              <a:t>선정된 주제를 어떻게 만들지 계획 작성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명 </a:t>
            </a:r>
            <a:r>
              <a:rPr lang="en-US" altLang="ko-KR" dirty="0"/>
              <a:t>: </a:t>
            </a:r>
            <a:r>
              <a:rPr lang="ko-KR" altLang="en-US" dirty="0"/>
              <a:t>프로젝트 계획에서 선정된 주제를 가지고 프로젝트 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장우준</a:t>
            </a:r>
            <a:r>
              <a:rPr lang="ko-KR" altLang="en-US" dirty="0"/>
              <a:t> </a:t>
            </a:r>
            <a:r>
              <a:rPr lang="en-US" altLang="ko-KR" dirty="0"/>
              <a:t>: UI</a:t>
            </a:r>
            <a:r>
              <a:rPr lang="ko-KR" altLang="en-US" dirty="0"/>
              <a:t>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김규연</a:t>
            </a:r>
            <a:r>
              <a:rPr lang="ko-KR" altLang="en-US" dirty="0"/>
              <a:t> </a:t>
            </a:r>
            <a:r>
              <a:rPr lang="en-US" altLang="ko-KR" dirty="0"/>
              <a:t>: To-Do List</a:t>
            </a:r>
            <a:r>
              <a:rPr lang="ko-KR" altLang="en-US" dirty="0"/>
              <a:t>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김채원 </a:t>
            </a:r>
            <a:r>
              <a:rPr lang="en-US" altLang="ko-KR" dirty="0"/>
              <a:t>: </a:t>
            </a:r>
            <a:r>
              <a:rPr lang="ko-KR" altLang="en-US" dirty="0"/>
              <a:t>타이머 제작</a:t>
            </a:r>
          </a:p>
        </p:txBody>
      </p:sp>
    </p:spTree>
    <p:extLst>
      <p:ext uri="{BB962C8B-B14F-4D97-AF65-F5344CB8AC3E}">
        <p14:creationId xmlns:p14="http://schemas.microsoft.com/office/powerpoint/2010/main" val="168654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6F208-07B0-26FE-1FB3-5C2B05508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E75A6-550E-CA31-2A32-D9D7A2E5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진행 척도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1523689-B641-F79D-8D04-B07531BBC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743757"/>
              </p:ext>
            </p:extLst>
          </p:nvPr>
        </p:nvGraphicFramePr>
        <p:xfrm>
          <a:off x="1103794" y="1494734"/>
          <a:ext cx="10346083" cy="487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531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F7050-A8AB-2508-7C8E-B6FE5B9EB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33EA-53C1-B69B-16F9-024F0FE1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주요 기능과</a:t>
            </a:r>
            <a:r>
              <a:rPr lang="en-US" altLang="ko-KR" sz="4000" dirty="0"/>
              <a:t> </a:t>
            </a:r>
            <a:r>
              <a:rPr lang="ko-KR" altLang="en-US" sz="4000" dirty="0"/>
              <a:t>사용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023DF-C608-BF52-99EC-A9883EDB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기능 </a:t>
            </a:r>
            <a:r>
              <a:rPr lang="en-US" altLang="ko-KR" dirty="0"/>
              <a:t>: </a:t>
            </a:r>
            <a:r>
              <a:rPr lang="ko-KR" altLang="en-US" dirty="0"/>
              <a:t>타이머</a:t>
            </a:r>
            <a:r>
              <a:rPr lang="en-US" altLang="ko-KR" dirty="0"/>
              <a:t>, </a:t>
            </a:r>
            <a:r>
              <a:rPr lang="ko-KR" altLang="en-US" dirty="0"/>
              <a:t>과목별 타이머 리스트</a:t>
            </a:r>
            <a:r>
              <a:rPr lang="en-US" altLang="ko-KR" dirty="0"/>
              <a:t>, To-Do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</a:p>
          <a:p>
            <a:endParaRPr lang="en-US" altLang="ko-KR" dirty="0"/>
          </a:p>
          <a:p>
            <a:r>
              <a:rPr lang="ko-KR" altLang="en-US" dirty="0"/>
              <a:t>사용 기술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언어 </a:t>
            </a:r>
            <a:r>
              <a:rPr lang="en-US" altLang="ko-KR" dirty="0"/>
              <a:t>: java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개발 환경 </a:t>
            </a:r>
            <a:r>
              <a:rPr lang="en-US" altLang="ko-KR" dirty="0"/>
              <a:t>: </a:t>
            </a:r>
            <a:r>
              <a:rPr lang="ko-KR" altLang="en-US" dirty="0"/>
              <a:t>안드로이드 스튜디오</a:t>
            </a:r>
            <a:r>
              <a:rPr lang="en-US" altLang="ko-KR" dirty="0"/>
              <a:t>, Figma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86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66933-D633-E41B-F339-4996292BF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4A4FA-10CD-8172-1372-BC939F9F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설계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A5565-F92F-121F-C2D6-BF093D19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2274" cy="4351338"/>
          </a:xfrm>
        </p:spPr>
        <p:txBody>
          <a:bodyPr/>
          <a:lstStyle/>
          <a:p>
            <a:r>
              <a:rPr lang="ko-KR" altLang="en-US" dirty="0"/>
              <a:t>설계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타이머 </a:t>
            </a:r>
            <a:r>
              <a:rPr lang="en-US" altLang="ko-KR" dirty="0"/>
              <a:t>: </a:t>
            </a:r>
            <a:r>
              <a:rPr lang="ko-KR" altLang="en-US" dirty="0"/>
              <a:t>자신이 추가한 과목의 시간을 측정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이때 큰 타이머는 전체 시간을 측정함과 동시에 자신이 설정한 과목의 시간도 같이 측정함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-To-Do List : </a:t>
            </a:r>
            <a:r>
              <a:rPr lang="ko-KR" altLang="en-US" dirty="0"/>
              <a:t>사용자가 일정을 추가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추가한 일정 옆의 네모박스 체크하면 </a:t>
            </a:r>
            <a:r>
              <a:rPr lang="en-US" altLang="ko-KR" dirty="0"/>
              <a:t>%</a:t>
            </a:r>
            <a:r>
              <a:rPr lang="ko-KR" altLang="en-US" dirty="0"/>
              <a:t>를 확인할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4C9DCD-5DEC-8A21-FA22-1AD438124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186" r="-107" b="5324"/>
          <a:stretch/>
        </p:blipFill>
        <p:spPr>
          <a:xfrm>
            <a:off x="8867427" y="365125"/>
            <a:ext cx="3200528" cy="62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2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F8045-1372-C894-D693-D80B41A9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78BD6-271A-3A79-EE87-5570B209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설계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1450B-B7EF-4DFB-919B-A8482833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29227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설계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-UI : </a:t>
            </a:r>
            <a:r>
              <a:rPr lang="ko-KR" altLang="en-US" sz="2400" dirty="0"/>
              <a:t>위에는 타이머 기능들</a:t>
            </a:r>
            <a:r>
              <a:rPr lang="en-US" altLang="ko-KR" sz="2400" dirty="0"/>
              <a:t>, </a:t>
            </a:r>
            <a:r>
              <a:rPr lang="ko-KR" altLang="en-US" sz="2400" dirty="0"/>
              <a:t>아래에는 </a:t>
            </a:r>
            <a:r>
              <a:rPr lang="en-US" altLang="ko-KR" sz="2400" dirty="0"/>
              <a:t>To-Do-List</a:t>
            </a:r>
            <a:r>
              <a:rPr lang="ko-KR" altLang="en-US" sz="2400" dirty="0"/>
              <a:t>로 나뉨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타이머의 왼쪽 위에는 현재 시간을 재는 것이 어떤 과목인지와 과목 교체 기능</a:t>
            </a:r>
            <a:r>
              <a:rPr lang="en-US" altLang="ko-KR" sz="2400" dirty="0"/>
              <a:t>, </a:t>
            </a:r>
            <a:r>
              <a:rPr lang="ko-KR" altLang="en-US" sz="2400" dirty="0"/>
              <a:t>아래 네모박스는 추가한 과목들과 얼마나 측정되었는지 확인 가능하며</a:t>
            </a:r>
            <a:r>
              <a:rPr lang="en-US" altLang="ko-KR" sz="2400" dirty="0"/>
              <a:t>, </a:t>
            </a:r>
            <a:r>
              <a:rPr lang="ko-KR" altLang="en-US" sz="2400" dirty="0"/>
              <a:t>과목 추가 기능 있음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To-Do List</a:t>
            </a:r>
            <a:r>
              <a:rPr lang="ko-KR" altLang="en-US" sz="2400" dirty="0"/>
              <a:t>에 </a:t>
            </a:r>
            <a:r>
              <a:rPr lang="en-US" altLang="ko-KR" sz="2400" dirty="0"/>
              <a:t>+</a:t>
            </a:r>
            <a:r>
              <a:rPr lang="ko-KR" altLang="en-US" sz="2400" dirty="0"/>
              <a:t>는 일정 추가</a:t>
            </a:r>
            <a:r>
              <a:rPr lang="en-US" altLang="ko-KR" sz="2400" dirty="0"/>
              <a:t>, </a:t>
            </a:r>
            <a:r>
              <a:rPr lang="ko-KR" altLang="en-US" sz="2400" dirty="0"/>
              <a:t>그 아래는 퍼센트로 달성도 확인 가능</a:t>
            </a:r>
            <a:r>
              <a:rPr lang="en-US" altLang="ko-KR" sz="2400" dirty="0"/>
              <a:t>. </a:t>
            </a:r>
            <a:r>
              <a:rPr lang="ko-KR" altLang="en-US" sz="2400" dirty="0"/>
              <a:t>아래 큰 네모에는 추가한 리스트 확인 가능</a:t>
            </a:r>
            <a:r>
              <a:rPr lang="en-US" altLang="ko-KR" sz="2400" dirty="0"/>
              <a:t>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D416F0-1D89-E53E-0E09-CB7BE12D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186" r="-107" b="5324"/>
          <a:stretch/>
        </p:blipFill>
        <p:spPr>
          <a:xfrm>
            <a:off x="8867427" y="365125"/>
            <a:ext cx="3200528" cy="62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6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04DAC-54AA-135E-02CE-4F5D305B9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25B0-2C43-5796-576C-24AF7764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느낀점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9F452-DB8D-43EC-9F14-C0553616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2"/>
            <a:ext cx="10515600" cy="535042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ko-KR" altLang="en-US" sz="2500" dirty="0"/>
              <a:t>김채원 </a:t>
            </a:r>
            <a:endParaRPr lang="en-US" altLang="ko-KR" sz="2500" dirty="0"/>
          </a:p>
          <a:p>
            <a:pPr marL="0" indent="0" algn="just">
              <a:buNone/>
            </a:pPr>
            <a:r>
              <a:rPr lang="ko-KR" altLang="en-US" sz="2500" dirty="0"/>
              <a:t>이번 프로젝트를 진행하면서</a:t>
            </a:r>
            <a:r>
              <a:rPr lang="en-US" altLang="ko-KR" sz="2500" dirty="0"/>
              <a:t>, </a:t>
            </a:r>
            <a:r>
              <a:rPr lang="ko-KR" altLang="en-US" sz="2500" dirty="0"/>
              <a:t>앱 하나를 제작하는 것은 매우 힘든 일이었다</a:t>
            </a:r>
            <a:r>
              <a:rPr lang="en-US" altLang="ko-KR" sz="2500" dirty="0"/>
              <a:t>. </a:t>
            </a:r>
            <a:r>
              <a:rPr lang="ko-KR" altLang="en-US" sz="2500" dirty="0"/>
              <a:t>팀원들과 같이 아이디어를 결정하고</a:t>
            </a:r>
            <a:r>
              <a:rPr lang="en-US" altLang="ko-KR" sz="2500" dirty="0"/>
              <a:t>, </a:t>
            </a:r>
            <a:r>
              <a:rPr lang="ko-KR" altLang="en-US" sz="2500" dirty="0"/>
              <a:t>어떤 방식으로 진행해 나갈 것이라는 것을 계획하는 것에서는 괜찮았지만</a:t>
            </a:r>
            <a:r>
              <a:rPr lang="en-US" altLang="ko-KR" sz="2500" dirty="0"/>
              <a:t>, </a:t>
            </a:r>
            <a:r>
              <a:rPr lang="ko-KR" altLang="en-US" sz="2500" dirty="0"/>
              <a:t>그 뒤에 이 아이디어를 어떻게 구현해야 할 지가 나에게는 고난이었다</a:t>
            </a:r>
            <a:r>
              <a:rPr lang="en-US" altLang="ko-KR" sz="2500" dirty="0"/>
              <a:t>. </a:t>
            </a:r>
            <a:r>
              <a:rPr lang="ko-KR" altLang="en-US" sz="2500" dirty="0"/>
              <a:t>타이머를 담당해서 커다란 타이머 하나로 시간을 측정하고</a:t>
            </a:r>
            <a:r>
              <a:rPr lang="en-US" altLang="ko-KR" sz="2500" dirty="0"/>
              <a:t>, </a:t>
            </a:r>
            <a:r>
              <a:rPr lang="ko-KR" altLang="en-US" sz="2500" dirty="0"/>
              <a:t>그 측정한 것을 과목에 넣는 과정은 말로는 쉽지만 이것을 언어를 이용해 구현한다는 것은 마치 다리의 뼈대를 만들었으니 이걸 너가 다리로 만들어 보라는 것과 똑같은 기분이 들었다</a:t>
            </a:r>
            <a:r>
              <a:rPr lang="en-US" altLang="ko-KR" sz="2500" dirty="0"/>
              <a:t>. </a:t>
            </a:r>
            <a:r>
              <a:rPr lang="ko-KR" altLang="en-US" sz="2500" dirty="0"/>
              <a:t>하지만 어렵고 곤란한 것이더라도 이걸 해결하기 위해 찾아보고</a:t>
            </a:r>
            <a:r>
              <a:rPr lang="en-US" altLang="ko-KR" sz="2500" dirty="0"/>
              <a:t>, </a:t>
            </a:r>
            <a:r>
              <a:rPr lang="ko-KR" altLang="en-US" sz="2500" dirty="0"/>
              <a:t>방법을 생각해 보면서 하나씩 해결해 나가는 과정에 뿌듯함을 느낄 수 있었다</a:t>
            </a:r>
            <a:r>
              <a:rPr lang="en-US" altLang="ko-KR" sz="2500" dirty="0"/>
              <a:t>. </a:t>
            </a:r>
            <a:r>
              <a:rPr lang="ko-KR" altLang="en-US" sz="2500" dirty="0"/>
              <a:t>다만 찾으면서 내가 맡은 부분을 해결해 나가더라도</a:t>
            </a:r>
            <a:r>
              <a:rPr lang="en-US" altLang="ko-KR" sz="2500" dirty="0"/>
              <a:t>, </a:t>
            </a:r>
            <a:r>
              <a:rPr lang="ko-KR" altLang="en-US" sz="2500" dirty="0"/>
              <a:t>완전히 내가 맡은 부분에서 혼자 해결하지 못한 점에서는 팀원들에게는 미안했다</a:t>
            </a:r>
            <a:r>
              <a:rPr lang="en-US" altLang="ko-KR" sz="2500" dirty="0"/>
              <a:t>. </a:t>
            </a:r>
            <a:r>
              <a:rPr lang="ko-KR" altLang="en-US" sz="2500" dirty="0"/>
              <a:t>그렇지만 이 부분도 팀원들과 해결해 나가면서 완벽하지는 않더라도 하나의 어플리케이션을 제작했다는 부분에서 커다란 행복을 느낄 수 있었다</a:t>
            </a:r>
            <a:r>
              <a:rPr lang="en-US" altLang="ko-KR" sz="2500" dirty="0"/>
              <a:t>.</a:t>
            </a:r>
            <a:r>
              <a:rPr lang="ko-KR" altLang="en-US" sz="2500" dirty="0"/>
              <a:t>팀원분들 고생 많으셨습니다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44856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614</Words>
  <Application>Microsoft Office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동아리 프로젝트</vt:lpstr>
      <vt:lpstr>목차</vt:lpstr>
      <vt:lpstr>프로젝트 개요</vt:lpstr>
      <vt:lpstr>팀원 역할 분배</vt:lpstr>
      <vt:lpstr>진행 척도</vt:lpstr>
      <vt:lpstr>주요 기능과 사용 기술</vt:lpstr>
      <vt:lpstr>설계 내용</vt:lpstr>
      <vt:lpstr>설계 내용</vt:lpstr>
      <vt:lpstr>느낀점</vt:lpstr>
      <vt:lpstr>느낀점</vt:lpstr>
      <vt:lpstr>느낀점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채원 김</dc:creator>
  <cp:lastModifiedBy>채원 김</cp:lastModifiedBy>
  <cp:revision>16</cp:revision>
  <dcterms:created xsi:type="dcterms:W3CDTF">2024-12-05T18:17:28Z</dcterms:created>
  <dcterms:modified xsi:type="dcterms:W3CDTF">2024-12-06T11:25:22Z</dcterms:modified>
</cp:coreProperties>
</file>