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/>
              <a:t>The Noobs and the Programmers: On Teaching Programming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Nikola Adamus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 will talk about a couple of things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Char char="-"/>
            </a:pPr>
            <a:r>
              <a:rPr lang="en-GB" sz="2400"/>
              <a:t>Where teaching starts?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Char char="-"/>
            </a:pPr>
            <a:r>
              <a:rPr lang="en-GB" sz="2400"/>
              <a:t>Why easy means difficult?</a:t>
            </a:r>
          </a:p>
          <a:p>
            <a:pPr indent="-381000" lvl="0" marL="457200" algn="ctr">
              <a:spcBef>
                <a:spcPts val="0"/>
              </a:spcBef>
              <a:buSzPct val="100000"/>
              <a:buChar char="-"/>
            </a:pPr>
            <a:r>
              <a:rPr lang="en-GB" sz="2400"/>
              <a:t>And why you will be asking more questions than explaining things?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might not be a teacher...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...but you will be asked for advice, guidance or help and at that very moment teaching starts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Google is not always the right answer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-GB" sz="2400"/>
              <a:t>People will ask about where they should start their programming adventure and they don’t nothing, so don’t expect they will be able to find the most suitable learning materials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Easy stuff is not easy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-GB" sz="2400"/>
              <a:t>If it’s easy for you it doesn’t mean it’s easy to someone 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Teaching is about asking questions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GB" sz="2400"/>
              <a:t>Beginners lack of vocabulary and experience, so usually they are unable to clearly explain what they are struggling with.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don’t have to be a teacher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-GB" sz="2400"/>
              <a:t>Just be helpful and prepared for taking a teacher’s role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