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8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5ACF-752F-4D1C-BA34-45C0C59C2DFA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515E-883D-44E7-9A47-4925CA1F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6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201611286</a:t>
            </a:r>
          </a:p>
          <a:p>
            <a:r>
              <a:rPr lang="ko-KR" altLang="en-US" dirty="0"/>
              <a:t>이윤재</a:t>
            </a:r>
          </a:p>
        </p:txBody>
      </p:sp>
    </p:spTree>
    <p:extLst>
      <p:ext uri="{BB962C8B-B14F-4D97-AF65-F5344CB8AC3E}">
        <p14:creationId xmlns:p14="http://schemas.microsoft.com/office/powerpoint/2010/main" val="26093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</a:p>
          <a:p>
            <a:endParaRPr lang="en-US" altLang="ko-KR" dirty="0"/>
          </a:p>
          <a:p>
            <a:r>
              <a:rPr lang="en-US" altLang="ko-KR" dirty="0" err="1"/>
              <a:t>ckEditor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glyphicon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539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Mobile</a:t>
            </a:r>
          </a:p>
          <a:p>
            <a:pPr marL="0" indent="0">
              <a:buNone/>
            </a:pPr>
            <a:r>
              <a:rPr lang="en-US" altLang="ko-KR" dirty="0"/>
              <a:t>-width</a:t>
            </a:r>
            <a:r>
              <a:rPr lang="ko-KR" altLang="en-US" dirty="0"/>
              <a:t>가 </a:t>
            </a:r>
            <a:r>
              <a:rPr lang="en-US" altLang="ko-KR" dirty="0"/>
              <a:t>744px</a:t>
            </a:r>
            <a:r>
              <a:rPr lang="ko-KR" altLang="en-US" dirty="0"/>
              <a:t>이하일때 </a:t>
            </a:r>
            <a:r>
              <a:rPr lang="en-US" altLang="ko-KR" dirty="0" err="1"/>
              <a:t>forMobile</a:t>
            </a:r>
            <a:r>
              <a:rPr lang="ko-KR" altLang="en-US" dirty="0"/>
              <a:t>함수가 호출되어 </a:t>
            </a:r>
            <a:r>
              <a:rPr lang="en-US" altLang="ko-KR" dirty="0" err="1"/>
              <a:t>ckeditor</a:t>
            </a:r>
            <a:r>
              <a:rPr lang="ko-KR" altLang="en-US" dirty="0"/>
              <a:t>기능을 줄여 </a:t>
            </a:r>
            <a:r>
              <a:rPr lang="en-US" altLang="ko-KR" dirty="0"/>
              <a:t>overflow</a:t>
            </a:r>
            <a:r>
              <a:rPr lang="ko-KR" altLang="en-US" dirty="0"/>
              <a:t>를 막음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Desktop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setResponsive</a:t>
            </a:r>
            <a:r>
              <a:rPr lang="ko-KR" altLang="en-US" dirty="0"/>
              <a:t>함수를 호출해 </a:t>
            </a:r>
            <a:r>
              <a:rPr lang="en-US" altLang="ko-KR" dirty="0"/>
              <a:t>overflow</a:t>
            </a:r>
            <a:r>
              <a:rPr lang="ko-KR" altLang="en-US" dirty="0"/>
              <a:t>가 </a:t>
            </a:r>
            <a:r>
              <a:rPr lang="ko-KR" altLang="en-US" dirty="0" err="1"/>
              <a:t>일어날때마다</a:t>
            </a:r>
            <a:r>
              <a:rPr lang="ko-KR" altLang="en-US" dirty="0"/>
              <a:t> </a:t>
            </a:r>
            <a:r>
              <a:rPr lang="en-US" altLang="ko-KR" dirty="0"/>
              <a:t>width</a:t>
            </a:r>
            <a:r>
              <a:rPr lang="ko-KR" altLang="en-US" dirty="0"/>
              <a:t>를 조정</a:t>
            </a:r>
          </a:p>
        </p:txBody>
      </p:sp>
    </p:spTree>
    <p:extLst>
      <p:ext uri="{BB962C8B-B14F-4D97-AF65-F5344CB8AC3E}">
        <p14:creationId xmlns:p14="http://schemas.microsoft.com/office/powerpoint/2010/main" val="249699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입력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255" y="1825624"/>
            <a:ext cx="11187545" cy="4351338"/>
          </a:xfrm>
        </p:spPr>
        <p:txBody>
          <a:bodyPr/>
          <a:lstStyle/>
          <a:p>
            <a:r>
              <a:rPr lang="ko-KR" altLang="en-US" dirty="0"/>
              <a:t>상단의 </a:t>
            </a:r>
            <a:r>
              <a:rPr lang="en-US" altLang="ko-KR" dirty="0"/>
              <a:t>+ </a:t>
            </a:r>
            <a:r>
              <a:rPr lang="ko-KR" altLang="en-US" dirty="0"/>
              <a:t>버튼을 눌러 문서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Title</a:t>
            </a:r>
            <a:r>
              <a:rPr lang="ko-KR" altLang="en-US" dirty="0"/>
              <a:t>이나 </a:t>
            </a:r>
            <a:r>
              <a:rPr lang="en-US" altLang="ko-KR" dirty="0"/>
              <a:t>Body </a:t>
            </a:r>
            <a:r>
              <a:rPr lang="ko-KR" altLang="en-US" dirty="0" err="1"/>
              <a:t>미입력시</a:t>
            </a:r>
            <a:r>
              <a:rPr lang="ko-KR" altLang="en-US" dirty="0"/>
              <a:t> 경고창이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뜨고 문서는 저장 안됨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Page</a:t>
            </a:r>
            <a:r>
              <a:rPr lang="ko-KR" altLang="en-US" dirty="0"/>
              <a:t> 태그에 모두 저장됨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Page</a:t>
            </a:r>
            <a:r>
              <a:rPr lang="ko-KR" altLang="en-US" dirty="0"/>
              <a:t>의 개수는 </a:t>
            </a:r>
            <a:r>
              <a:rPr lang="en-US" altLang="ko-KR" dirty="0"/>
              <a:t>count</a:t>
            </a:r>
            <a:r>
              <a:rPr lang="ko-KR" altLang="en-US" dirty="0"/>
              <a:t>변수에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Page</a:t>
            </a:r>
            <a:r>
              <a:rPr lang="ko-KR" altLang="en-US" dirty="0"/>
              <a:t>는 맨 밑에 저장된 후</a:t>
            </a:r>
            <a:r>
              <a:rPr lang="en-US" altLang="ko-KR" dirty="0"/>
              <a:t>, </a:t>
            </a:r>
            <a:r>
              <a:rPr lang="ko-KR" altLang="en-US" dirty="0"/>
              <a:t>맨 위의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Page</a:t>
            </a:r>
            <a:r>
              <a:rPr lang="ko-KR" altLang="en-US" dirty="0"/>
              <a:t>의 앞으로 </a:t>
            </a:r>
            <a:r>
              <a:rPr lang="ko-KR" altLang="en-US" dirty="0" err="1"/>
              <a:t>자리이동하여</a:t>
            </a:r>
            <a:r>
              <a:rPr lang="ko-KR" altLang="en-US" dirty="0"/>
              <a:t> 최신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문서가 맨 앞으로 </a:t>
            </a:r>
            <a:r>
              <a:rPr lang="ko-KR" altLang="en-US" dirty="0" err="1"/>
              <a:t>가게됨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5" y="1027906"/>
            <a:ext cx="5593774" cy="55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Hashtag </a:t>
            </a:r>
            <a:r>
              <a:rPr lang="ko-KR" altLang="en-US" dirty="0"/>
              <a:t>검색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</a:t>
            </a:r>
            <a:r>
              <a:rPr lang="en-US" altLang="ko-KR" dirty="0"/>
              <a:t>Home</a:t>
            </a:r>
            <a:r>
              <a:rPr lang="ko-KR" altLang="en-US" dirty="0"/>
              <a:t>키를 눌러 </a:t>
            </a:r>
            <a:r>
              <a:rPr lang="ko-KR" altLang="en-US" dirty="0" err="1"/>
              <a:t>검색창</a:t>
            </a:r>
            <a:r>
              <a:rPr lang="ko-KR" altLang="en-US" dirty="0"/>
              <a:t> 활성화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</a:t>
            </a:r>
            <a:r>
              <a:rPr lang="ko-KR" altLang="en-US" dirty="0"/>
              <a:t>모든 </a:t>
            </a:r>
            <a:r>
              <a:rPr lang="en-US" altLang="ko-KR" dirty="0"/>
              <a:t>page hide</a:t>
            </a:r>
          </a:p>
          <a:p>
            <a:r>
              <a:rPr lang="ko-KR" altLang="en-US" dirty="0"/>
              <a:t>검색어 입력 후 </a:t>
            </a:r>
            <a:r>
              <a:rPr lang="en-US" altLang="ko-KR" dirty="0"/>
              <a:t>Enter</a:t>
            </a:r>
            <a:r>
              <a:rPr lang="ko-KR" altLang="en-US" dirty="0"/>
              <a:t>를 입력하면 </a:t>
            </a:r>
            <a:r>
              <a:rPr lang="en-US" altLang="ko-KR" dirty="0"/>
              <a:t>hashtag</a:t>
            </a:r>
            <a:r>
              <a:rPr lang="ko-KR" altLang="en-US" dirty="0"/>
              <a:t>에 맞는 게시물만 보임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&gt;&gt;selected show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Home</a:t>
            </a:r>
            <a:r>
              <a:rPr lang="ko-KR" altLang="en-US" dirty="0"/>
              <a:t>키를 누르면 모두 보임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&gt;&gt;show All</a:t>
            </a:r>
          </a:p>
        </p:txBody>
      </p:sp>
    </p:spTree>
    <p:extLst>
      <p:ext uri="{BB962C8B-B14F-4D97-AF65-F5344CB8AC3E}">
        <p14:creationId xmlns:p14="http://schemas.microsoft.com/office/powerpoint/2010/main" val="42477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Hashtag </a:t>
            </a:r>
            <a:r>
              <a:rPr lang="ko-KR" altLang="en-US" dirty="0"/>
              <a:t>검색 방식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3236843" cy="229357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46" y="1848678"/>
            <a:ext cx="3601791" cy="2315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40" y="1848678"/>
            <a:ext cx="3657595" cy="25230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2708" y="4350336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World </a:t>
            </a:r>
            <a:r>
              <a:rPr lang="ko-KR" altLang="en-US" dirty="0"/>
              <a:t>입력 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7665" y="4349300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World </a:t>
            </a:r>
            <a:r>
              <a:rPr lang="ko-KR" altLang="en-US" dirty="0"/>
              <a:t>입력 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6826" y="4371716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ko-KR" altLang="en-US" dirty="0"/>
              <a:t>입력 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2412" y="5770504"/>
            <a:ext cx="503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Hashtag</a:t>
            </a:r>
            <a:r>
              <a:rPr lang="ko-KR" altLang="en-US" sz="2400" dirty="0"/>
              <a:t>는 </a:t>
            </a:r>
            <a:r>
              <a:rPr lang="en-US" altLang="ko-KR" sz="2400" dirty="0"/>
              <a:t>“ , “</a:t>
            </a:r>
            <a:r>
              <a:rPr lang="ko-KR" altLang="en-US" sz="2400" dirty="0"/>
              <a:t>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37391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&amp;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수정 버튼에 </a:t>
            </a:r>
            <a:r>
              <a:rPr lang="en-US" altLang="ko-KR" dirty="0"/>
              <a:t>fix id</a:t>
            </a:r>
            <a:r>
              <a:rPr lang="ko-KR" altLang="en-US" dirty="0"/>
              <a:t>를 부여해 </a:t>
            </a:r>
            <a:r>
              <a:rPr lang="en-US" altLang="ko-KR" dirty="0"/>
              <a:t>page</a:t>
            </a:r>
            <a:r>
              <a:rPr lang="ko-KR" altLang="en-US" dirty="0"/>
              <a:t>를 특정할 수 있게 함</a:t>
            </a:r>
            <a:endParaRPr lang="en-US" altLang="ko-KR" dirty="0"/>
          </a:p>
          <a:p>
            <a:r>
              <a:rPr lang="ko-KR" altLang="en-US" dirty="0"/>
              <a:t>수정 버튼을 누르면 위의 </a:t>
            </a:r>
            <a:r>
              <a:rPr lang="en-US" altLang="ko-KR" dirty="0"/>
              <a:t>+</a:t>
            </a:r>
            <a:r>
              <a:rPr lang="ko-KR" altLang="en-US" dirty="0"/>
              <a:t>버튼이 체크표시로 바뀌고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ko-KR" altLang="en-US" dirty="0" err="1"/>
              <a:t>입력되있음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수정되는 </a:t>
            </a:r>
            <a:r>
              <a:rPr lang="en-US" altLang="ko-KR" dirty="0"/>
              <a:t>box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가 빨간색으로 바뀜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체크표시를 누르면 수정이 완료됨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&gt;&gt;</a:t>
            </a:r>
            <a:r>
              <a:rPr lang="ko-KR" altLang="en-US" dirty="0"/>
              <a:t>이 때 수정되는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를 모두 삭제 후 다시 입력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&amp;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-page </a:t>
            </a:r>
            <a:r>
              <a:rPr lang="ko-KR" altLang="en-US" dirty="0"/>
              <a:t>삭제 후 </a:t>
            </a:r>
            <a:r>
              <a:rPr lang="en-US" altLang="ko-KR" dirty="0"/>
              <a:t>count</a:t>
            </a:r>
            <a:r>
              <a:rPr lang="ko-KR" altLang="en-US" dirty="0"/>
              <a:t>를 감소시킴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96062"/>
            <a:ext cx="3401291" cy="3247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0490" y="6311900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수정 했을 때의 색 변화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10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r>
              <a:rPr lang="ko-KR" altLang="en-US" dirty="0"/>
              <a:t>를 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 인증 없이 바로 </a:t>
            </a:r>
            <a:r>
              <a:rPr lang="en-US" altLang="ko-KR" dirty="0"/>
              <a:t>data</a:t>
            </a:r>
            <a:r>
              <a:rPr lang="ko-KR" altLang="en-US" dirty="0"/>
              <a:t>를 추가하였음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입출력 보안규칙 모두 </a:t>
            </a:r>
            <a:r>
              <a:rPr lang="en-US" altLang="ko-KR" dirty="0"/>
              <a:t>true</a:t>
            </a:r>
          </a:p>
          <a:p>
            <a:endParaRPr lang="en-US" altLang="ko-KR" dirty="0"/>
          </a:p>
          <a:p>
            <a:r>
              <a:rPr lang="ko-KR" altLang="en-US" dirty="0"/>
              <a:t>실시간 데이터베이스를 이용해 실시간으로 데이터의 흐름 파악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9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252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Web Programming Project</vt:lpstr>
      <vt:lpstr>활용 라이브러리</vt:lpstr>
      <vt:lpstr>레이아웃 구성</vt:lpstr>
      <vt:lpstr>문서 입력 방식</vt:lpstr>
      <vt:lpstr>Hashtag 검색 방식</vt:lpstr>
      <vt:lpstr>Hashtag 검색 방식</vt:lpstr>
      <vt:lpstr>수정&amp;삭제</vt:lpstr>
      <vt:lpstr>수정&amp;삭제</vt:lpstr>
      <vt:lpstr>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Project</dc:title>
  <dc:creator>이윤재</dc:creator>
  <cp:lastModifiedBy>이윤재</cp:lastModifiedBy>
  <cp:revision>7</cp:revision>
  <dcterms:created xsi:type="dcterms:W3CDTF">2017-06-04T10:31:50Z</dcterms:created>
  <dcterms:modified xsi:type="dcterms:W3CDTF">2017-06-04T20:15:25Z</dcterms:modified>
</cp:coreProperties>
</file>