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ed Muzaffar" initials="SM" lastIdx="1" clrIdx="0">
    <p:extLst>
      <p:ext uri="{19B8F6BF-5375-455C-9EA6-DF929625EA0E}">
        <p15:presenceInfo xmlns:p15="http://schemas.microsoft.com/office/powerpoint/2012/main" userId="S-1-5-21-1778967820-3692330731-1970733563-93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F7CF8-C2AA-455E-A3AD-17A5AEB5C9F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3E119-C0C4-4C2F-9EB3-1DD256B4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3E119-C0C4-4C2F-9EB3-1DD256B405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9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3E119-C0C4-4C2F-9EB3-1DD256B405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3E119-C0C4-4C2F-9EB3-1DD256B405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9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AA2B-6FCF-4382-A373-F4BF4D52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FDEED-F6CA-4618-A587-499204DE5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52AFB-4420-4D36-8A5B-633EACFA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78C3-9BC1-4ADC-870E-468AB751208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0E7B-4F7D-4D41-85B2-69D00FF3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FD1CA-3A8B-4980-A96D-7CA56CBF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302-531E-4FD6-A499-C611586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2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5BEC-688C-4512-A13E-04008C3D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331D0-1AE1-47BA-AB84-625FAAFF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AC8D4-0BCA-4A43-8473-EA2558DB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78C3-9BC1-4ADC-870E-468AB751208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6906B-EF3E-48D6-B77A-924AB1F6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D416D-7DBE-4E2A-A6CE-EEEAB941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302-531E-4FD6-A499-C611586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6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499F2-324F-4615-964B-1F6D446D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0B741-03A0-44CB-A278-B914D377D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4D62-5D76-46D2-9A1C-9A584A2C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78C3-9BC1-4ADC-870E-468AB751208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DFF0-6CA3-4B08-991C-140E227C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684C-736D-49B2-AD3F-8EB3985F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302-531E-4FD6-A499-C611586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7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711-D4CB-44A1-A16F-23E7CFBE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191B-DD0C-4145-AFB6-FAE68ABA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7588C-5831-47A2-82B1-68ACB367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78C3-9BC1-4ADC-870E-468AB751208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D85A-B2E8-4EBE-869E-64001E96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0009-F2EE-450B-8184-67724067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302-531E-4FD6-A499-C611586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6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1CFF-FC99-436D-A0BD-A58ACDF9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1E761-EEAE-4183-A3A7-33D7B35B4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6D1A6-F4AA-40E2-9BEF-10C9D6D4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78C3-9BC1-4ADC-870E-468AB751208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36D06-6A86-4D4A-9A5A-7F97810A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06B40-B1E4-4CDF-9ED2-286291B3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302-531E-4FD6-A499-C611586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3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8A74-1BDA-4FB9-BE0D-1DA8AC4A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8FE4-2B6F-4C00-9BF8-004C61D1D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14732-9AB0-4F60-A66D-E0FBB8AE3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4C1E8-F1F6-451E-B2D0-32E42BEE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78C3-9BC1-4ADC-870E-468AB751208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30881-E85B-4C32-BF0B-3D03A31F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FD3D6-E98C-4CC5-8772-D416C6E7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302-531E-4FD6-A499-C611586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1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DAF6-3E35-41D7-B204-7EC140C1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ED7BD-C2E2-4556-BF64-31B2114CE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93F01-F06D-414B-ABD5-3F45E070C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59E4B-9FBB-47A0-B5A2-4A89509F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BC1B4-A967-47A7-8865-169E631F0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72075-540F-4F35-B9B2-1AB39382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78C3-9BC1-4ADC-870E-468AB751208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7506D-C9D7-4274-932E-A4BA40BC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5F087-639F-4B7E-B181-9C4CB045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302-531E-4FD6-A499-C611586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A07C-5D29-41AD-B4DC-105B2F6A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C7519-43FE-48A4-B85D-B617DC09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78C3-9BC1-4ADC-870E-468AB751208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A878B-1DD0-4D3B-81E8-18BF927F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BEB2A-5820-4B12-8E01-D6327548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302-531E-4FD6-A499-C611586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5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FC859-B026-4790-A631-EC8EC725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78C3-9BC1-4ADC-870E-468AB751208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74868-659A-4BB1-B9EA-01C5A8D1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4DC50-0DAC-491C-A2D8-63876568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302-531E-4FD6-A499-C611586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EE92-D9B4-48FE-88D9-3907616A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918E-5081-4252-81B1-C4E70BE73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8CC41-6302-4AB4-A810-B604F6179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95390-43FD-4A74-ABA1-902C08F1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78C3-9BC1-4ADC-870E-468AB751208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3EE3A-82A8-4640-8E29-1908B1E0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AC705-9BBE-4496-9AD0-5C191AD9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302-531E-4FD6-A499-C611586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8E4F-A323-4DBE-BCDF-6138FA8B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04360-19DD-45FB-8A55-3EC8FDC22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D27C0-8451-4F2B-B312-8C03088B4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2B5BC-5697-4F2E-901E-3773C7C6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78C3-9BC1-4ADC-870E-468AB751208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F7B82-AA7B-47FA-A399-CBF8A03E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6FA1A-2390-4488-B3AD-A66AC7D8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302-531E-4FD6-A499-C611586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2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BC109-4537-46B2-94EF-493AFA18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3C32B-63FC-4B32-B0AA-777F2F79F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E6897-7905-4DD9-80C9-808776B4D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278C3-9BC1-4ADC-870E-468AB751208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919D1-4498-4C07-8EAE-28F3204BC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FD7C0-AEF0-40B5-BF49-71AA5561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C2302-531E-4FD6-A499-C611586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C7E097-68AD-4DB3-91F6-8909AE79642B}"/>
              </a:ext>
            </a:extLst>
          </p:cNvPr>
          <p:cNvSpPr/>
          <p:nvPr/>
        </p:nvSpPr>
        <p:spPr>
          <a:xfrm>
            <a:off x="1341120" y="1371598"/>
            <a:ext cx="9509760" cy="423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36C0B2-F41D-4AA7-8BD2-993FA5EB75AB}"/>
              </a:ext>
            </a:extLst>
          </p:cNvPr>
          <p:cNvSpPr/>
          <p:nvPr/>
        </p:nvSpPr>
        <p:spPr>
          <a:xfrm>
            <a:off x="7609840" y="2330573"/>
            <a:ext cx="213360" cy="23546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6FA2B6-75B9-45C1-B133-B4BF21BEAD7B}"/>
              </a:ext>
            </a:extLst>
          </p:cNvPr>
          <p:cNvSpPr txBox="1"/>
          <p:nvPr/>
        </p:nvSpPr>
        <p:spPr>
          <a:xfrm>
            <a:off x="7823200" y="2279798"/>
            <a:ext cx="24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Enable/Disable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952884-0D0F-40A1-84C9-BC8CF45ED717}"/>
              </a:ext>
            </a:extLst>
          </p:cNvPr>
          <p:cNvSpPr/>
          <p:nvPr/>
        </p:nvSpPr>
        <p:spPr>
          <a:xfrm>
            <a:off x="7599680" y="1766709"/>
            <a:ext cx="3078480" cy="47470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Select Attribute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DAC8F7-E713-4271-9A9A-D29D36F2B9FF}"/>
              </a:ext>
            </a:extLst>
          </p:cNvPr>
          <p:cNvSpPr/>
          <p:nvPr/>
        </p:nvSpPr>
        <p:spPr>
          <a:xfrm>
            <a:off x="6898640" y="2815828"/>
            <a:ext cx="3779520" cy="206010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DAEF81-53A4-4918-BC33-762BF12DE78B}"/>
              </a:ext>
            </a:extLst>
          </p:cNvPr>
          <p:cNvSpPr/>
          <p:nvPr/>
        </p:nvSpPr>
        <p:spPr>
          <a:xfrm>
            <a:off x="4470400" y="1766709"/>
            <a:ext cx="2941320" cy="47470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Select Object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5F91ED-D66F-40E7-893E-134B3E90EBA3}"/>
              </a:ext>
            </a:extLst>
          </p:cNvPr>
          <p:cNvSpPr/>
          <p:nvPr/>
        </p:nvSpPr>
        <p:spPr>
          <a:xfrm>
            <a:off x="1493520" y="1766709"/>
            <a:ext cx="2804160" cy="47470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Select Element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C25B38-C447-492A-9CD6-753AC220FC57}"/>
              </a:ext>
            </a:extLst>
          </p:cNvPr>
          <p:cNvSpPr/>
          <p:nvPr/>
        </p:nvSpPr>
        <p:spPr>
          <a:xfrm>
            <a:off x="6929120" y="2810560"/>
            <a:ext cx="1788160" cy="342802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Attribute Values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C2A68E-A638-42BC-B7CC-C3B15188C2F7}"/>
              </a:ext>
            </a:extLst>
          </p:cNvPr>
          <p:cNvSpPr/>
          <p:nvPr/>
        </p:nvSpPr>
        <p:spPr>
          <a:xfrm>
            <a:off x="8757919" y="2810560"/>
            <a:ext cx="1920221" cy="34032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Color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7AC12F-63A4-4600-B99B-F4843DC30568}"/>
              </a:ext>
            </a:extLst>
          </p:cNvPr>
          <p:cNvSpPr/>
          <p:nvPr/>
        </p:nvSpPr>
        <p:spPr>
          <a:xfrm>
            <a:off x="6929120" y="3194159"/>
            <a:ext cx="1788160" cy="34280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Attribute Value1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B61033-37D5-449E-A807-FBBA0696A57C}"/>
              </a:ext>
            </a:extLst>
          </p:cNvPr>
          <p:cNvSpPr/>
          <p:nvPr/>
        </p:nvSpPr>
        <p:spPr>
          <a:xfrm>
            <a:off x="8757920" y="3194159"/>
            <a:ext cx="1219200" cy="3428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09C667-60AB-41DF-B1B7-EBE28C0AC9E4}"/>
              </a:ext>
            </a:extLst>
          </p:cNvPr>
          <p:cNvSpPr/>
          <p:nvPr/>
        </p:nvSpPr>
        <p:spPr>
          <a:xfrm>
            <a:off x="6929120" y="3580239"/>
            <a:ext cx="1788160" cy="34280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Attribute Value2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F2D596-5E60-4E9E-8E65-B9A6F98438B6}"/>
              </a:ext>
            </a:extLst>
          </p:cNvPr>
          <p:cNvSpPr/>
          <p:nvPr/>
        </p:nvSpPr>
        <p:spPr>
          <a:xfrm>
            <a:off x="8757920" y="3580239"/>
            <a:ext cx="1219200" cy="342802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5AD6A5-A9E1-42A2-BEA8-8804CB3E5DE1}"/>
              </a:ext>
            </a:extLst>
          </p:cNvPr>
          <p:cNvSpPr/>
          <p:nvPr/>
        </p:nvSpPr>
        <p:spPr>
          <a:xfrm>
            <a:off x="6929120" y="3966319"/>
            <a:ext cx="1788160" cy="34280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Attribute Value3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AFF74F-C8E9-41F6-8330-DE6D0D97670E}"/>
              </a:ext>
            </a:extLst>
          </p:cNvPr>
          <p:cNvSpPr/>
          <p:nvPr/>
        </p:nvSpPr>
        <p:spPr>
          <a:xfrm>
            <a:off x="8757920" y="3966319"/>
            <a:ext cx="1219200" cy="34280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22CBFA-6BD7-4995-B664-5CDDF5DCD62F}"/>
              </a:ext>
            </a:extLst>
          </p:cNvPr>
          <p:cNvSpPr/>
          <p:nvPr/>
        </p:nvSpPr>
        <p:spPr>
          <a:xfrm>
            <a:off x="6929120" y="4352399"/>
            <a:ext cx="1788160" cy="34280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Attribute Value4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23D05A-A458-4376-9FE3-A08418BBC2CD}"/>
              </a:ext>
            </a:extLst>
          </p:cNvPr>
          <p:cNvSpPr/>
          <p:nvPr/>
        </p:nvSpPr>
        <p:spPr>
          <a:xfrm>
            <a:off x="8757920" y="4352399"/>
            <a:ext cx="1219200" cy="3428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C7B3A5-2E9F-4430-B5E4-8FCA6C22D747}"/>
              </a:ext>
            </a:extLst>
          </p:cNvPr>
          <p:cNvSpPr/>
          <p:nvPr/>
        </p:nvSpPr>
        <p:spPr>
          <a:xfrm>
            <a:off x="6929120" y="4738479"/>
            <a:ext cx="1788160" cy="128161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9DD55-DD9C-4117-9E08-91CE8944A26D}"/>
              </a:ext>
            </a:extLst>
          </p:cNvPr>
          <p:cNvSpPr/>
          <p:nvPr/>
        </p:nvSpPr>
        <p:spPr>
          <a:xfrm>
            <a:off x="8757920" y="4738479"/>
            <a:ext cx="1219200" cy="128161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010DC2-CE53-45F2-803A-F4E4781FA09A}"/>
              </a:ext>
            </a:extLst>
          </p:cNvPr>
          <p:cNvCxnSpPr/>
          <p:nvPr/>
        </p:nvCxnSpPr>
        <p:spPr>
          <a:xfrm>
            <a:off x="10515600" y="3665279"/>
            <a:ext cx="0" cy="687120"/>
          </a:xfrm>
          <a:prstGeom prst="line">
            <a:avLst/>
          </a:prstGeom>
          <a:ln w="18415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B2BA73F-48C2-4782-890D-E8A056403A79}"/>
              </a:ext>
            </a:extLst>
          </p:cNvPr>
          <p:cNvSpPr txBox="1"/>
          <p:nvPr/>
        </p:nvSpPr>
        <p:spPr>
          <a:xfrm>
            <a:off x="1422400" y="1430157"/>
            <a:ext cx="24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2F345F-C255-46AB-949D-52121119651C}"/>
              </a:ext>
            </a:extLst>
          </p:cNvPr>
          <p:cNvSpPr txBox="1"/>
          <p:nvPr/>
        </p:nvSpPr>
        <p:spPr>
          <a:xfrm>
            <a:off x="4368800" y="1430157"/>
            <a:ext cx="24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6A6C96-09FF-498C-84FD-0EAB317EC662}"/>
              </a:ext>
            </a:extLst>
          </p:cNvPr>
          <p:cNvSpPr txBox="1"/>
          <p:nvPr/>
        </p:nvSpPr>
        <p:spPr>
          <a:xfrm>
            <a:off x="7513320" y="1430157"/>
            <a:ext cx="24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57080E-1887-4CD7-9D33-674F126D540F}"/>
              </a:ext>
            </a:extLst>
          </p:cNvPr>
          <p:cNvSpPr/>
          <p:nvPr/>
        </p:nvSpPr>
        <p:spPr>
          <a:xfrm>
            <a:off x="1503680" y="2810560"/>
            <a:ext cx="3520121" cy="151613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7021F1-5AA5-4AD4-AF26-8A6D37C64323}"/>
              </a:ext>
            </a:extLst>
          </p:cNvPr>
          <p:cNvSpPr/>
          <p:nvPr/>
        </p:nvSpPr>
        <p:spPr>
          <a:xfrm>
            <a:off x="1513840" y="2816960"/>
            <a:ext cx="1788160" cy="342802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Object(s)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228BD-FD30-4794-AFBB-128EDC474D19}"/>
              </a:ext>
            </a:extLst>
          </p:cNvPr>
          <p:cNvSpPr/>
          <p:nvPr/>
        </p:nvSpPr>
        <p:spPr>
          <a:xfrm>
            <a:off x="1513840" y="3203455"/>
            <a:ext cx="1788160" cy="34280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Name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B84717-AB7E-4CAE-9045-7A70F1FDF1C4}"/>
              </a:ext>
            </a:extLst>
          </p:cNvPr>
          <p:cNvSpPr/>
          <p:nvPr/>
        </p:nvSpPr>
        <p:spPr>
          <a:xfrm>
            <a:off x="3342640" y="3203455"/>
            <a:ext cx="1219200" cy="3428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6A7AF2-77B6-4111-9A4D-FED952954B5A}"/>
              </a:ext>
            </a:extLst>
          </p:cNvPr>
          <p:cNvSpPr/>
          <p:nvPr/>
        </p:nvSpPr>
        <p:spPr>
          <a:xfrm>
            <a:off x="1513840" y="3589535"/>
            <a:ext cx="1788160" cy="34280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Name 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7DE6CD-2971-4D30-95DA-4E499BA70EB8}"/>
              </a:ext>
            </a:extLst>
          </p:cNvPr>
          <p:cNvSpPr/>
          <p:nvPr/>
        </p:nvSpPr>
        <p:spPr>
          <a:xfrm>
            <a:off x="3342640" y="3589535"/>
            <a:ext cx="1219200" cy="342802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297405-6BFC-46C5-ABB9-751FAC518C38}"/>
              </a:ext>
            </a:extLst>
          </p:cNvPr>
          <p:cNvSpPr/>
          <p:nvPr/>
        </p:nvSpPr>
        <p:spPr>
          <a:xfrm>
            <a:off x="1513840" y="3975615"/>
            <a:ext cx="1788160" cy="34280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Name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4BD1F5-63C1-4941-A59D-EBA3BCD77037}"/>
              </a:ext>
            </a:extLst>
          </p:cNvPr>
          <p:cNvSpPr/>
          <p:nvPr/>
        </p:nvSpPr>
        <p:spPr>
          <a:xfrm>
            <a:off x="3342640" y="3975615"/>
            <a:ext cx="1219200" cy="34280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3B786A6-61C4-4746-880D-CA189C377ACB}"/>
              </a:ext>
            </a:extLst>
          </p:cNvPr>
          <p:cNvSpPr/>
          <p:nvPr/>
        </p:nvSpPr>
        <p:spPr>
          <a:xfrm>
            <a:off x="1468119" y="5797467"/>
            <a:ext cx="9255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Attribute field is enabled then Object field must be disabled. That is, only one of these can be active at a time.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AF55C94-5120-46D7-9BB0-7D36A2433491}"/>
              </a:ext>
            </a:extLst>
          </p:cNvPr>
          <p:cNvSpPr/>
          <p:nvPr/>
        </p:nvSpPr>
        <p:spPr>
          <a:xfrm>
            <a:off x="3342640" y="2819442"/>
            <a:ext cx="1681162" cy="33144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Color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52228-186C-4597-8313-A56B12E00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03" y="3194159"/>
            <a:ext cx="356239" cy="35623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4F8508-82EA-4F2B-A969-CA686F4C0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03" y="3598792"/>
            <a:ext cx="356239" cy="35623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03DC178-F663-45C1-981A-FEAAEC811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2" y="4006117"/>
            <a:ext cx="356239" cy="35623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1461AF1-A2DA-4179-9774-485E34D5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679" y="3202778"/>
            <a:ext cx="356239" cy="35623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0C2A980-1047-43DD-8163-A021C5AA8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759" y="3580239"/>
            <a:ext cx="356239" cy="35623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00D6F6B-C15C-4C80-B56A-F09253729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678" y="3975615"/>
            <a:ext cx="356239" cy="3562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618DD42-2590-4C1B-B7A1-D44DAB2FB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678" y="4326696"/>
            <a:ext cx="356239" cy="356239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793E107-C419-477E-A017-357750F858C0}"/>
              </a:ext>
            </a:extLst>
          </p:cNvPr>
          <p:cNvCxnSpPr>
            <a:cxnSpLocks/>
          </p:cNvCxnSpPr>
          <p:nvPr/>
        </p:nvCxnSpPr>
        <p:spPr>
          <a:xfrm>
            <a:off x="10353039" y="3150881"/>
            <a:ext cx="0" cy="172505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13A13B2-52D4-41D5-AD3E-11FF24F02C34}"/>
              </a:ext>
            </a:extLst>
          </p:cNvPr>
          <p:cNvSpPr/>
          <p:nvPr/>
        </p:nvSpPr>
        <p:spPr>
          <a:xfrm>
            <a:off x="8889980" y="5078443"/>
            <a:ext cx="1788160" cy="342802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Apply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41CAF6-B3FE-418A-A319-03BBE341F585}"/>
              </a:ext>
            </a:extLst>
          </p:cNvPr>
          <p:cNvSpPr/>
          <p:nvPr/>
        </p:nvSpPr>
        <p:spPr>
          <a:xfrm>
            <a:off x="1493520" y="4789871"/>
            <a:ext cx="211175" cy="25157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423EDD-B23E-49C3-AE80-A547F17F3E6C}"/>
              </a:ext>
            </a:extLst>
          </p:cNvPr>
          <p:cNvSpPr txBox="1"/>
          <p:nvPr/>
        </p:nvSpPr>
        <p:spPr>
          <a:xfrm>
            <a:off x="1706879" y="4729937"/>
            <a:ext cx="395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Hide unrelated/unassigned objects?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00D887E-A502-413D-8C43-58A8CEC8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511"/>
          </a:xfrm>
        </p:spPr>
        <p:txBody>
          <a:bodyPr/>
          <a:lstStyle/>
          <a:p>
            <a:r>
              <a:rPr lang="en-US" dirty="0"/>
              <a:t>Diagram/Navigation Filter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566D56-8BC0-4190-875A-2F28053084E7}"/>
              </a:ext>
            </a:extLst>
          </p:cNvPr>
          <p:cNvSpPr txBox="1"/>
          <p:nvPr/>
        </p:nvSpPr>
        <p:spPr>
          <a:xfrm>
            <a:off x="1442720" y="249616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Max. 5</a:t>
            </a:r>
          </a:p>
        </p:txBody>
      </p:sp>
    </p:spTree>
    <p:extLst>
      <p:ext uri="{BB962C8B-B14F-4D97-AF65-F5344CB8AC3E}">
        <p14:creationId xmlns:p14="http://schemas.microsoft.com/office/powerpoint/2010/main" val="57345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BF55-964E-4EE5-B8A6-2206A59E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 – Object Field is Enabled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33DC-BA0E-4065-86E3-2145A7EEF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476821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User selects an element -&gt; System brings active object list of selected element in the ‘Object’ field.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selects Object(s) of the selected Element </a:t>
            </a:r>
            <a:r>
              <a:rPr lang="en-US" i="1" dirty="0"/>
              <a:t>(Max. 5)</a:t>
            </a:r>
            <a:r>
              <a:rPr lang="en-US" dirty="0"/>
              <a:t> -&gt; System adds the selected object(s) in the Object(s) pane. System assigns a random different color to each selected object(s). User can also modify the assigned color through color palette and/or RGB values. Note, all colors must be different.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Upon clicking ‘Apply’, the system displays each object shape on the diagram with colored circles added based on its relationship with selected object(s).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‘Hide unrelated/unassigned objects?’ is checked, then system also hides all other objects that don’t have relationship with selected object(s).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will also display a hanging legend at the top of the diagram/navigation.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8E031F-E2BC-40D9-8885-6D95C76716AD}"/>
              </a:ext>
            </a:extLst>
          </p:cNvPr>
          <p:cNvSpPr/>
          <p:nvPr/>
        </p:nvSpPr>
        <p:spPr>
          <a:xfrm>
            <a:off x="1253994" y="6123543"/>
            <a:ext cx="104745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Note - Works only with rectangular objects display. The objects on the diagram will be displayed/converted </a:t>
            </a:r>
          </a:p>
          <a:p>
            <a:r>
              <a:rPr lang="en-US" b="1" i="1" dirty="0">
                <a:solidFill>
                  <a:srgbClr val="00B0F0"/>
                </a:solidFill>
              </a:rPr>
              <a:t>into rectangular display</a:t>
            </a:r>
          </a:p>
        </p:txBody>
      </p:sp>
    </p:spTree>
    <p:extLst>
      <p:ext uri="{BB962C8B-B14F-4D97-AF65-F5344CB8AC3E}">
        <p14:creationId xmlns:p14="http://schemas.microsoft.com/office/powerpoint/2010/main" val="196477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997FA2-05E2-47F9-8E2C-7DDD757A5CB6}"/>
              </a:ext>
            </a:extLst>
          </p:cNvPr>
          <p:cNvGrpSpPr/>
          <p:nvPr/>
        </p:nvGrpSpPr>
        <p:grpSpPr>
          <a:xfrm>
            <a:off x="1793240" y="1219200"/>
            <a:ext cx="2311400" cy="772160"/>
            <a:chOff x="1793240" y="1219200"/>
            <a:chExt cx="2311400" cy="7721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AC3388-6D20-40E1-A64A-872B33679585}"/>
                </a:ext>
              </a:extLst>
            </p:cNvPr>
            <p:cNvSpPr/>
            <p:nvPr/>
          </p:nvSpPr>
          <p:spPr>
            <a:xfrm>
              <a:off x="1849120" y="1219200"/>
              <a:ext cx="2255520" cy="7721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D2D16720-B989-452D-BCFA-6BDE57DC3BB3}"/>
                </a:ext>
              </a:extLst>
            </p:cNvPr>
            <p:cNvSpPr/>
            <p:nvPr/>
          </p:nvSpPr>
          <p:spPr>
            <a:xfrm>
              <a:off x="3718560" y="1263114"/>
              <a:ext cx="304800" cy="338554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21A013-172B-425B-B184-2706180A2C53}"/>
                </a:ext>
              </a:extLst>
            </p:cNvPr>
            <p:cNvSpPr txBox="1"/>
            <p:nvPr/>
          </p:nvSpPr>
          <p:spPr>
            <a:xfrm>
              <a:off x="1793240" y="1447631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Payroll Management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8F893830-5BE2-4C0A-B62A-C2C0477C4FB1}"/>
                </a:ext>
              </a:extLst>
            </p:cNvPr>
            <p:cNvSpPr/>
            <p:nvPr/>
          </p:nvSpPr>
          <p:spPr>
            <a:xfrm>
              <a:off x="1889760" y="1263114"/>
              <a:ext cx="193040" cy="203200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AE7B2A8-EF23-4534-8278-EE226606F4CE}"/>
                </a:ext>
              </a:extLst>
            </p:cNvPr>
            <p:cNvSpPr/>
            <p:nvPr/>
          </p:nvSpPr>
          <p:spPr>
            <a:xfrm>
              <a:off x="2377440" y="1253773"/>
              <a:ext cx="193040" cy="20320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88B121B1-145F-4073-A16F-4A6711959921}"/>
                </a:ext>
              </a:extLst>
            </p:cNvPr>
            <p:cNvSpPr/>
            <p:nvPr/>
          </p:nvSpPr>
          <p:spPr>
            <a:xfrm>
              <a:off x="2123440" y="1263114"/>
              <a:ext cx="193040" cy="203200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D6A2A2-BF50-4B1E-8901-B98AC70E5F19}"/>
              </a:ext>
            </a:extLst>
          </p:cNvPr>
          <p:cNvGrpSpPr/>
          <p:nvPr/>
        </p:nvGrpSpPr>
        <p:grpSpPr>
          <a:xfrm>
            <a:off x="5135880" y="2103120"/>
            <a:ext cx="2311400" cy="813206"/>
            <a:chOff x="5135880" y="2103120"/>
            <a:chExt cx="2311400" cy="81320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69E80F-5E43-4D5B-81E8-0A862353792B}"/>
                </a:ext>
              </a:extLst>
            </p:cNvPr>
            <p:cNvSpPr/>
            <p:nvPr/>
          </p:nvSpPr>
          <p:spPr>
            <a:xfrm>
              <a:off x="5191760" y="2103120"/>
              <a:ext cx="2255520" cy="7721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8FBB1E24-6468-4CD2-8BD9-9E2FDEAC822F}"/>
                </a:ext>
              </a:extLst>
            </p:cNvPr>
            <p:cNvSpPr/>
            <p:nvPr/>
          </p:nvSpPr>
          <p:spPr>
            <a:xfrm>
              <a:off x="7061200" y="2147034"/>
              <a:ext cx="304800" cy="338554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7039C5-14BF-4796-B63E-98752C4D2CC7}"/>
                </a:ext>
              </a:extLst>
            </p:cNvPr>
            <p:cNvSpPr txBox="1"/>
            <p:nvPr/>
          </p:nvSpPr>
          <p:spPr>
            <a:xfrm>
              <a:off x="5135880" y="2331551"/>
              <a:ext cx="1981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Recruitment Management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123701B6-EECD-4790-AE1E-35EFBB2A1679}"/>
                </a:ext>
              </a:extLst>
            </p:cNvPr>
            <p:cNvSpPr/>
            <p:nvPr/>
          </p:nvSpPr>
          <p:spPr>
            <a:xfrm>
              <a:off x="5232400" y="2147034"/>
              <a:ext cx="193040" cy="203200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FD936D45-0B5C-4C59-912D-CB32408AAA13}"/>
                </a:ext>
              </a:extLst>
            </p:cNvPr>
            <p:cNvSpPr/>
            <p:nvPr/>
          </p:nvSpPr>
          <p:spPr>
            <a:xfrm>
              <a:off x="5466080" y="2147034"/>
              <a:ext cx="193040" cy="203200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1689C1-D7C9-44B4-85D1-EC8925034532}"/>
              </a:ext>
            </a:extLst>
          </p:cNvPr>
          <p:cNvGrpSpPr/>
          <p:nvPr/>
        </p:nvGrpSpPr>
        <p:grpSpPr>
          <a:xfrm>
            <a:off x="4805680" y="3982721"/>
            <a:ext cx="2311400" cy="772160"/>
            <a:chOff x="1788160" y="4053435"/>
            <a:chExt cx="2311400" cy="7721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9D89E8A-6D18-4E94-ACB4-C35776F734D9}"/>
                </a:ext>
              </a:extLst>
            </p:cNvPr>
            <p:cNvGrpSpPr/>
            <p:nvPr/>
          </p:nvGrpSpPr>
          <p:grpSpPr>
            <a:xfrm>
              <a:off x="1788160" y="4053435"/>
              <a:ext cx="2311400" cy="772160"/>
              <a:chOff x="5135880" y="2103120"/>
              <a:chExt cx="2311400" cy="77216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6568C1C-E50A-4813-A9FE-45DE7275D08C}"/>
                  </a:ext>
                </a:extLst>
              </p:cNvPr>
              <p:cNvSpPr/>
              <p:nvPr/>
            </p:nvSpPr>
            <p:spPr>
              <a:xfrm>
                <a:off x="5191760" y="2103120"/>
                <a:ext cx="2255520" cy="7721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Pentagon 19">
                <a:extLst>
                  <a:ext uri="{FF2B5EF4-FFF2-40B4-BE49-F238E27FC236}">
                    <a16:creationId xmlns:a16="http://schemas.microsoft.com/office/drawing/2014/main" id="{2713BEDD-7C52-4303-A85F-6FEA75666057}"/>
                  </a:ext>
                </a:extLst>
              </p:cNvPr>
              <p:cNvSpPr/>
              <p:nvPr/>
            </p:nvSpPr>
            <p:spPr>
              <a:xfrm>
                <a:off x="7061200" y="2147034"/>
                <a:ext cx="304800" cy="338554"/>
              </a:xfrm>
              <a:prstGeom prst="homePlat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2D19B1-A329-4C0C-A452-055A0C58E897}"/>
                  </a:ext>
                </a:extLst>
              </p:cNvPr>
              <p:cNvSpPr txBox="1"/>
              <p:nvPr/>
            </p:nvSpPr>
            <p:spPr>
              <a:xfrm>
                <a:off x="5135880" y="2331551"/>
                <a:ext cx="1981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Leave Management</a:t>
                </a:r>
              </a:p>
            </p:txBody>
          </p:sp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FB7B1B0B-B64F-4EDE-805F-C4985DF43702}"/>
                  </a:ext>
                </a:extLst>
              </p:cNvPr>
              <p:cNvSpPr/>
              <p:nvPr/>
            </p:nvSpPr>
            <p:spPr>
              <a:xfrm>
                <a:off x="5232400" y="2147034"/>
                <a:ext cx="193040" cy="203200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1EFAC31-251B-430B-9267-B7D2D8357299}"/>
                </a:ext>
              </a:extLst>
            </p:cNvPr>
            <p:cNvSpPr/>
            <p:nvPr/>
          </p:nvSpPr>
          <p:spPr>
            <a:xfrm>
              <a:off x="2377440" y="4099400"/>
              <a:ext cx="193040" cy="20320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09A70E6-779E-4431-AC5B-BE28DD439125}"/>
              </a:ext>
            </a:extLst>
          </p:cNvPr>
          <p:cNvSpPr/>
          <p:nvPr/>
        </p:nvSpPr>
        <p:spPr>
          <a:xfrm>
            <a:off x="447040" y="518160"/>
            <a:ext cx="11440160" cy="60858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1A5AF9-7F8B-4B59-AB32-66A001D5B209}"/>
              </a:ext>
            </a:extLst>
          </p:cNvPr>
          <p:cNvSpPr/>
          <p:nvPr/>
        </p:nvSpPr>
        <p:spPr>
          <a:xfrm>
            <a:off x="1330960" y="526345"/>
            <a:ext cx="9977120" cy="441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401707-8940-4AAB-A046-658A80598465}"/>
              </a:ext>
            </a:extLst>
          </p:cNvPr>
          <p:cNvSpPr/>
          <p:nvPr/>
        </p:nvSpPr>
        <p:spPr>
          <a:xfrm>
            <a:off x="1849120" y="562371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Object Name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9FA522-8E3B-403E-9184-44F9399D8AF2}"/>
              </a:ext>
            </a:extLst>
          </p:cNvPr>
          <p:cNvSpPr/>
          <p:nvPr/>
        </p:nvSpPr>
        <p:spPr>
          <a:xfrm>
            <a:off x="5232400" y="562371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Object Name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FF52F-8C6C-4608-89D0-1CB63910719C}"/>
              </a:ext>
            </a:extLst>
          </p:cNvPr>
          <p:cNvSpPr/>
          <p:nvPr/>
        </p:nvSpPr>
        <p:spPr>
          <a:xfrm>
            <a:off x="8615680" y="559787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Object Name 3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A270D32-7F56-4BED-B8E2-B29ADC38959A}"/>
              </a:ext>
            </a:extLst>
          </p:cNvPr>
          <p:cNvSpPr/>
          <p:nvPr/>
        </p:nvSpPr>
        <p:spPr>
          <a:xfrm>
            <a:off x="1600200" y="642853"/>
            <a:ext cx="193040" cy="203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311E7D4-D0B0-4B9A-8F94-707CA9D3E1DD}"/>
              </a:ext>
            </a:extLst>
          </p:cNvPr>
          <p:cNvSpPr/>
          <p:nvPr/>
        </p:nvSpPr>
        <p:spPr>
          <a:xfrm>
            <a:off x="8422640" y="642853"/>
            <a:ext cx="193040" cy="2032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7B24D51-6561-43D6-9869-AF58F87EF685}"/>
              </a:ext>
            </a:extLst>
          </p:cNvPr>
          <p:cNvSpPr/>
          <p:nvPr/>
        </p:nvSpPr>
        <p:spPr>
          <a:xfrm>
            <a:off x="4998720" y="642853"/>
            <a:ext cx="193040" cy="2032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A69C5B-EB7D-4476-85B1-ECC35C9DA697}"/>
              </a:ext>
            </a:extLst>
          </p:cNvPr>
          <p:cNvSpPr/>
          <p:nvPr/>
        </p:nvSpPr>
        <p:spPr>
          <a:xfrm>
            <a:off x="447040" y="111759"/>
            <a:ext cx="11440160" cy="406401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640F4-A62F-4AAB-9011-3006E266103B}"/>
              </a:ext>
            </a:extLst>
          </p:cNvPr>
          <p:cNvSpPr txBox="1"/>
          <p:nvPr/>
        </p:nvSpPr>
        <p:spPr>
          <a:xfrm>
            <a:off x="614680" y="126871"/>
            <a:ext cx="23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 Diagram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7B4A892-91AE-4D14-9E9E-B519A58B9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410" y="41627"/>
            <a:ext cx="51816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0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BF55-964E-4EE5-B8A6-2206A59E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– Attribute Field is Enabled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33DC-BA0E-4065-86E3-2145A7EEF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476821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User selects an element -&gt; System brings list of all attribute names for this element with attribute format ‘List’.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selects attribute name from the list () -&gt; System adds the selected attribute’s values in the Attribute Values pane. System assigns a random different color to each value. User can also modify the assigned color through color palette and/or RGB values. Note, all colors must be different.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Upon clicking ‘Apply’, the system displays each object on the diagram with colored shape based on selected attributes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‘Hide unrelated/unassigned objects?’ is checked, then system also hides all other objects that don’t have values assigned for the selected attribute.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will also display a legend at the top of the diagram/navigation.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8E031F-E2BC-40D9-8885-6D95C76716AD}"/>
              </a:ext>
            </a:extLst>
          </p:cNvPr>
          <p:cNvSpPr/>
          <p:nvPr/>
        </p:nvSpPr>
        <p:spPr>
          <a:xfrm>
            <a:off x="502154" y="6169709"/>
            <a:ext cx="10993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Note - Works with both objects display. Moreover, applicable if and only if all objects on the diagram/navigation </a:t>
            </a:r>
          </a:p>
          <a:p>
            <a:r>
              <a:rPr lang="en-US" b="1" i="1" dirty="0">
                <a:solidFill>
                  <a:srgbClr val="00B0F0"/>
                </a:solidFill>
              </a:rPr>
              <a:t>belongs to single element.</a:t>
            </a:r>
          </a:p>
        </p:txBody>
      </p:sp>
    </p:spTree>
    <p:extLst>
      <p:ext uri="{BB962C8B-B14F-4D97-AF65-F5344CB8AC3E}">
        <p14:creationId xmlns:p14="http://schemas.microsoft.com/office/powerpoint/2010/main" val="211174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997FA2-05E2-47F9-8E2C-7DDD757A5CB6}"/>
              </a:ext>
            </a:extLst>
          </p:cNvPr>
          <p:cNvGrpSpPr/>
          <p:nvPr/>
        </p:nvGrpSpPr>
        <p:grpSpPr>
          <a:xfrm>
            <a:off x="1793240" y="1219200"/>
            <a:ext cx="2311400" cy="772160"/>
            <a:chOff x="1793240" y="1219200"/>
            <a:chExt cx="2311400" cy="7721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AC3388-6D20-40E1-A64A-872B33679585}"/>
                </a:ext>
              </a:extLst>
            </p:cNvPr>
            <p:cNvSpPr/>
            <p:nvPr/>
          </p:nvSpPr>
          <p:spPr>
            <a:xfrm>
              <a:off x="1849120" y="1219200"/>
              <a:ext cx="2255520" cy="7721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D2D16720-B989-452D-BCFA-6BDE57DC3BB3}"/>
                </a:ext>
              </a:extLst>
            </p:cNvPr>
            <p:cNvSpPr/>
            <p:nvPr/>
          </p:nvSpPr>
          <p:spPr>
            <a:xfrm>
              <a:off x="3718560" y="1263114"/>
              <a:ext cx="304800" cy="338554"/>
            </a:xfrm>
            <a:prstGeom prst="homePlat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21A013-172B-425B-B184-2706180A2C53}"/>
                </a:ext>
              </a:extLst>
            </p:cNvPr>
            <p:cNvSpPr txBox="1"/>
            <p:nvPr/>
          </p:nvSpPr>
          <p:spPr>
            <a:xfrm>
              <a:off x="1793240" y="1447631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Payroll Management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D6A2A2-BF50-4B1E-8901-B98AC70E5F19}"/>
              </a:ext>
            </a:extLst>
          </p:cNvPr>
          <p:cNvGrpSpPr/>
          <p:nvPr/>
        </p:nvGrpSpPr>
        <p:grpSpPr>
          <a:xfrm>
            <a:off x="5135880" y="2103120"/>
            <a:ext cx="2311400" cy="813206"/>
            <a:chOff x="5135880" y="2103120"/>
            <a:chExt cx="2311400" cy="81320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69E80F-5E43-4D5B-81E8-0A862353792B}"/>
                </a:ext>
              </a:extLst>
            </p:cNvPr>
            <p:cNvSpPr/>
            <p:nvPr/>
          </p:nvSpPr>
          <p:spPr>
            <a:xfrm>
              <a:off x="5191760" y="2103120"/>
              <a:ext cx="2255520" cy="7721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8FBB1E24-6468-4CD2-8BD9-9E2FDEAC822F}"/>
                </a:ext>
              </a:extLst>
            </p:cNvPr>
            <p:cNvSpPr/>
            <p:nvPr/>
          </p:nvSpPr>
          <p:spPr>
            <a:xfrm>
              <a:off x="7061200" y="2147034"/>
              <a:ext cx="304800" cy="338554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7039C5-14BF-4796-B63E-98752C4D2CC7}"/>
                </a:ext>
              </a:extLst>
            </p:cNvPr>
            <p:cNvSpPr txBox="1"/>
            <p:nvPr/>
          </p:nvSpPr>
          <p:spPr>
            <a:xfrm>
              <a:off x="5135880" y="2331551"/>
              <a:ext cx="1981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Recruitment Management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D89E8A-6D18-4E94-ACB4-C35776F734D9}"/>
              </a:ext>
            </a:extLst>
          </p:cNvPr>
          <p:cNvGrpSpPr/>
          <p:nvPr/>
        </p:nvGrpSpPr>
        <p:grpSpPr>
          <a:xfrm>
            <a:off x="4805680" y="3982721"/>
            <a:ext cx="2311400" cy="813206"/>
            <a:chOff x="5135880" y="2103120"/>
            <a:chExt cx="2311400" cy="8132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6568C1C-E50A-4813-A9FE-45DE7275D08C}"/>
                </a:ext>
              </a:extLst>
            </p:cNvPr>
            <p:cNvSpPr/>
            <p:nvPr/>
          </p:nvSpPr>
          <p:spPr>
            <a:xfrm>
              <a:off x="5191760" y="2103120"/>
              <a:ext cx="2255520" cy="7721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2713BEDD-7C52-4303-A85F-6FEA75666057}"/>
                </a:ext>
              </a:extLst>
            </p:cNvPr>
            <p:cNvSpPr/>
            <p:nvPr/>
          </p:nvSpPr>
          <p:spPr>
            <a:xfrm>
              <a:off x="7061200" y="2147034"/>
              <a:ext cx="304800" cy="3385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B2D19B1-A329-4C0C-A452-055A0C58E897}"/>
                </a:ext>
              </a:extLst>
            </p:cNvPr>
            <p:cNvSpPr txBox="1"/>
            <p:nvPr/>
          </p:nvSpPr>
          <p:spPr>
            <a:xfrm>
              <a:off x="5135880" y="2331551"/>
              <a:ext cx="1981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Termination Management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09A70E6-779E-4431-AC5B-BE28DD439125}"/>
              </a:ext>
            </a:extLst>
          </p:cNvPr>
          <p:cNvSpPr/>
          <p:nvPr/>
        </p:nvSpPr>
        <p:spPr>
          <a:xfrm>
            <a:off x="447040" y="518160"/>
            <a:ext cx="11440160" cy="60858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1A5AF9-7F8B-4B59-AB32-66A001D5B209}"/>
              </a:ext>
            </a:extLst>
          </p:cNvPr>
          <p:cNvSpPr/>
          <p:nvPr/>
        </p:nvSpPr>
        <p:spPr>
          <a:xfrm>
            <a:off x="1330960" y="526345"/>
            <a:ext cx="9977120" cy="441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1A4283-F904-4ED3-81B2-B81DEC1C6721}"/>
              </a:ext>
            </a:extLst>
          </p:cNvPr>
          <p:cNvGrpSpPr/>
          <p:nvPr/>
        </p:nvGrpSpPr>
        <p:grpSpPr>
          <a:xfrm>
            <a:off x="1539240" y="562371"/>
            <a:ext cx="1927392" cy="369332"/>
            <a:chOff x="1600200" y="562371"/>
            <a:chExt cx="1927392" cy="3693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401707-8940-4AAB-A046-658A80598465}"/>
                </a:ext>
              </a:extLst>
            </p:cNvPr>
            <p:cNvSpPr/>
            <p:nvPr/>
          </p:nvSpPr>
          <p:spPr>
            <a:xfrm>
              <a:off x="1756338" y="562371"/>
              <a:ext cx="17712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Attribute Value 1</a:t>
              </a:r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6A270D32-7F56-4BED-B8E2-B29ADC38959A}"/>
                </a:ext>
              </a:extLst>
            </p:cNvPr>
            <p:cNvSpPr/>
            <p:nvPr/>
          </p:nvSpPr>
          <p:spPr>
            <a:xfrm>
              <a:off x="1600200" y="642853"/>
              <a:ext cx="193040" cy="203200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603C6-A8E3-4AED-9F42-7945E80DD175}"/>
              </a:ext>
            </a:extLst>
          </p:cNvPr>
          <p:cNvGrpSpPr/>
          <p:nvPr/>
        </p:nvGrpSpPr>
        <p:grpSpPr>
          <a:xfrm>
            <a:off x="5405120" y="559787"/>
            <a:ext cx="1871516" cy="369332"/>
            <a:chOff x="8422640" y="559787"/>
            <a:chExt cx="1871516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70FF52F-8C6C-4608-89D0-1CB63910719C}"/>
                </a:ext>
              </a:extLst>
            </p:cNvPr>
            <p:cNvSpPr/>
            <p:nvPr/>
          </p:nvSpPr>
          <p:spPr>
            <a:xfrm>
              <a:off x="8522901" y="559787"/>
              <a:ext cx="17712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Attribute Value 3</a:t>
              </a:r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0311E7D4-D0B0-4B9A-8F94-707CA9D3E1DD}"/>
                </a:ext>
              </a:extLst>
            </p:cNvPr>
            <p:cNvSpPr/>
            <p:nvPr/>
          </p:nvSpPr>
          <p:spPr>
            <a:xfrm>
              <a:off x="8422640" y="642853"/>
              <a:ext cx="193040" cy="20320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CC0D56-BF1C-4FD9-A00E-954189B79B0F}"/>
              </a:ext>
            </a:extLst>
          </p:cNvPr>
          <p:cNvGrpSpPr/>
          <p:nvPr/>
        </p:nvGrpSpPr>
        <p:grpSpPr>
          <a:xfrm>
            <a:off x="3474720" y="562371"/>
            <a:ext cx="1912156" cy="369332"/>
            <a:chOff x="4998720" y="562371"/>
            <a:chExt cx="1912156" cy="3693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9FA522-8E3B-403E-9184-44F9399D8AF2}"/>
                </a:ext>
              </a:extLst>
            </p:cNvPr>
            <p:cNvSpPr/>
            <p:nvPr/>
          </p:nvSpPr>
          <p:spPr>
            <a:xfrm>
              <a:off x="5139621" y="562371"/>
              <a:ext cx="17712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Attribute Value 2</a:t>
              </a: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A7B24D51-6561-43D6-9869-AF58F87EF685}"/>
                </a:ext>
              </a:extLst>
            </p:cNvPr>
            <p:cNvSpPr/>
            <p:nvPr/>
          </p:nvSpPr>
          <p:spPr>
            <a:xfrm>
              <a:off x="4998720" y="642853"/>
              <a:ext cx="193040" cy="203200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DA69C5B-EB7D-4476-85B1-ECC35C9DA697}"/>
              </a:ext>
            </a:extLst>
          </p:cNvPr>
          <p:cNvSpPr/>
          <p:nvPr/>
        </p:nvSpPr>
        <p:spPr>
          <a:xfrm>
            <a:off x="447040" y="111759"/>
            <a:ext cx="11440160" cy="406401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640F4-A62F-4AAB-9011-3006E266103B}"/>
              </a:ext>
            </a:extLst>
          </p:cNvPr>
          <p:cNvSpPr txBox="1"/>
          <p:nvPr/>
        </p:nvSpPr>
        <p:spPr>
          <a:xfrm>
            <a:off x="614680" y="126871"/>
            <a:ext cx="23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 Diagram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9A770CA-AF85-474E-81AA-5B049297A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410" y="41627"/>
            <a:ext cx="518160" cy="51816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C9E2CFA-890E-470F-B572-64DA0BB142AF}"/>
              </a:ext>
            </a:extLst>
          </p:cNvPr>
          <p:cNvGrpSpPr/>
          <p:nvPr/>
        </p:nvGrpSpPr>
        <p:grpSpPr>
          <a:xfrm>
            <a:off x="7265137" y="555229"/>
            <a:ext cx="1871516" cy="369332"/>
            <a:chOff x="8422640" y="559787"/>
            <a:chExt cx="1871516" cy="36933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F13AB0C-6BB0-4ADB-AE7E-D60041607F81}"/>
                </a:ext>
              </a:extLst>
            </p:cNvPr>
            <p:cNvSpPr/>
            <p:nvPr/>
          </p:nvSpPr>
          <p:spPr>
            <a:xfrm>
              <a:off x="8522901" y="559787"/>
              <a:ext cx="17712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Attribute Value 4</a:t>
              </a:r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C7D4B106-930E-427B-B459-E883375F14E0}"/>
                </a:ext>
              </a:extLst>
            </p:cNvPr>
            <p:cNvSpPr/>
            <p:nvPr/>
          </p:nvSpPr>
          <p:spPr>
            <a:xfrm>
              <a:off x="8422640" y="642853"/>
              <a:ext cx="193040" cy="20320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B55103-F887-441E-8186-AAD0D03B8B63}"/>
              </a:ext>
            </a:extLst>
          </p:cNvPr>
          <p:cNvGrpSpPr/>
          <p:nvPr/>
        </p:nvGrpSpPr>
        <p:grpSpPr>
          <a:xfrm>
            <a:off x="9180488" y="534219"/>
            <a:ext cx="1871516" cy="369332"/>
            <a:chOff x="8422640" y="559787"/>
            <a:chExt cx="1871516" cy="3693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B5A9CE-D3C8-4E4C-875D-5DCCD02C4B0D}"/>
                </a:ext>
              </a:extLst>
            </p:cNvPr>
            <p:cNvSpPr/>
            <p:nvPr/>
          </p:nvSpPr>
          <p:spPr>
            <a:xfrm>
              <a:off x="8522901" y="559787"/>
              <a:ext cx="17712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Attribute Value 5</a:t>
              </a:r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A42D2CD5-F7A0-4410-8A44-DFF8A5BD1ADE}"/>
                </a:ext>
              </a:extLst>
            </p:cNvPr>
            <p:cNvSpPr/>
            <p:nvPr/>
          </p:nvSpPr>
          <p:spPr>
            <a:xfrm>
              <a:off x="8422640" y="642853"/>
              <a:ext cx="193040" cy="203200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8D1F10-6F7F-4683-8E40-D189EF34A6F1}"/>
              </a:ext>
            </a:extLst>
          </p:cNvPr>
          <p:cNvGrpSpPr/>
          <p:nvPr/>
        </p:nvGrpSpPr>
        <p:grpSpPr>
          <a:xfrm>
            <a:off x="8251025" y="2665195"/>
            <a:ext cx="2311400" cy="772160"/>
            <a:chOff x="5135880" y="2103120"/>
            <a:chExt cx="2311400" cy="77216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BBBEC1-D607-4159-B5C6-90486B1AFF8B}"/>
                </a:ext>
              </a:extLst>
            </p:cNvPr>
            <p:cNvSpPr/>
            <p:nvPr/>
          </p:nvSpPr>
          <p:spPr>
            <a:xfrm>
              <a:off x="5191760" y="2103120"/>
              <a:ext cx="2255520" cy="7721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Pentagon 47">
              <a:extLst>
                <a:ext uri="{FF2B5EF4-FFF2-40B4-BE49-F238E27FC236}">
                  <a16:creationId xmlns:a16="http://schemas.microsoft.com/office/drawing/2014/main" id="{2D2EC877-687D-45D3-A933-A575B69B5CFC}"/>
                </a:ext>
              </a:extLst>
            </p:cNvPr>
            <p:cNvSpPr/>
            <p:nvPr/>
          </p:nvSpPr>
          <p:spPr>
            <a:xfrm>
              <a:off x="7061200" y="2147034"/>
              <a:ext cx="304800" cy="338554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FFB05D-548A-48DC-8F88-E214DECB96FC}"/>
                </a:ext>
              </a:extLst>
            </p:cNvPr>
            <p:cNvSpPr txBox="1"/>
            <p:nvPr/>
          </p:nvSpPr>
          <p:spPr>
            <a:xfrm>
              <a:off x="5135880" y="2331551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Leave Management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EFB21FE-50D2-4AFE-A788-F9251F3ACF86}"/>
              </a:ext>
            </a:extLst>
          </p:cNvPr>
          <p:cNvGrpSpPr/>
          <p:nvPr/>
        </p:nvGrpSpPr>
        <p:grpSpPr>
          <a:xfrm>
            <a:off x="926041" y="2990557"/>
            <a:ext cx="2311400" cy="813206"/>
            <a:chOff x="5135880" y="2103120"/>
            <a:chExt cx="2311400" cy="81320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06B6210-244D-41A6-BC5C-E503277AA2B4}"/>
                </a:ext>
              </a:extLst>
            </p:cNvPr>
            <p:cNvSpPr/>
            <p:nvPr/>
          </p:nvSpPr>
          <p:spPr>
            <a:xfrm>
              <a:off x="5191760" y="2103120"/>
              <a:ext cx="2255520" cy="7721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Pentagon 54">
              <a:extLst>
                <a:ext uri="{FF2B5EF4-FFF2-40B4-BE49-F238E27FC236}">
                  <a16:creationId xmlns:a16="http://schemas.microsoft.com/office/drawing/2014/main" id="{E9834CDD-67BE-40DE-BD4A-FBBC0B0EF683}"/>
                </a:ext>
              </a:extLst>
            </p:cNvPr>
            <p:cNvSpPr/>
            <p:nvPr/>
          </p:nvSpPr>
          <p:spPr>
            <a:xfrm>
              <a:off x="7061200" y="2147034"/>
              <a:ext cx="304800" cy="338554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B4E9F9-27DC-4157-BEF5-2A7F49272C73}"/>
                </a:ext>
              </a:extLst>
            </p:cNvPr>
            <p:cNvSpPr txBox="1"/>
            <p:nvPr/>
          </p:nvSpPr>
          <p:spPr>
            <a:xfrm>
              <a:off x="5135880" y="2331551"/>
              <a:ext cx="1981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Promotion Management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9A16FB5-69C1-49B4-88A5-9767E342C48F}"/>
              </a:ext>
            </a:extLst>
          </p:cNvPr>
          <p:cNvGrpSpPr/>
          <p:nvPr/>
        </p:nvGrpSpPr>
        <p:grpSpPr>
          <a:xfrm>
            <a:off x="8610271" y="5363156"/>
            <a:ext cx="2311400" cy="813206"/>
            <a:chOff x="5135880" y="2103120"/>
            <a:chExt cx="2311400" cy="81320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6203A09-7EC0-4AF1-9959-658DB8923F3D}"/>
                </a:ext>
              </a:extLst>
            </p:cNvPr>
            <p:cNvSpPr/>
            <p:nvPr/>
          </p:nvSpPr>
          <p:spPr>
            <a:xfrm>
              <a:off x="5191760" y="2103120"/>
              <a:ext cx="2255520" cy="7721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Pentagon 61">
              <a:extLst>
                <a:ext uri="{FF2B5EF4-FFF2-40B4-BE49-F238E27FC236}">
                  <a16:creationId xmlns:a16="http://schemas.microsoft.com/office/drawing/2014/main" id="{3C975E16-A425-46C6-BAE0-AD4DCCF1E553}"/>
                </a:ext>
              </a:extLst>
            </p:cNvPr>
            <p:cNvSpPr/>
            <p:nvPr/>
          </p:nvSpPr>
          <p:spPr>
            <a:xfrm>
              <a:off x="7061200" y="2147034"/>
              <a:ext cx="304800" cy="338554"/>
            </a:xfrm>
            <a:prstGeom prst="homePlat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5B3120F-706D-49D3-AF48-78C95F04A5CB}"/>
                </a:ext>
              </a:extLst>
            </p:cNvPr>
            <p:cNvSpPr txBox="1"/>
            <p:nvPr/>
          </p:nvSpPr>
          <p:spPr>
            <a:xfrm>
              <a:off x="5135880" y="2331551"/>
              <a:ext cx="1981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Learning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267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2D16720-B989-452D-BCFA-6BDE57DC3BB3}"/>
              </a:ext>
            </a:extLst>
          </p:cNvPr>
          <p:cNvSpPr/>
          <p:nvPr/>
        </p:nvSpPr>
        <p:spPr>
          <a:xfrm>
            <a:off x="2538200" y="1323487"/>
            <a:ext cx="867199" cy="769872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FBB1E24-6468-4CD2-8BD9-9E2FDEAC822F}"/>
              </a:ext>
            </a:extLst>
          </p:cNvPr>
          <p:cNvSpPr/>
          <p:nvPr/>
        </p:nvSpPr>
        <p:spPr>
          <a:xfrm>
            <a:off x="6147536" y="2043086"/>
            <a:ext cx="823697" cy="762876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713BEDD-7C52-4303-A85F-6FEA75666057}"/>
              </a:ext>
            </a:extLst>
          </p:cNvPr>
          <p:cNvSpPr/>
          <p:nvPr/>
        </p:nvSpPr>
        <p:spPr>
          <a:xfrm>
            <a:off x="6730999" y="3595897"/>
            <a:ext cx="783801" cy="76929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D19B1-A329-4C0C-A452-055A0C58E897}"/>
              </a:ext>
            </a:extLst>
          </p:cNvPr>
          <p:cNvSpPr txBox="1"/>
          <p:nvPr/>
        </p:nvSpPr>
        <p:spPr>
          <a:xfrm>
            <a:off x="6095671" y="4328141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Termination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9A70E6-779E-4431-AC5B-BE28DD439125}"/>
              </a:ext>
            </a:extLst>
          </p:cNvPr>
          <p:cNvSpPr/>
          <p:nvPr/>
        </p:nvSpPr>
        <p:spPr>
          <a:xfrm>
            <a:off x="447040" y="518160"/>
            <a:ext cx="11440160" cy="60858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1A5AF9-7F8B-4B59-AB32-66A001D5B209}"/>
              </a:ext>
            </a:extLst>
          </p:cNvPr>
          <p:cNvSpPr/>
          <p:nvPr/>
        </p:nvSpPr>
        <p:spPr>
          <a:xfrm>
            <a:off x="1330960" y="526345"/>
            <a:ext cx="9977120" cy="441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1A4283-F904-4ED3-81B2-B81DEC1C6721}"/>
              </a:ext>
            </a:extLst>
          </p:cNvPr>
          <p:cNvGrpSpPr/>
          <p:nvPr/>
        </p:nvGrpSpPr>
        <p:grpSpPr>
          <a:xfrm>
            <a:off x="1539240" y="562371"/>
            <a:ext cx="1927392" cy="369332"/>
            <a:chOff x="1600200" y="562371"/>
            <a:chExt cx="1927392" cy="3693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401707-8940-4AAB-A046-658A80598465}"/>
                </a:ext>
              </a:extLst>
            </p:cNvPr>
            <p:cNvSpPr/>
            <p:nvPr/>
          </p:nvSpPr>
          <p:spPr>
            <a:xfrm>
              <a:off x="1756338" y="562371"/>
              <a:ext cx="17712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Attribute Value 1</a:t>
              </a:r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6A270D32-7F56-4BED-B8E2-B29ADC38959A}"/>
                </a:ext>
              </a:extLst>
            </p:cNvPr>
            <p:cNvSpPr/>
            <p:nvPr/>
          </p:nvSpPr>
          <p:spPr>
            <a:xfrm>
              <a:off x="1600200" y="642853"/>
              <a:ext cx="193040" cy="203200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603C6-A8E3-4AED-9F42-7945E80DD175}"/>
              </a:ext>
            </a:extLst>
          </p:cNvPr>
          <p:cNvGrpSpPr/>
          <p:nvPr/>
        </p:nvGrpSpPr>
        <p:grpSpPr>
          <a:xfrm>
            <a:off x="5405120" y="559787"/>
            <a:ext cx="1871516" cy="369332"/>
            <a:chOff x="8422640" y="559787"/>
            <a:chExt cx="1871516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70FF52F-8C6C-4608-89D0-1CB63910719C}"/>
                </a:ext>
              </a:extLst>
            </p:cNvPr>
            <p:cNvSpPr/>
            <p:nvPr/>
          </p:nvSpPr>
          <p:spPr>
            <a:xfrm>
              <a:off x="8522901" y="559787"/>
              <a:ext cx="17712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Attribute Value 3</a:t>
              </a:r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0311E7D4-D0B0-4B9A-8F94-707CA9D3E1DD}"/>
                </a:ext>
              </a:extLst>
            </p:cNvPr>
            <p:cNvSpPr/>
            <p:nvPr/>
          </p:nvSpPr>
          <p:spPr>
            <a:xfrm>
              <a:off x="8422640" y="642853"/>
              <a:ext cx="193040" cy="20320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CC0D56-BF1C-4FD9-A00E-954189B79B0F}"/>
              </a:ext>
            </a:extLst>
          </p:cNvPr>
          <p:cNvGrpSpPr/>
          <p:nvPr/>
        </p:nvGrpSpPr>
        <p:grpSpPr>
          <a:xfrm>
            <a:off x="3474720" y="562371"/>
            <a:ext cx="1912156" cy="369332"/>
            <a:chOff x="4998720" y="562371"/>
            <a:chExt cx="1912156" cy="3693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9FA522-8E3B-403E-9184-44F9399D8AF2}"/>
                </a:ext>
              </a:extLst>
            </p:cNvPr>
            <p:cNvSpPr/>
            <p:nvPr/>
          </p:nvSpPr>
          <p:spPr>
            <a:xfrm>
              <a:off x="5139621" y="562371"/>
              <a:ext cx="17712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Attribute Value 2</a:t>
              </a: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A7B24D51-6561-43D6-9869-AF58F87EF685}"/>
                </a:ext>
              </a:extLst>
            </p:cNvPr>
            <p:cNvSpPr/>
            <p:nvPr/>
          </p:nvSpPr>
          <p:spPr>
            <a:xfrm>
              <a:off x="4998720" y="642853"/>
              <a:ext cx="193040" cy="203200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DA69C5B-EB7D-4476-85B1-ECC35C9DA697}"/>
              </a:ext>
            </a:extLst>
          </p:cNvPr>
          <p:cNvSpPr/>
          <p:nvPr/>
        </p:nvSpPr>
        <p:spPr>
          <a:xfrm>
            <a:off x="447040" y="111759"/>
            <a:ext cx="11440160" cy="406401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640F4-A62F-4AAB-9011-3006E266103B}"/>
              </a:ext>
            </a:extLst>
          </p:cNvPr>
          <p:cNvSpPr txBox="1"/>
          <p:nvPr/>
        </p:nvSpPr>
        <p:spPr>
          <a:xfrm>
            <a:off x="614680" y="126871"/>
            <a:ext cx="23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 Diagram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9A770CA-AF85-474E-81AA-5B049297A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410" y="41627"/>
            <a:ext cx="518160" cy="51816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C9E2CFA-890E-470F-B572-64DA0BB142AF}"/>
              </a:ext>
            </a:extLst>
          </p:cNvPr>
          <p:cNvGrpSpPr/>
          <p:nvPr/>
        </p:nvGrpSpPr>
        <p:grpSpPr>
          <a:xfrm>
            <a:off x="7265137" y="555229"/>
            <a:ext cx="1871516" cy="369332"/>
            <a:chOff x="8422640" y="559787"/>
            <a:chExt cx="1871516" cy="36933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F13AB0C-6BB0-4ADB-AE7E-D60041607F81}"/>
                </a:ext>
              </a:extLst>
            </p:cNvPr>
            <p:cNvSpPr/>
            <p:nvPr/>
          </p:nvSpPr>
          <p:spPr>
            <a:xfrm>
              <a:off x="8522901" y="559787"/>
              <a:ext cx="17712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Attribute Value 4</a:t>
              </a:r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C7D4B106-930E-427B-B459-E883375F14E0}"/>
                </a:ext>
              </a:extLst>
            </p:cNvPr>
            <p:cNvSpPr/>
            <p:nvPr/>
          </p:nvSpPr>
          <p:spPr>
            <a:xfrm>
              <a:off x="8422640" y="642853"/>
              <a:ext cx="193040" cy="20320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B55103-F887-441E-8186-AAD0D03B8B63}"/>
              </a:ext>
            </a:extLst>
          </p:cNvPr>
          <p:cNvGrpSpPr/>
          <p:nvPr/>
        </p:nvGrpSpPr>
        <p:grpSpPr>
          <a:xfrm>
            <a:off x="9180488" y="534219"/>
            <a:ext cx="1871516" cy="369332"/>
            <a:chOff x="8422640" y="559787"/>
            <a:chExt cx="1871516" cy="3693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B5A9CE-D3C8-4E4C-875D-5DCCD02C4B0D}"/>
                </a:ext>
              </a:extLst>
            </p:cNvPr>
            <p:cNvSpPr/>
            <p:nvPr/>
          </p:nvSpPr>
          <p:spPr>
            <a:xfrm>
              <a:off x="8522901" y="559787"/>
              <a:ext cx="17712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Attribute Value 5</a:t>
              </a:r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A42D2CD5-F7A0-4410-8A44-DFF8A5BD1ADE}"/>
                </a:ext>
              </a:extLst>
            </p:cNvPr>
            <p:cNvSpPr/>
            <p:nvPr/>
          </p:nvSpPr>
          <p:spPr>
            <a:xfrm>
              <a:off x="8422640" y="642853"/>
              <a:ext cx="193040" cy="203200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2D2EC877-687D-45D3-A933-A575B69B5CFC}"/>
              </a:ext>
            </a:extLst>
          </p:cNvPr>
          <p:cNvSpPr/>
          <p:nvPr/>
        </p:nvSpPr>
        <p:spPr>
          <a:xfrm>
            <a:off x="10013976" y="2035250"/>
            <a:ext cx="735304" cy="723468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FFB05D-548A-48DC-8F88-E214DECB96FC}"/>
              </a:ext>
            </a:extLst>
          </p:cNvPr>
          <p:cNvSpPr txBox="1"/>
          <p:nvPr/>
        </p:nvSpPr>
        <p:spPr>
          <a:xfrm>
            <a:off x="9403810" y="2771827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Leave Management</a:t>
            </a:r>
          </a:p>
        </p:txBody>
      </p:sp>
      <p:sp>
        <p:nvSpPr>
          <p:cNvPr id="55" name="Arrow: Pentagon 54">
            <a:extLst>
              <a:ext uri="{FF2B5EF4-FFF2-40B4-BE49-F238E27FC236}">
                <a16:creationId xmlns:a16="http://schemas.microsoft.com/office/drawing/2014/main" id="{E9834CDD-67BE-40DE-BD4A-FBBC0B0EF683}"/>
              </a:ext>
            </a:extLst>
          </p:cNvPr>
          <p:cNvSpPr/>
          <p:nvPr/>
        </p:nvSpPr>
        <p:spPr>
          <a:xfrm>
            <a:off x="2336800" y="3034471"/>
            <a:ext cx="819361" cy="76929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B4E9F9-27DC-4157-BEF5-2A7F49272C73}"/>
              </a:ext>
            </a:extLst>
          </p:cNvPr>
          <p:cNvSpPr txBox="1"/>
          <p:nvPr/>
        </p:nvSpPr>
        <p:spPr>
          <a:xfrm>
            <a:off x="1635760" y="3780414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Promotion Management</a:t>
            </a:r>
          </a:p>
        </p:txBody>
      </p: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3C975E16-A425-46C6-BAE0-AD4DCCF1E553}"/>
              </a:ext>
            </a:extLst>
          </p:cNvPr>
          <p:cNvSpPr/>
          <p:nvPr/>
        </p:nvSpPr>
        <p:spPr>
          <a:xfrm>
            <a:off x="10115576" y="4696262"/>
            <a:ext cx="772489" cy="831146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B3120F-706D-49D3-AF48-78C95F04A5CB}"/>
              </a:ext>
            </a:extLst>
          </p:cNvPr>
          <p:cNvSpPr txBox="1"/>
          <p:nvPr/>
        </p:nvSpPr>
        <p:spPr>
          <a:xfrm>
            <a:off x="9389696" y="554936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Learning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562188-4976-4F1B-B3DF-478EBFBE8786}"/>
              </a:ext>
            </a:extLst>
          </p:cNvPr>
          <p:cNvSpPr/>
          <p:nvPr/>
        </p:nvSpPr>
        <p:spPr>
          <a:xfrm>
            <a:off x="1902949" y="2069013"/>
            <a:ext cx="1905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Payroll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B8FB9-25D5-4D0D-BA26-5B37CF7035D6}"/>
              </a:ext>
            </a:extLst>
          </p:cNvPr>
          <p:cNvSpPr/>
          <p:nvPr/>
        </p:nvSpPr>
        <p:spPr>
          <a:xfrm>
            <a:off x="5392686" y="2782297"/>
            <a:ext cx="2379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Recruitment Management</a:t>
            </a:r>
          </a:p>
        </p:txBody>
      </p:sp>
    </p:spTree>
    <p:extLst>
      <p:ext uri="{BB962C8B-B14F-4D97-AF65-F5344CB8AC3E}">
        <p14:creationId xmlns:p14="http://schemas.microsoft.com/office/powerpoint/2010/main" val="87720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520</Words>
  <Application>Microsoft Office PowerPoint</Application>
  <PresentationFormat>Widescreen</PresentationFormat>
  <Paragraphs>75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Diagram/Navigation Filter</vt:lpstr>
      <vt:lpstr>Case 1 – Object Field is Enabled</vt:lpstr>
      <vt:lpstr>PowerPoint Presentation</vt:lpstr>
      <vt:lpstr>Case 2 – Attribute Field is Enabled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Muzaffar</dc:creator>
  <cp:lastModifiedBy>Syed Muzaffar</cp:lastModifiedBy>
  <cp:revision>65</cp:revision>
  <dcterms:created xsi:type="dcterms:W3CDTF">2022-08-25T09:04:13Z</dcterms:created>
  <dcterms:modified xsi:type="dcterms:W3CDTF">2022-08-28T10:13:54Z</dcterms:modified>
</cp:coreProperties>
</file>