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8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0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4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6AB3-AD41-4D88-BBD8-41B255BD076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23E2-5D2E-43E2-85E2-7B7F92F916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4645144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1597346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Continuity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Criticality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Confidentiality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Availability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Integrity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420412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Percentage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425867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409902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Availability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2751772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Line Chart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44141" y="1579711"/>
            <a:ext cx="22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 Applied on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5970965" y="1945452"/>
            <a:ext cx="135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</a:p>
          <a:p>
            <a:r>
              <a:rPr lang="en-US" dirty="0" smtClean="0"/>
              <a:t>Attribute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34" y="2019207"/>
            <a:ext cx="178431" cy="1784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534" y="2309845"/>
            <a:ext cx="191154" cy="19115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62937" y="5496055"/>
            <a:ext cx="103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Available operations in the list are: Percentage; Count; Average; 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4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Zeeshan Muzaffar</dc:creator>
  <cp:lastModifiedBy>Syed Zeeshan Muzaffar</cp:lastModifiedBy>
  <cp:revision>7</cp:revision>
  <dcterms:created xsi:type="dcterms:W3CDTF">2022-01-19T07:25:58Z</dcterms:created>
  <dcterms:modified xsi:type="dcterms:W3CDTF">2022-01-19T08:02:03Z</dcterms:modified>
</cp:coreProperties>
</file>