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52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1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1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1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1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0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9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7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8820-0337-44AF-9E5E-B35E98152FE3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1C93-D995-483A-A301-2AB695DFD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alidw@abc.com" TargetMode="External"/><Relationship Id="rId2" Type="http://schemas.openxmlformats.org/officeDocument/2006/relationships/hyperlink" Target="mailto:Irfanh@abc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ryamq@abc.com" TargetMode="External"/><Relationship Id="rId4" Type="http://schemas.openxmlformats.org/officeDocument/2006/relationships/hyperlink" Target="mailto:ahsanm@abc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86330"/>
              </p:ext>
            </p:extLst>
          </p:nvPr>
        </p:nvGraphicFramePr>
        <p:xfrm>
          <a:off x="451943" y="2043968"/>
          <a:ext cx="10930761" cy="2788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88">
                  <a:extLst>
                    <a:ext uri="{9D8B030D-6E8A-4147-A177-3AD203B41FA5}">
                      <a16:colId xmlns:a16="http://schemas.microsoft.com/office/drawing/2014/main" val="2073144020"/>
                    </a:ext>
                  </a:extLst>
                </a:gridCol>
                <a:gridCol w="1444459">
                  <a:extLst>
                    <a:ext uri="{9D8B030D-6E8A-4147-A177-3AD203B41FA5}">
                      <a16:colId xmlns:a16="http://schemas.microsoft.com/office/drawing/2014/main" val="3756650622"/>
                    </a:ext>
                  </a:extLst>
                </a:gridCol>
                <a:gridCol w="1034683">
                  <a:extLst>
                    <a:ext uri="{9D8B030D-6E8A-4147-A177-3AD203B41FA5}">
                      <a16:colId xmlns:a16="http://schemas.microsoft.com/office/drawing/2014/main" val="3091767900"/>
                    </a:ext>
                  </a:extLst>
                </a:gridCol>
                <a:gridCol w="778573">
                  <a:extLst>
                    <a:ext uri="{9D8B030D-6E8A-4147-A177-3AD203B41FA5}">
                      <a16:colId xmlns:a16="http://schemas.microsoft.com/office/drawing/2014/main" val="3997908848"/>
                    </a:ext>
                  </a:extLst>
                </a:gridCol>
                <a:gridCol w="1659590">
                  <a:extLst>
                    <a:ext uri="{9D8B030D-6E8A-4147-A177-3AD203B41FA5}">
                      <a16:colId xmlns:a16="http://schemas.microsoft.com/office/drawing/2014/main" val="3695268960"/>
                    </a:ext>
                  </a:extLst>
                </a:gridCol>
                <a:gridCol w="2028388">
                  <a:extLst>
                    <a:ext uri="{9D8B030D-6E8A-4147-A177-3AD203B41FA5}">
                      <a16:colId xmlns:a16="http://schemas.microsoft.com/office/drawing/2014/main" val="1856948375"/>
                    </a:ext>
                  </a:extLst>
                </a:gridCol>
                <a:gridCol w="2038633">
                  <a:extLst>
                    <a:ext uri="{9D8B030D-6E8A-4147-A177-3AD203B41FA5}">
                      <a16:colId xmlns:a16="http://schemas.microsoft.com/office/drawing/2014/main" val="4253200726"/>
                    </a:ext>
                  </a:extLst>
                </a:gridCol>
                <a:gridCol w="1372747">
                  <a:extLst>
                    <a:ext uri="{9D8B030D-6E8A-4147-A177-3AD203B41FA5}">
                      <a16:colId xmlns:a16="http://schemas.microsoft.com/office/drawing/2014/main" val="2467082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Serial Number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Old Value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 Value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9552437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2"/>
                        </a:rPr>
                        <a:t>Irfanh@abc.com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02/04/2020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10:22:45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Create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617056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/>
                        </a:rPr>
                        <a:t>khalidw@abc.com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14/04/2020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12:45:37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 Criticality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Support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Critical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Update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064429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2"/>
                        </a:rPr>
                        <a:t>Irfanh@abc.com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23/05/2020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09:03:06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Candidate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Active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Update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543491"/>
                  </a:ext>
                </a:extLst>
              </a:tr>
              <a:tr h="1538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2"/>
                        </a:rPr>
                        <a:t>Irfanh@abc.com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23/05/2020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09:03:06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Realized Services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Receruitment;Termination;Payroll;Training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Recruitment;Payroll;Training;Leave</a:t>
                      </a:r>
                      <a:r>
                        <a:rPr lang="en-US" sz="1200" dirty="0" smtClean="0"/>
                        <a:t> Management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Update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9718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4"/>
                        </a:rPr>
                        <a:t>ahsanm@abc.com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11/04/2021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16:23:59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 Owner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Sara Ibrahim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Khurram</a:t>
                      </a:r>
                      <a:r>
                        <a:rPr lang="en-US" sz="1200" dirty="0" smtClean="0"/>
                        <a:t> Imam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Update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5002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3"/>
                        </a:rPr>
                        <a:t>khalidw@abc.com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19/06/2021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15:36:33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Remove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076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5"/>
                        </a:rPr>
                        <a:t>maryamq@abc.com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09/08/2021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03:28:34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Restore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0697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5"/>
                        </a:rPr>
                        <a:t>maryamq@abc.com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09/08/2021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03:28:34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Associated Principles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Principle001;Principle002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Update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32838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382704" y="2364826"/>
            <a:ext cx="367861" cy="2467155"/>
            <a:chOff x="11382704" y="1030014"/>
            <a:chExt cx="367861" cy="2467155"/>
          </a:xfrm>
        </p:grpSpPr>
        <p:sp>
          <p:nvSpPr>
            <p:cNvPr id="2" name="Rectangle 1"/>
            <p:cNvSpPr/>
            <p:nvPr/>
          </p:nvSpPr>
          <p:spPr>
            <a:xfrm>
              <a:off x="11382704" y="1030014"/>
              <a:ext cx="367861" cy="24671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11524592" y="3300247"/>
              <a:ext cx="126124" cy="1051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1495689" y="1145627"/>
              <a:ext cx="141889" cy="1051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56274" y="1981198"/>
              <a:ext cx="220717" cy="588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373" y="1674636"/>
            <a:ext cx="18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 History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38703" y="515007"/>
            <a:ext cx="74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History sample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45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40410"/>
              </p:ext>
            </p:extLst>
          </p:nvPr>
        </p:nvGraphicFramePr>
        <p:xfrm>
          <a:off x="1187671" y="3042448"/>
          <a:ext cx="9869209" cy="19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296">
                  <a:extLst>
                    <a:ext uri="{9D8B030D-6E8A-4147-A177-3AD203B41FA5}">
                      <a16:colId xmlns:a16="http://schemas.microsoft.com/office/drawing/2014/main" val="207314402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53200726"/>
                    </a:ext>
                  </a:extLst>
                </a:gridCol>
                <a:gridCol w="3573517">
                  <a:extLst>
                    <a:ext uri="{9D8B030D-6E8A-4147-A177-3AD203B41FA5}">
                      <a16:colId xmlns:a16="http://schemas.microsoft.com/office/drawing/2014/main" val="3494350069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1673461074"/>
                    </a:ext>
                  </a:extLst>
                </a:gridCol>
                <a:gridCol w="1292768">
                  <a:extLst>
                    <a:ext uri="{9D8B030D-6E8A-4147-A177-3AD203B41FA5}">
                      <a16:colId xmlns:a16="http://schemas.microsoft.com/office/drawing/2014/main" val="2467082146"/>
                    </a:ext>
                  </a:extLst>
                </a:gridCol>
              </a:tblGrid>
              <a:tr h="4259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Serial Number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r>
                        <a:rPr lang="en-US" sz="1600" b="1" i="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(Editable)</a:t>
                      </a:r>
                      <a:endParaRPr lang="en-GB" sz="1600" b="1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View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9552437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Business_Process_Map.pdf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Detailed Business Process Map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17056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Business_Capability_Diagram.jpeg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 Capability Map</a:t>
                      </a:r>
                      <a:r>
                        <a:rPr lang="en-US" sz="1200" baseline="0" dirty="0" smtClean="0"/>
                        <a:t> for ABC Department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64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Business_Policy.docx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Acceptable Use Policy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43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Process_Customer_Matrix.png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</a:t>
                      </a:r>
                      <a:r>
                        <a:rPr lang="en-US" sz="1200" baseline="0" dirty="0" smtClean="0"/>
                        <a:t> customers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46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Process_Requirements.xlsx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Detailed process requirements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110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056885" y="3531471"/>
            <a:ext cx="430924" cy="14150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/>
          <p:cNvSpPr/>
          <p:nvPr/>
        </p:nvSpPr>
        <p:spPr>
          <a:xfrm rot="10800000">
            <a:off x="11227674" y="4782192"/>
            <a:ext cx="126124" cy="1051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>
            <a:off x="11201400" y="3594529"/>
            <a:ext cx="141889" cy="105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172495" y="3799483"/>
            <a:ext cx="220717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181" y="3573509"/>
            <a:ext cx="252248" cy="25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91" y="3862544"/>
            <a:ext cx="252248" cy="252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51" y="4130554"/>
            <a:ext cx="252248" cy="25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45" y="3573509"/>
            <a:ext cx="234981" cy="234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44" y="3879811"/>
            <a:ext cx="234981" cy="2349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44" y="4130554"/>
            <a:ext cx="234981" cy="234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4099" y="1597573"/>
            <a:ext cx="128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 File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187671" y="1966905"/>
            <a:ext cx="8713074" cy="3769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911259" y="1966905"/>
            <a:ext cx="1156136" cy="37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396359" y="2397681"/>
            <a:ext cx="1156136" cy="37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177161" y="2392426"/>
            <a:ext cx="1156136" cy="37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10" y="4399681"/>
            <a:ext cx="252248" cy="2522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03" y="4399681"/>
            <a:ext cx="234981" cy="2349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51" y="4686097"/>
            <a:ext cx="252248" cy="252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44" y="4686097"/>
            <a:ext cx="234981" cy="23498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38703" y="515007"/>
            <a:ext cx="74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Related to ‘File Selection’ value of ‘valid_attribute_format’ meta-variable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142</Words>
  <Application>Microsoft Office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Zeeshan Muzaffar</dc:creator>
  <cp:lastModifiedBy>Syed Zeeshan Muzaffar</cp:lastModifiedBy>
  <cp:revision>19</cp:revision>
  <dcterms:created xsi:type="dcterms:W3CDTF">2021-12-12T09:34:43Z</dcterms:created>
  <dcterms:modified xsi:type="dcterms:W3CDTF">2021-12-12T11:50:04Z</dcterms:modified>
</cp:coreProperties>
</file>