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97-4D29-ADAB-9527268A2B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97-4D29-ADAB-9527268A2B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D97-4D29-ADAB-9527268A2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051024"/>
        <c:axId val="235052656"/>
      </c:barChart>
      <c:catAx>
        <c:axId val="2350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052656"/>
        <c:crosses val="autoZero"/>
        <c:auto val="1"/>
        <c:lblAlgn val="ctr"/>
        <c:lblOffset val="100"/>
        <c:noMultiLvlLbl val="0"/>
      </c:catAx>
      <c:valAx>
        <c:axId val="23505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05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B48-41F0-9418-E6F564BE57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B48-41F0-9418-E6F564BE57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B48-41F0-9418-E6F564BE5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5054288"/>
        <c:axId val="235059184"/>
      </c:barChart>
      <c:catAx>
        <c:axId val="23505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059184"/>
        <c:crosses val="autoZero"/>
        <c:auto val="1"/>
        <c:lblAlgn val="ctr"/>
        <c:lblOffset val="100"/>
        <c:noMultiLvlLbl val="0"/>
      </c:catAx>
      <c:valAx>
        <c:axId val="23505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0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EC5-6965-4404-820A-D562DD7CF27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A7C4-6E35-4FAA-A9D7-9FE81E4B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397" b="4348"/>
          <a:stretch/>
        </p:blipFill>
        <p:spPr>
          <a:xfrm>
            <a:off x="236220" y="903250"/>
            <a:ext cx="11719560" cy="5620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9094" y="934371"/>
            <a:ext cx="1293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Organization Portal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267307" y="1717288"/>
            <a:ext cx="892098" cy="23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56156" y="1717288"/>
            <a:ext cx="892098" cy="23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0713" y="1717287"/>
            <a:ext cx="892098" cy="23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00293" y="1717288"/>
            <a:ext cx="892098" cy="23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21553" y="1717286"/>
            <a:ext cx="892098" cy="23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81133" y="1717286"/>
            <a:ext cx="892098" cy="23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69359" y="1705808"/>
            <a:ext cx="362598" cy="24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56156" y="2029522"/>
            <a:ext cx="8332658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67307" y="2051824"/>
            <a:ext cx="8321507" cy="383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56156" y="2040673"/>
            <a:ext cx="2628484" cy="184558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56155" y="3897247"/>
            <a:ext cx="2628485" cy="19905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84640" y="2040673"/>
            <a:ext cx="2708723" cy="187887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615664" y="2026852"/>
            <a:ext cx="2973150" cy="18926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04514" y="3886258"/>
            <a:ext cx="2995451" cy="199059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5791" y="3886259"/>
            <a:ext cx="2686422" cy="199059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815001249"/>
              </p:ext>
            </p:extLst>
          </p:nvPr>
        </p:nvGraphicFramePr>
        <p:xfrm>
          <a:off x="3469870" y="2246671"/>
          <a:ext cx="2201053" cy="170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627930126"/>
              </p:ext>
            </p:extLst>
          </p:nvPr>
        </p:nvGraphicFramePr>
        <p:xfrm>
          <a:off x="5942253" y="2129883"/>
          <a:ext cx="2559719" cy="166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/>
          <p:cNvSpPr/>
          <p:nvPr/>
        </p:nvSpPr>
        <p:spPr>
          <a:xfrm>
            <a:off x="9881143" y="2746506"/>
            <a:ext cx="594660" cy="4729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4"/>
          </p:cNvCxnSpPr>
          <p:nvPr/>
        </p:nvCxnSpPr>
        <p:spPr>
          <a:xfrm flipH="1">
            <a:off x="9789753" y="3219459"/>
            <a:ext cx="388720" cy="1414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750" y="199381"/>
            <a:ext cx="232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 create new tab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2" idx="0"/>
            <a:endCxn id="37" idx="2"/>
          </p:cNvCxnSpPr>
          <p:nvPr/>
        </p:nvCxnSpPr>
        <p:spPr>
          <a:xfrm flipV="1">
            <a:off x="8150658" y="568713"/>
            <a:ext cx="351314" cy="1137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8595" y="466752"/>
            <a:ext cx="437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click should allow rename, delete a tab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7771" y="3994582"/>
            <a:ext cx="28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Drag drop to any other cell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402" y="4297557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Delete a graph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1402" y="4619316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Maximize a graph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1402" y="4926447"/>
            <a:ext cx="27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Export a graph as </a:t>
            </a:r>
            <a:r>
              <a:rPr lang="en-US" dirty="0" err="1" smtClean="0"/>
              <a:t>png</a:t>
            </a:r>
            <a:r>
              <a:rPr lang="en-US" dirty="0" smtClean="0"/>
              <a:t>/ jpg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742683" y="4621275"/>
            <a:ext cx="266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Add Button to add a graph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6" idx="1"/>
            <a:endCxn id="41" idx="0"/>
          </p:cNvCxnSpPr>
          <p:nvPr/>
        </p:nvCxnSpPr>
        <p:spPr>
          <a:xfrm flipH="1">
            <a:off x="1605881" y="2963466"/>
            <a:ext cx="1650275" cy="1031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0"/>
          </p:cNvCxnSpPr>
          <p:nvPr/>
        </p:nvCxnSpPr>
        <p:spPr>
          <a:xfrm flipV="1">
            <a:off x="3702205" y="735980"/>
            <a:ext cx="11151" cy="98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67308" y="2051824"/>
            <a:ext cx="2606182" cy="219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06941" y="2051824"/>
            <a:ext cx="2675272" cy="219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25654" y="2037847"/>
            <a:ext cx="2927169" cy="2330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67308" y="3921712"/>
            <a:ext cx="2606182" cy="219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02231" y="3908689"/>
            <a:ext cx="2679981" cy="2321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15662" y="3908689"/>
            <a:ext cx="2973151" cy="259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695361" y="2092108"/>
            <a:ext cx="818765" cy="138545"/>
            <a:chOff x="845127" y="221673"/>
            <a:chExt cx="818765" cy="138545"/>
          </a:xfrm>
        </p:grpSpPr>
        <p:sp>
          <p:nvSpPr>
            <p:cNvPr id="22" name="Rounded Rectangle 21"/>
            <p:cNvSpPr/>
            <p:nvPr/>
          </p:nvSpPr>
          <p:spPr>
            <a:xfrm>
              <a:off x="845127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143673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442219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635834" y="2093063"/>
            <a:ext cx="818765" cy="138545"/>
            <a:chOff x="845127" y="221673"/>
            <a:chExt cx="818765" cy="138545"/>
          </a:xfrm>
        </p:grpSpPr>
        <p:sp>
          <p:nvSpPr>
            <p:cNvPr id="54" name="Rounded Rectangle 53"/>
            <p:cNvSpPr/>
            <p:nvPr/>
          </p:nvSpPr>
          <p:spPr>
            <a:xfrm>
              <a:off x="845127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143673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42219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96881" y="3969834"/>
            <a:ext cx="818765" cy="138545"/>
            <a:chOff x="845127" y="221673"/>
            <a:chExt cx="818765" cy="138545"/>
          </a:xfrm>
        </p:grpSpPr>
        <p:sp>
          <p:nvSpPr>
            <p:cNvPr id="58" name="Rounded Rectangle 57"/>
            <p:cNvSpPr/>
            <p:nvPr/>
          </p:nvSpPr>
          <p:spPr>
            <a:xfrm>
              <a:off x="845127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43673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442219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83207" y="3947293"/>
            <a:ext cx="818765" cy="138545"/>
            <a:chOff x="845127" y="221673"/>
            <a:chExt cx="818765" cy="138545"/>
          </a:xfrm>
        </p:grpSpPr>
        <p:sp>
          <p:nvSpPr>
            <p:cNvPr id="62" name="Rounded Rectangle 61"/>
            <p:cNvSpPr/>
            <p:nvPr/>
          </p:nvSpPr>
          <p:spPr>
            <a:xfrm>
              <a:off x="845127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3673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42219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27633" y="3982671"/>
            <a:ext cx="818765" cy="138545"/>
            <a:chOff x="845127" y="221673"/>
            <a:chExt cx="818765" cy="138545"/>
          </a:xfrm>
        </p:grpSpPr>
        <p:sp>
          <p:nvSpPr>
            <p:cNvPr id="66" name="Rounded Rectangle 65"/>
            <p:cNvSpPr/>
            <p:nvPr/>
          </p:nvSpPr>
          <p:spPr>
            <a:xfrm>
              <a:off x="845127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143673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442219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52496" y="2077036"/>
            <a:ext cx="818765" cy="138545"/>
            <a:chOff x="845127" y="221673"/>
            <a:chExt cx="818765" cy="138545"/>
          </a:xfrm>
        </p:grpSpPr>
        <p:sp>
          <p:nvSpPr>
            <p:cNvPr id="70" name="Rounded Rectangle 69"/>
            <p:cNvSpPr/>
            <p:nvPr/>
          </p:nvSpPr>
          <p:spPr>
            <a:xfrm>
              <a:off x="845127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143673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442219" y="221673"/>
              <a:ext cx="221673" cy="138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0727633" y="735980"/>
            <a:ext cx="189411" cy="131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0961140" y="651418"/>
            <a:ext cx="74557" cy="142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1016414" y="651418"/>
            <a:ext cx="298355" cy="1408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809127" y="-48031"/>
            <a:ext cx="177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buttons for edit, export, delete etc.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263672" y="196633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Chart 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30927" y="198923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Chart 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45314" y="197671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Chart 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45004" y="384660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Chart 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73485" y="384750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Chart 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28772" y="385993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Chart 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79825" y="2085453"/>
            <a:ext cx="1136444" cy="1422482"/>
          </a:xfrm>
          <a:prstGeom prst="line">
            <a:avLst/>
          </a:prstGeom>
          <a:ln w="184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03474" y="2051824"/>
            <a:ext cx="1159420" cy="1457453"/>
          </a:xfrm>
          <a:prstGeom prst="line">
            <a:avLst/>
          </a:prstGeom>
          <a:ln w="184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0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Shahid</dc:creator>
  <cp:lastModifiedBy>Welcome</cp:lastModifiedBy>
  <cp:revision>18</cp:revision>
  <dcterms:created xsi:type="dcterms:W3CDTF">2021-11-24T16:05:56Z</dcterms:created>
  <dcterms:modified xsi:type="dcterms:W3CDTF">2021-11-25T06:11:31Z</dcterms:modified>
</cp:coreProperties>
</file>