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8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2643-1265-4A59-ADDF-23C272121990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B836-D2E9-4376-B396-53906D16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5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2643-1265-4A59-ADDF-23C272121990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B836-D2E9-4376-B396-53906D16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9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2643-1265-4A59-ADDF-23C272121990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B836-D2E9-4376-B396-53906D16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7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2643-1265-4A59-ADDF-23C272121990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B836-D2E9-4376-B396-53906D16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6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2643-1265-4A59-ADDF-23C272121990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B836-D2E9-4376-B396-53906D16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5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2643-1265-4A59-ADDF-23C272121990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B836-D2E9-4376-B396-53906D16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1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2643-1265-4A59-ADDF-23C272121990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B836-D2E9-4376-B396-53906D16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2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2643-1265-4A59-ADDF-23C272121990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B836-D2E9-4376-B396-53906D16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8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2643-1265-4A59-ADDF-23C272121990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B836-D2E9-4376-B396-53906D16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6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2643-1265-4A59-ADDF-23C272121990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B836-D2E9-4376-B396-53906D16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2643-1265-4A59-ADDF-23C272121990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B836-D2E9-4376-B396-53906D16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D2643-1265-4A59-ADDF-23C272121990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8B836-D2E9-4376-B396-53906D16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9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1978925" y="1078173"/>
            <a:ext cx="2060812" cy="982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ABC Process</a:t>
            </a:r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7151427" y="3016154"/>
            <a:ext cx="1733266" cy="8871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 Data</a:t>
            </a:r>
            <a:endParaRPr lang="en-US" dirty="0"/>
          </a:p>
        </p:txBody>
      </p:sp>
      <p:cxnSp>
        <p:nvCxnSpPr>
          <p:cNvPr id="8" name="Straight Connector 7"/>
          <p:cNvCxnSpPr>
            <a:stCxn id="5" idx="3"/>
            <a:endCxn id="6" idx="2"/>
          </p:cNvCxnSpPr>
          <p:nvPr/>
        </p:nvCxnSpPr>
        <p:spPr>
          <a:xfrm>
            <a:off x="4039737" y="1569493"/>
            <a:ext cx="3111690" cy="189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629764">
            <a:off x="4702330" y="2000595"/>
            <a:ext cx="408467" cy="4999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8748">
            <a:off x="4918613" y="2220270"/>
            <a:ext cx="414564" cy="4999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63505">
            <a:off x="2486054" y="4694226"/>
            <a:ext cx="438950" cy="4938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90119">
            <a:off x="4302970" y="4660204"/>
            <a:ext cx="432854" cy="4999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rot="1940408">
            <a:off x="4122854" y="2065886"/>
            <a:ext cx="294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ABC Process x Student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29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5002" y="808110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276416"/>
              </p:ext>
            </p:extLst>
          </p:nvPr>
        </p:nvGraphicFramePr>
        <p:xfrm>
          <a:off x="2960257" y="80355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501766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511062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85771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8080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92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62567"/>
                  </a:ext>
                </a:extLst>
              </a:tr>
            </a:tbl>
          </a:graphicData>
        </a:graphic>
      </p:graphicFrame>
      <p:sp>
        <p:nvSpPr>
          <p:cNvPr id="6" name="Isosceles Triangle 5"/>
          <p:cNvSpPr/>
          <p:nvPr/>
        </p:nvSpPr>
        <p:spPr>
          <a:xfrm rot="10800000">
            <a:off x="2429166" y="900443"/>
            <a:ext cx="240146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69820" y="1215203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5203" y="1548549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Back/Restore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52947" y="87693"/>
            <a:ext cx="2175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Repository Admin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3865417" y="1654558"/>
            <a:ext cx="221673" cy="206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395865"/>
              </p:ext>
            </p:extLst>
          </p:nvPr>
        </p:nvGraphicFramePr>
        <p:xfrm>
          <a:off x="2960257" y="310341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501766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511062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85771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8080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92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6256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49566" y="3083082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Management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0511" y="3474250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Role</a:t>
            </a:r>
            <a:endParaRPr lang="en-US" dirty="0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2574638" y="3175415"/>
            <a:ext cx="240146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3329" y="900442"/>
            <a:ext cx="221673" cy="206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5993" y="3148809"/>
            <a:ext cx="221673" cy="20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10800000">
            <a:off x="2429166" y="4824118"/>
            <a:ext cx="240146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35002" y="4731785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Profile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47784" y="4833219"/>
            <a:ext cx="221673" cy="206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513525"/>
              </p:ext>
            </p:extLst>
          </p:nvPr>
        </p:nvGraphicFramePr>
        <p:xfrm>
          <a:off x="2960257" y="4741231"/>
          <a:ext cx="812800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501766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511062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85771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8080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92766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6256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5543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965203" y="5101117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General Info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39805" y="5554644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911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5130" y="900551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7402" y="2927869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112657" y="608835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501766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511062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85771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8080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92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6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052917"/>
                  </a:ext>
                </a:extLst>
              </a:tr>
              <a:tr h="3429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0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931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12657" y="292331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501766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511062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85771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8080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92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6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052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04099"/>
                  </a:ext>
                </a:extLst>
              </a:tr>
            </a:tbl>
          </a:graphicData>
        </a:graphic>
      </p:graphicFrame>
      <p:sp>
        <p:nvSpPr>
          <p:cNvPr id="10" name="Isosceles Triangle 9"/>
          <p:cNvSpPr/>
          <p:nvPr/>
        </p:nvSpPr>
        <p:spPr>
          <a:xfrm rot="10800000">
            <a:off x="2581566" y="3020202"/>
            <a:ext cx="240146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10800000">
            <a:off x="2581566" y="992884"/>
            <a:ext cx="240146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22220" y="1365910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36074" y="1773003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Relationship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36074" y="2107504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Connector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22220" y="3334962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Catalog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17603" y="3668308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08367" y="4039415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52947" y="87693"/>
            <a:ext cx="2175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Super Admin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45130" y="4744575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Import/Export</a:t>
            </a:r>
            <a:endParaRPr lang="en-US" dirty="0"/>
          </a:p>
        </p:txBody>
      </p:sp>
      <p:sp>
        <p:nvSpPr>
          <p:cNvPr id="21" name="Isosceles Triangle 20"/>
          <p:cNvSpPr/>
          <p:nvPr/>
        </p:nvSpPr>
        <p:spPr>
          <a:xfrm rot="10800000">
            <a:off x="2639294" y="4836908"/>
            <a:ext cx="240146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79948" y="5151668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Import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75331" y="5485014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Export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879272" y="5233119"/>
            <a:ext cx="221673" cy="206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79272" y="5542578"/>
            <a:ext cx="221673" cy="2155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80108" y="608835"/>
            <a:ext cx="221673" cy="206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8494" y="567515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Architect</a:t>
            </a:r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 rot="10800000">
            <a:off x="1784930" y="659848"/>
            <a:ext cx="240146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80108" y="994644"/>
            <a:ext cx="221673" cy="206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80107" y="2931479"/>
            <a:ext cx="221673" cy="206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6251" y="4801110"/>
            <a:ext cx="221673" cy="206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5002" y="808110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960257" y="80355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501766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511062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85771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8080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92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62567"/>
                  </a:ext>
                </a:extLst>
              </a:tr>
            </a:tbl>
          </a:graphicData>
        </a:graphic>
      </p:graphicFrame>
      <p:sp>
        <p:nvSpPr>
          <p:cNvPr id="6" name="Isosceles Triangle 5"/>
          <p:cNvSpPr/>
          <p:nvPr/>
        </p:nvSpPr>
        <p:spPr>
          <a:xfrm rot="10800000">
            <a:off x="2429166" y="900443"/>
            <a:ext cx="240146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69820" y="1215203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5203" y="1548549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Back/Restore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65417" y="1654558"/>
            <a:ext cx="221673" cy="206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963694"/>
              </p:ext>
            </p:extLst>
          </p:nvPr>
        </p:nvGraphicFramePr>
        <p:xfrm>
          <a:off x="2960257" y="310341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501766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511062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85771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8080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92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6256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49566" y="3083082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Management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0511" y="3474250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Role</a:t>
            </a:r>
            <a:endParaRPr lang="en-US" dirty="0"/>
          </a:p>
        </p:txBody>
      </p:sp>
      <p:sp>
        <p:nvSpPr>
          <p:cNvPr id="18" name="Isosceles Triangle 17"/>
          <p:cNvSpPr/>
          <p:nvPr/>
        </p:nvSpPr>
        <p:spPr>
          <a:xfrm rot="10800000">
            <a:off x="2574638" y="3175415"/>
            <a:ext cx="240146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58804" y="139953"/>
            <a:ext cx="2175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Super Admin</a:t>
            </a:r>
            <a:endParaRPr lang="en-US" sz="2000" b="1" dirty="0"/>
          </a:p>
        </p:txBody>
      </p:sp>
      <p:sp>
        <p:nvSpPr>
          <p:cNvPr id="20" name="Rectangle 19"/>
          <p:cNvSpPr/>
          <p:nvPr/>
        </p:nvSpPr>
        <p:spPr>
          <a:xfrm>
            <a:off x="337131" y="967966"/>
            <a:ext cx="221673" cy="206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27893" y="3189584"/>
            <a:ext cx="221673" cy="206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10800000">
            <a:off x="2429166" y="4824118"/>
            <a:ext cx="240146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35002" y="4731785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Profile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47784" y="4833219"/>
            <a:ext cx="221673" cy="206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749419"/>
              </p:ext>
            </p:extLst>
          </p:nvPr>
        </p:nvGraphicFramePr>
        <p:xfrm>
          <a:off x="2960257" y="4741231"/>
          <a:ext cx="812800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501766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511062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85771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8080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92766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6256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554304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965203" y="5101117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General Info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39805" y="5554644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674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242103"/>
              </p:ext>
            </p:extLst>
          </p:nvPr>
        </p:nvGraphicFramePr>
        <p:xfrm>
          <a:off x="1132764" y="1552177"/>
          <a:ext cx="9477612" cy="342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403">
                  <a:extLst>
                    <a:ext uri="{9D8B030D-6E8A-4147-A177-3AD203B41FA5}">
                      <a16:colId xmlns:a16="http://schemas.microsoft.com/office/drawing/2014/main" val="2194186934"/>
                    </a:ext>
                  </a:extLst>
                </a:gridCol>
                <a:gridCol w="2369403">
                  <a:extLst>
                    <a:ext uri="{9D8B030D-6E8A-4147-A177-3AD203B41FA5}">
                      <a16:colId xmlns:a16="http://schemas.microsoft.com/office/drawing/2014/main" val="309909410"/>
                    </a:ext>
                  </a:extLst>
                </a:gridCol>
                <a:gridCol w="2369403">
                  <a:extLst>
                    <a:ext uri="{9D8B030D-6E8A-4147-A177-3AD203B41FA5}">
                      <a16:colId xmlns:a16="http://schemas.microsoft.com/office/drawing/2014/main" val="2756303231"/>
                    </a:ext>
                  </a:extLst>
                </a:gridCol>
                <a:gridCol w="2369403">
                  <a:extLst>
                    <a:ext uri="{9D8B030D-6E8A-4147-A177-3AD203B41FA5}">
                      <a16:colId xmlns:a16="http://schemas.microsoft.com/office/drawing/2014/main" val="2494549489"/>
                    </a:ext>
                  </a:extLst>
                </a:gridCol>
              </a:tblGrid>
              <a:tr h="85560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 1</a:t>
                      </a:r>
                      <a:endParaRPr lang="en-US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 2</a:t>
                      </a:r>
                      <a:endParaRPr lang="en-US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 3</a:t>
                      </a:r>
                      <a:endParaRPr lang="en-US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454266"/>
                  </a:ext>
                </a:extLst>
              </a:tr>
              <a:tr h="8556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Application 1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628379"/>
                  </a:ext>
                </a:extLst>
              </a:tr>
              <a:tr h="8556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Application 2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522877"/>
                  </a:ext>
                </a:extLst>
              </a:tr>
              <a:tr h="8556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Application 3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417068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062" y="2441244"/>
            <a:ext cx="377985" cy="4084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344" y="4212472"/>
            <a:ext cx="377985" cy="4084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206" y="3257973"/>
            <a:ext cx="377985" cy="4084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351" y="4147245"/>
            <a:ext cx="377985" cy="4084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7696">
            <a:off x="2301070" y="6000286"/>
            <a:ext cx="408467" cy="4999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01437">
            <a:off x="5526232" y="5813361"/>
            <a:ext cx="438950" cy="4938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28051">
            <a:off x="4716909" y="5984059"/>
            <a:ext cx="432854" cy="4999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7696">
            <a:off x="4351117" y="5747824"/>
            <a:ext cx="408467" cy="49991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>
            <a:off x="4540899" y="3109559"/>
            <a:ext cx="371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62001" y="4737333"/>
            <a:ext cx="371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922668" y="3950406"/>
            <a:ext cx="3713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3710705" y="5404092"/>
            <a:ext cx="372172" cy="36324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4183178" y="5404092"/>
            <a:ext cx="372172" cy="36324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655651" y="5387093"/>
            <a:ext cx="372172" cy="36324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132230" y="5383000"/>
            <a:ext cx="372172" cy="36324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2133131" y="6250243"/>
            <a:ext cx="372172" cy="36324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</a:t>
            </a:r>
            <a:endParaRPr lang="en-US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8801836" y="5733351"/>
            <a:ext cx="844645" cy="363242"/>
            <a:chOff x="3863105" y="4752926"/>
            <a:chExt cx="844645" cy="363242"/>
          </a:xfrm>
        </p:grpSpPr>
        <p:sp>
          <p:nvSpPr>
            <p:cNvPr id="21" name="Rounded Rectangle 20"/>
            <p:cNvSpPr/>
            <p:nvPr/>
          </p:nvSpPr>
          <p:spPr>
            <a:xfrm>
              <a:off x="3863105" y="4752926"/>
              <a:ext cx="372172" cy="3632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C</a:t>
              </a:r>
              <a:endParaRPr lang="en-US" b="1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335578" y="4752926"/>
              <a:ext cx="372172" cy="3632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R</a:t>
              </a:r>
              <a:endParaRPr lang="en-US" b="1" dirty="0"/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6031601" y="5734154"/>
            <a:ext cx="372172" cy="36324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6967033" y="5733351"/>
            <a:ext cx="372172" cy="36324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</a:t>
            </a:r>
            <a:endParaRPr lang="en-US" b="1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967033" y="4869086"/>
            <a:ext cx="371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15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198419" y="1915391"/>
            <a:ext cx="9770917" cy="3051465"/>
            <a:chOff x="464128" y="3688772"/>
            <a:chExt cx="9770917" cy="3051465"/>
          </a:xfrm>
        </p:grpSpPr>
        <p:sp>
          <p:nvSpPr>
            <p:cNvPr id="5" name="Oval 4"/>
            <p:cNvSpPr/>
            <p:nvPr/>
          </p:nvSpPr>
          <p:spPr>
            <a:xfrm>
              <a:off x="1373332" y="3713018"/>
              <a:ext cx="1117022" cy="77239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Admin 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1373332" y="5070763"/>
              <a:ext cx="1117022" cy="70658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Repository 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64128" y="6023263"/>
              <a:ext cx="879762" cy="69272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End User 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465120" y="6047509"/>
              <a:ext cx="879762" cy="69272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End User 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490354" y="6047509"/>
              <a:ext cx="879762" cy="69272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End User 3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0" idx="0"/>
              <a:endCxn id="7" idx="3"/>
            </p:cNvCxnSpPr>
            <p:nvPr/>
          </p:nvCxnSpPr>
          <p:spPr>
            <a:xfrm flipV="1">
              <a:off x="904009" y="5777346"/>
              <a:ext cx="1027834" cy="2459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0"/>
              <a:endCxn id="7" idx="3"/>
            </p:cNvCxnSpPr>
            <p:nvPr/>
          </p:nvCxnSpPr>
          <p:spPr>
            <a:xfrm flipV="1">
              <a:off x="1905001" y="5777346"/>
              <a:ext cx="26842" cy="270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1"/>
              <a:endCxn id="7" idx="3"/>
            </p:cNvCxnSpPr>
            <p:nvPr/>
          </p:nvCxnSpPr>
          <p:spPr>
            <a:xfrm flipH="1" flipV="1">
              <a:off x="1931843" y="5777346"/>
              <a:ext cx="687349" cy="371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4"/>
              <a:endCxn id="7" idx="1"/>
            </p:cNvCxnSpPr>
            <p:nvPr/>
          </p:nvCxnSpPr>
          <p:spPr>
            <a:xfrm>
              <a:off x="1931843" y="4485410"/>
              <a:ext cx="0" cy="5853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795404" y="3713018"/>
              <a:ext cx="1117022" cy="77239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Admin 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795404" y="5070763"/>
              <a:ext cx="1117022" cy="70658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Repository 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886200" y="6023263"/>
              <a:ext cx="879762" cy="69272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End User 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887192" y="6047509"/>
              <a:ext cx="879762" cy="69272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End User 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5912426" y="6047509"/>
              <a:ext cx="879762" cy="69272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End User 3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3" idx="0"/>
              <a:endCxn id="22" idx="3"/>
            </p:cNvCxnSpPr>
            <p:nvPr/>
          </p:nvCxnSpPr>
          <p:spPr>
            <a:xfrm flipV="1">
              <a:off x="4326081" y="5777346"/>
              <a:ext cx="1027834" cy="2459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4" idx="0"/>
              <a:endCxn id="22" idx="3"/>
            </p:cNvCxnSpPr>
            <p:nvPr/>
          </p:nvCxnSpPr>
          <p:spPr>
            <a:xfrm flipV="1">
              <a:off x="5327073" y="5777346"/>
              <a:ext cx="26842" cy="270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5" idx="1"/>
              <a:endCxn id="22" idx="3"/>
            </p:cNvCxnSpPr>
            <p:nvPr/>
          </p:nvCxnSpPr>
          <p:spPr>
            <a:xfrm flipH="1" flipV="1">
              <a:off x="5353915" y="5777346"/>
              <a:ext cx="687349" cy="371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1" idx="4"/>
              <a:endCxn id="22" idx="1"/>
            </p:cNvCxnSpPr>
            <p:nvPr/>
          </p:nvCxnSpPr>
          <p:spPr>
            <a:xfrm>
              <a:off x="5353915" y="4485410"/>
              <a:ext cx="0" cy="5853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8238261" y="3688772"/>
              <a:ext cx="1117022" cy="77239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Admin 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Flowchart: Magnetic Disk 30"/>
            <p:cNvSpPr/>
            <p:nvPr/>
          </p:nvSpPr>
          <p:spPr>
            <a:xfrm>
              <a:off x="8238261" y="5046517"/>
              <a:ext cx="1117022" cy="70658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Repository 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7329057" y="5999017"/>
              <a:ext cx="879762" cy="69272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End User 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8330049" y="6023263"/>
              <a:ext cx="879762" cy="69272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End User 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9355283" y="6023263"/>
              <a:ext cx="879762" cy="69272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End User 3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32" idx="0"/>
              <a:endCxn id="31" idx="3"/>
            </p:cNvCxnSpPr>
            <p:nvPr/>
          </p:nvCxnSpPr>
          <p:spPr>
            <a:xfrm flipV="1">
              <a:off x="7768938" y="5753100"/>
              <a:ext cx="1027834" cy="2459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3" idx="0"/>
              <a:endCxn id="31" idx="3"/>
            </p:cNvCxnSpPr>
            <p:nvPr/>
          </p:nvCxnSpPr>
          <p:spPr>
            <a:xfrm flipV="1">
              <a:off x="8769930" y="5753100"/>
              <a:ext cx="26842" cy="270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4" idx="1"/>
              <a:endCxn id="31" idx="3"/>
            </p:cNvCxnSpPr>
            <p:nvPr/>
          </p:nvCxnSpPr>
          <p:spPr>
            <a:xfrm flipH="1" flipV="1">
              <a:off x="8796772" y="5753100"/>
              <a:ext cx="687349" cy="371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0" idx="4"/>
              <a:endCxn id="31" idx="1"/>
            </p:cNvCxnSpPr>
            <p:nvPr/>
          </p:nvCxnSpPr>
          <p:spPr>
            <a:xfrm>
              <a:off x="8796772" y="4461164"/>
              <a:ext cx="0" cy="5853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628101" y="4461164"/>
              <a:ext cx="87889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800" dirty="0" smtClean="0"/>
                <a:t>…</a:t>
              </a:r>
              <a:endParaRPr 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51907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85" y="5597236"/>
            <a:ext cx="2225551" cy="69938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921" y="5597236"/>
            <a:ext cx="2225551" cy="69938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557" y="5597236"/>
            <a:ext cx="2225551" cy="69938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193" y="5597236"/>
            <a:ext cx="2225551" cy="69938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438327" y="3297382"/>
            <a:ext cx="1094509" cy="8312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Library Admin 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3" idx="4"/>
          </p:cNvCxnSpPr>
          <p:nvPr/>
        </p:nvCxnSpPr>
        <p:spPr>
          <a:xfrm flipH="1">
            <a:off x="1438327" y="4128655"/>
            <a:ext cx="547255" cy="135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Vertical Scroll 51"/>
          <p:cNvSpPr/>
          <p:nvPr/>
        </p:nvSpPr>
        <p:spPr>
          <a:xfrm>
            <a:off x="547224" y="2608127"/>
            <a:ext cx="872836" cy="443344"/>
          </a:xfrm>
          <a:prstGeom prst="vertic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Meta-model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Vertical Scroll 52"/>
          <p:cNvSpPr/>
          <p:nvPr/>
        </p:nvSpPr>
        <p:spPr>
          <a:xfrm>
            <a:off x="373561" y="3344290"/>
            <a:ext cx="872836" cy="443344"/>
          </a:xfrm>
          <a:prstGeom prst="vertic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Meta-model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Vertical Scroll 53"/>
          <p:cNvSpPr/>
          <p:nvPr/>
        </p:nvSpPr>
        <p:spPr>
          <a:xfrm>
            <a:off x="172871" y="4753698"/>
            <a:ext cx="872836" cy="443344"/>
          </a:xfrm>
          <a:prstGeom prst="vertic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Meta-model 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16200000">
            <a:off x="353629" y="3768434"/>
            <a:ext cx="87889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/>
              <a:t>…</a:t>
            </a:r>
            <a:endParaRPr lang="en-US" sz="4800" dirty="0"/>
          </a:p>
        </p:txBody>
      </p:sp>
      <p:cxnSp>
        <p:nvCxnSpPr>
          <p:cNvPr id="69" name="Straight Arrow Connector 68"/>
          <p:cNvCxnSpPr>
            <a:stCxn id="3" idx="1"/>
            <a:endCxn id="52" idx="3"/>
          </p:cNvCxnSpPr>
          <p:nvPr/>
        </p:nvCxnSpPr>
        <p:spPr>
          <a:xfrm flipH="1" flipV="1">
            <a:off x="1364642" y="2829799"/>
            <a:ext cx="233972" cy="589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" idx="2"/>
          </p:cNvCxnSpPr>
          <p:nvPr/>
        </p:nvCxnSpPr>
        <p:spPr>
          <a:xfrm flipH="1">
            <a:off x="1134954" y="3713019"/>
            <a:ext cx="303373" cy="31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" idx="3"/>
            <a:endCxn id="54" idx="3"/>
          </p:cNvCxnSpPr>
          <p:nvPr/>
        </p:nvCxnSpPr>
        <p:spPr>
          <a:xfrm flipH="1">
            <a:off x="990289" y="4006918"/>
            <a:ext cx="608325" cy="968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4417055" y="3297382"/>
            <a:ext cx="1094509" cy="8312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Library Admin 2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74" idx="4"/>
          </p:cNvCxnSpPr>
          <p:nvPr/>
        </p:nvCxnSpPr>
        <p:spPr>
          <a:xfrm flipH="1">
            <a:off x="4417055" y="4128655"/>
            <a:ext cx="547255" cy="135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Vertical Scroll 75"/>
          <p:cNvSpPr/>
          <p:nvPr/>
        </p:nvSpPr>
        <p:spPr>
          <a:xfrm>
            <a:off x="3525952" y="2608127"/>
            <a:ext cx="872836" cy="443344"/>
          </a:xfrm>
          <a:prstGeom prst="vertic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Meta-model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7" name="Vertical Scroll 76"/>
          <p:cNvSpPr/>
          <p:nvPr/>
        </p:nvSpPr>
        <p:spPr>
          <a:xfrm>
            <a:off x="3352289" y="3344290"/>
            <a:ext cx="872836" cy="443344"/>
          </a:xfrm>
          <a:prstGeom prst="vertic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Meta-model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8" name="Vertical Scroll 77"/>
          <p:cNvSpPr/>
          <p:nvPr/>
        </p:nvSpPr>
        <p:spPr>
          <a:xfrm>
            <a:off x="3151599" y="4753698"/>
            <a:ext cx="872836" cy="443344"/>
          </a:xfrm>
          <a:prstGeom prst="vertic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Meta-model 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 rot="16200000">
            <a:off x="3332357" y="3768434"/>
            <a:ext cx="87889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/>
              <a:t>…</a:t>
            </a:r>
            <a:endParaRPr lang="en-US" sz="4800" dirty="0"/>
          </a:p>
        </p:txBody>
      </p:sp>
      <p:cxnSp>
        <p:nvCxnSpPr>
          <p:cNvPr id="80" name="Straight Arrow Connector 79"/>
          <p:cNvCxnSpPr>
            <a:stCxn id="74" idx="1"/>
            <a:endCxn id="76" idx="3"/>
          </p:cNvCxnSpPr>
          <p:nvPr/>
        </p:nvCxnSpPr>
        <p:spPr>
          <a:xfrm flipH="1" flipV="1">
            <a:off x="4343370" y="2829799"/>
            <a:ext cx="233972" cy="589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4" idx="2"/>
          </p:cNvCxnSpPr>
          <p:nvPr/>
        </p:nvCxnSpPr>
        <p:spPr>
          <a:xfrm flipH="1">
            <a:off x="4113682" y="3713019"/>
            <a:ext cx="303373" cy="31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4" idx="3"/>
            <a:endCxn id="78" idx="3"/>
          </p:cNvCxnSpPr>
          <p:nvPr/>
        </p:nvCxnSpPr>
        <p:spPr>
          <a:xfrm flipH="1">
            <a:off x="3969017" y="4006918"/>
            <a:ext cx="608325" cy="968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6969881" y="3369609"/>
            <a:ext cx="1094509" cy="8312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Library Admin 3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>
            <a:stCxn id="83" idx="4"/>
          </p:cNvCxnSpPr>
          <p:nvPr/>
        </p:nvCxnSpPr>
        <p:spPr>
          <a:xfrm flipH="1">
            <a:off x="6969881" y="4200882"/>
            <a:ext cx="547255" cy="135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Vertical Scroll 84"/>
          <p:cNvSpPr/>
          <p:nvPr/>
        </p:nvSpPr>
        <p:spPr>
          <a:xfrm>
            <a:off x="6078778" y="2680354"/>
            <a:ext cx="872836" cy="443344"/>
          </a:xfrm>
          <a:prstGeom prst="vertic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Meta-model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6" name="Vertical Scroll 85"/>
          <p:cNvSpPr/>
          <p:nvPr/>
        </p:nvSpPr>
        <p:spPr>
          <a:xfrm>
            <a:off x="5905115" y="3416517"/>
            <a:ext cx="872836" cy="443344"/>
          </a:xfrm>
          <a:prstGeom prst="vertic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Meta-model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7" name="Vertical Scroll 86"/>
          <p:cNvSpPr/>
          <p:nvPr/>
        </p:nvSpPr>
        <p:spPr>
          <a:xfrm>
            <a:off x="5704425" y="4825925"/>
            <a:ext cx="872836" cy="443344"/>
          </a:xfrm>
          <a:prstGeom prst="vertic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Meta-model 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 rot="16200000">
            <a:off x="5885183" y="3840661"/>
            <a:ext cx="87889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/>
              <a:t>…</a:t>
            </a:r>
            <a:endParaRPr lang="en-US" sz="4800" dirty="0"/>
          </a:p>
        </p:txBody>
      </p:sp>
      <p:cxnSp>
        <p:nvCxnSpPr>
          <p:cNvPr id="89" name="Straight Arrow Connector 88"/>
          <p:cNvCxnSpPr>
            <a:stCxn id="83" idx="1"/>
            <a:endCxn id="85" idx="3"/>
          </p:cNvCxnSpPr>
          <p:nvPr/>
        </p:nvCxnSpPr>
        <p:spPr>
          <a:xfrm flipH="1" flipV="1">
            <a:off x="6896196" y="2902026"/>
            <a:ext cx="233972" cy="589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3" idx="2"/>
          </p:cNvCxnSpPr>
          <p:nvPr/>
        </p:nvCxnSpPr>
        <p:spPr>
          <a:xfrm flipH="1">
            <a:off x="6666508" y="3785246"/>
            <a:ext cx="303373" cy="31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3" idx="3"/>
            <a:endCxn id="87" idx="3"/>
          </p:cNvCxnSpPr>
          <p:nvPr/>
        </p:nvCxnSpPr>
        <p:spPr>
          <a:xfrm flipH="1">
            <a:off x="6521843" y="4079145"/>
            <a:ext cx="608325" cy="968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9953708" y="3272628"/>
            <a:ext cx="1094509" cy="8312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Library Admin 4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/>
          <p:cNvCxnSpPr>
            <a:stCxn id="92" idx="4"/>
          </p:cNvCxnSpPr>
          <p:nvPr/>
        </p:nvCxnSpPr>
        <p:spPr>
          <a:xfrm flipH="1">
            <a:off x="9953708" y="4103901"/>
            <a:ext cx="547255" cy="135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Vertical Scroll 93"/>
          <p:cNvSpPr/>
          <p:nvPr/>
        </p:nvSpPr>
        <p:spPr>
          <a:xfrm>
            <a:off x="9062605" y="2583373"/>
            <a:ext cx="872836" cy="443344"/>
          </a:xfrm>
          <a:prstGeom prst="vertic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Meta-model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5" name="Vertical Scroll 94"/>
          <p:cNvSpPr/>
          <p:nvPr/>
        </p:nvSpPr>
        <p:spPr>
          <a:xfrm>
            <a:off x="8888942" y="3319536"/>
            <a:ext cx="872836" cy="443344"/>
          </a:xfrm>
          <a:prstGeom prst="vertic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Meta-model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6" name="Vertical Scroll 95"/>
          <p:cNvSpPr/>
          <p:nvPr/>
        </p:nvSpPr>
        <p:spPr>
          <a:xfrm>
            <a:off x="8688252" y="4728944"/>
            <a:ext cx="872836" cy="443344"/>
          </a:xfrm>
          <a:prstGeom prst="vertic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Meta-model 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 rot="16200000">
            <a:off x="8869010" y="3743680"/>
            <a:ext cx="87889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/>
              <a:t>…</a:t>
            </a:r>
            <a:endParaRPr lang="en-US" sz="4800" dirty="0"/>
          </a:p>
        </p:txBody>
      </p:sp>
      <p:cxnSp>
        <p:nvCxnSpPr>
          <p:cNvPr id="98" name="Straight Arrow Connector 97"/>
          <p:cNvCxnSpPr>
            <a:stCxn id="92" idx="1"/>
            <a:endCxn id="94" idx="3"/>
          </p:cNvCxnSpPr>
          <p:nvPr/>
        </p:nvCxnSpPr>
        <p:spPr>
          <a:xfrm flipH="1" flipV="1">
            <a:off x="9880023" y="2805045"/>
            <a:ext cx="233972" cy="589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2" idx="2"/>
          </p:cNvCxnSpPr>
          <p:nvPr/>
        </p:nvCxnSpPr>
        <p:spPr>
          <a:xfrm flipH="1">
            <a:off x="9650335" y="3688265"/>
            <a:ext cx="303373" cy="31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2" idx="3"/>
            <a:endCxn id="96" idx="3"/>
          </p:cNvCxnSpPr>
          <p:nvPr/>
        </p:nvCxnSpPr>
        <p:spPr>
          <a:xfrm flipH="1">
            <a:off x="9505670" y="3982164"/>
            <a:ext cx="608325" cy="968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8037218" y="3075847"/>
            <a:ext cx="87889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/>
              <a:t>…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42587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5130" y="872829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7402" y="2900147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194147"/>
              </p:ext>
            </p:extLst>
          </p:nvPr>
        </p:nvGraphicFramePr>
        <p:xfrm>
          <a:off x="3112657" y="581113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501766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511062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85771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8080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92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6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052917"/>
                  </a:ext>
                </a:extLst>
              </a:tr>
              <a:tr h="3429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0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931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641696"/>
              </p:ext>
            </p:extLst>
          </p:nvPr>
        </p:nvGraphicFramePr>
        <p:xfrm>
          <a:off x="3112657" y="289559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501766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511062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85771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8080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92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6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052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04099"/>
                  </a:ext>
                </a:extLst>
              </a:tr>
            </a:tbl>
          </a:graphicData>
        </a:graphic>
      </p:graphicFrame>
      <p:sp>
        <p:nvSpPr>
          <p:cNvPr id="10" name="Isosceles Triangle 9"/>
          <p:cNvSpPr/>
          <p:nvPr/>
        </p:nvSpPr>
        <p:spPr>
          <a:xfrm rot="10800000">
            <a:off x="2581566" y="2992480"/>
            <a:ext cx="240146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10800000">
            <a:off x="2581566" y="965162"/>
            <a:ext cx="240146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22220" y="1338188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36074" y="1745281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Relationship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36074" y="2079782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Connector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22220" y="3307240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Catalog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17603" y="3640586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08367" y="4011693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52947" y="59971"/>
            <a:ext cx="1736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Architect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45130" y="4716853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Import/Export</a:t>
            </a:r>
            <a:endParaRPr lang="en-US" dirty="0"/>
          </a:p>
        </p:txBody>
      </p:sp>
      <p:sp>
        <p:nvSpPr>
          <p:cNvPr id="21" name="Isosceles Triangle 20"/>
          <p:cNvSpPr/>
          <p:nvPr/>
        </p:nvSpPr>
        <p:spPr>
          <a:xfrm rot="10800000">
            <a:off x="2639294" y="4809186"/>
            <a:ext cx="240146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79948" y="5123946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Import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75331" y="5457292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Export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879272" y="5205397"/>
            <a:ext cx="221673" cy="2064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879272" y="5514856"/>
            <a:ext cx="221673" cy="2155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10800000">
            <a:off x="2581566" y="992884"/>
            <a:ext cx="240146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80108" y="608835"/>
            <a:ext cx="221673" cy="206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8494" y="567515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Architect</a:t>
            </a:r>
            <a:endParaRPr lang="en-US" dirty="0"/>
          </a:p>
        </p:txBody>
      </p:sp>
      <p:sp>
        <p:nvSpPr>
          <p:cNvPr id="36" name="Isosceles Triangle 35"/>
          <p:cNvSpPr/>
          <p:nvPr/>
        </p:nvSpPr>
        <p:spPr>
          <a:xfrm rot="10800000">
            <a:off x="1784930" y="659848"/>
            <a:ext cx="240146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80108" y="994644"/>
            <a:ext cx="221673" cy="206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80108" y="2895592"/>
            <a:ext cx="221673" cy="206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80108" y="4809186"/>
            <a:ext cx="221673" cy="206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23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52947" y="59971"/>
            <a:ext cx="1736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Architect</a:t>
            </a:r>
            <a:endParaRPr lang="en-US" sz="2000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150765"/>
              </p:ext>
            </p:extLst>
          </p:nvPr>
        </p:nvGraphicFramePr>
        <p:xfrm>
          <a:off x="2960257" y="80355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501766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511062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85771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8080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92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62567"/>
                  </a:ext>
                </a:extLst>
              </a:tr>
            </a:tbl>
          </a:graphicData>
        </a:graphic>
      </p:graphicFrame>
      <p:sp>
        <p:nvSpPr>
          <p:cNvPr id="12" name="Isosceles Triangle 11"/>
          <p:cNvSpPr/>
          <p:nvPr/>
        </p:nvSpPr>
        <p:spPr>
          <a:xfrm rot="10800000">
            <a:off x="2429166" y="900443"/>
            <a:ext cx="240146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69820" y="1215203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65203" y="1548549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Back/Restore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54580" y="1630000"/>
            <a:ext cx="221673" cy="206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35002" y="808110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850080"/>
              </p:ext>
            </p:extLst>
          </p:nvPr>
        </p:nvGraphicFramePr>
        <p:xfrm>
          <a:off x="2960257" y="310341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501766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511062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85771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8080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92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6256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49566" y="3083082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Management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40511" y="3474250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Role</a:t>
            </a:r>
            <a:endParaRPr lang="en-US" dirty="0"/>
          </a:p>
        </p:txBody>
      </p:sp>
      <p:sp>
        <p:nvSpPr>
          <p:cNvPr id="20" name="Isosceles Triangle 19"/>
          <p:cNvSpPr/>
          <p:nvPr/>
        </p:nvSpPr>
        <p:spPr>
          <a:xfrm rot="10800000">
            <a:off x="2574638" y="3175415"/>
            <a:ext cx="240146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7784" y="3175415"/>
            <a:ext cx="221673" cy="20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47784" y="909544"/>
            <a:ext cx="221673" cy="20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0800000">
            <a:off x="2429166" y="4824118"/>
            <a:ext cx="240146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5002" y="4731785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Profile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47784" y="4833219"/>
            <a:ext cx="221673" cy="206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856932"/>
              </p:ext>
            </p:extLst>
          </p:nvPr>
        </p:nvGraphicFramePr>
        <p:xfrm>
          <a:off x="2960257" y="4741231"/>
          <a:ext cx="812800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501766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511062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85771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8080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92766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6256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554304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965203" y="5101117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General Info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39805" y="5554644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4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5130" y="900551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7402" y="2927869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759977"/>
              </p:ext>
            </p:extLst>
          </p:nvPr>
        </p:nvGraphicFramePr>
        <p:xfrm>
          <a:off x="3112657" y="608835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501766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511062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85771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8080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92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6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052917"/>
                  </a:ext>
                </a:extLst>
              </a:tr>
              <a:tr h="34297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0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931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14910"/>
              </p:ext>
            </p:extLst>
          </p:nvPr>
        </p:nvGraphicFramePr>
        <p:xfrm>
          <a:off x="3112657" y="292331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501766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511062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85771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8080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92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6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052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04099"/>
                  </a:ext>
                </a:extLst>
              </a:tr>
            </a:tbl>
          </a:graphicData>
        </a:graphic>
      </p:graphicFrame>
      <p:sp>
        <p:nvSpPr>
          <p:cNvPr id="10" name="Isosceles Triangle 9"/>
          <p:cNvSpPr/>
          <p:nvPr/>
        </p:nvSpPr>
        <p:spPr>
          <a:xfrm rot="10800000">
            <a:off x="2581566" y="3020202"/>
            <a:ext cx="240146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10800000">
            <a:off x="2581566" y="992884"/>
            <a:ext cx="240146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22220" y="1365910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36074" y="1773003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Relationship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36074" y="2107504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Connector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22220" y="3334962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Catalog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17603" y="3668308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08367" y="4039415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52947" y="87693"/>
            <a:ext cx="1736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Reader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45130" y="4744575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Import/Export</a:t>
            </a:r>
            <a:endParaRPr lang="en-US" dirty="0"/>
          </a:p>
        </p:txBody>
      </p:sp>
      <p:sp>
        <p:nvSpPr>
          <p:cNvPr id="21" name="Isosceles Triangle 20"/>
          <p:cNvSpPr/>
          <p:nvPr/>
        </p:nvSpPr>
        <p:spPr>
          <a:xfrm rot="10800000">
            <a:off x="2639294" y="4836908"/>
            <a:ext cx="240146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79948" y="5151668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Import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75331" y="5485014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Export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879272" y="5233119"/>
            <a:ext cx="221673" cy="206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79272" y="5542578"/>
            <a:ext cx="221673" cy="215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5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5002" y="808110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355140"/>
              </p:ext>
            </p:extLst>
          </p:nvPr>
        </p:nvGraphicFramePr>
        <p:xfrm>
          <a:off x="2960257" y="80355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501766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511062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85771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8080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92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62567"/>
                  </a:ext>
                </a:extLst>
              </a:tr>
            </a:tbl>
          </a:graphicData>
        </a:graphic>
      </p:graphicFrame>
      <p:sp>
        <p:nvSpPr>
          <p:cNvPr id="6" name="Isosceles Triangle 5"/>
          <p:cNvSpPr/>
          <p:nvPr/>
        </p:nvSpPr>
        <p:spPr>
          <a:xfrm rot="10800000">
            <a:off x="2429166" y="900443"/>
            <a:ext cx="240146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69820" y="1215203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5203" y="1548549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Back/Restore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52947" y="87693"/>
            <a:ext cx="1736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Reader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3754580" y="1630000"/>
            <a:ext cx="221673" cy="206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160463"/>
              </p:ext>
            </p:extLst>
          </p:nvPr>
        </p:nvGraphicFramePr>
        <p:xfrm>
          <a:off x="2960257" y="310341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501766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511062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85771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8080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92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6256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49566" y="3083082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Management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0511" y="3474250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Role</a:t>
            </a:r>
            <a:endParaRPr lang="en-US" dirty="0"/>
          </a:p>
        </p:txBody>
      </p:sp>
      <p:sp>
        <p:nvSpPr>
          <p:cNvPr id="14" name="Isosceles Triangle 13"/>
          <p:cNvSpPr/>
          <p:nvPr/>
        </p:nvSpPr>
        <p:spPr>
          <a:xfrm rot="10800000">
            <a:off x="2574638" y="3175415"/>
            <a:ext cx="240146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2429166" y="4824118"/>
            <a:ext cx="240146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35002" y="4731785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Profile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47784" y="4833219"/>
            <a:ext cx="221673" cy="206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513525"/>
              </p:ext>
            </p:extLst>
          </p:nvPr>
        </p:nvGraphicFramePr>
        <p:xfrm>
          <a:off x="2960257" y="4741231"/>
          <a:ext cx="812800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501766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511062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85771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8080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92766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6256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55430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965203" y="5101117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General Info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39805" y="5554644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862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5130" y="900551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7402" y="2927869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493616"/>
              </p:ext>
            </p:extLst>
          </p:nvPr>
        </p:nvGraphicFramePr>
        <p:xfrm>
          <a:off x="3112657" y="608835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501766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511062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85771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8080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92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6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052917"/>
                  </a:ext>
                </a:extLst>
              </a:tr>
              <a:tr h="3429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0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931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036576"/>
              </p:ext>
            </p:extLst>
          </p:nvPr>
        </p:nvGraphicFramePr>
        <p:xfrm>
          <a:off x="3112657" y="292331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501766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511062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85771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8080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92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6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052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04099"/>
                  </a:ext>
                </a:extLst>
              </a:tr>
            </a:tbl>
          </a:graphicData>
        </a:graphic>
      </p:graphicFrame>
      <p:sp>
        <p:nvSpPr>
          <p:cNvPr id="10" name="Isosceles Triangle 9"/>
          <p:cNvSpPr/>
          <p:nvPr/>
        </p:nvSpPr>
        <p:spPr>
          <a:xfrm rot="10800000">
            <a:off x="2581566" y="3020202"/>
            <a:ext cx="240146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10800000">
            <a:off x="2581566" y="992884"/>
            <a:ext cx="240146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22220" y="1365910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36074" y="1773003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Relationship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36074" y="2107504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Connector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22220" y="3334962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Catalog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17603" y="3668308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08367" y="4039415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52947" y="87693"/>
            <a:ext cx="2175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Repository Admin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45130" y="4744575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Import/Export</a:t>
            </a:r>
            <a:endParaRPr lang="en-US" dirty="0"/>
          </a:p>
        </p:txBody>
      </p:sp>
      <p:sp>
        <p:nvSpPr>
          <p:cNvPr id="21" name="Isosceles Triangle 20"/>
          <p:cNvSpPr/>
          <p:nvPr/>
        </p:nvSpPr>
        <p:spPr>
          <a:xfrm rot="10800000">
            <a:off x="2639294" y="4836908"/>
            <a:ext cx="240146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79948" y="5151668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Import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75331" y="5485014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Export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879272" y="5233119"/>
            <a:ext cx="221673" cy="206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79272" y="5542578"/>
            <a:ext cx="221673" cy="2155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45130" y="900551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27" name="Isosceles Triangle 26"/>
          <p:cNvSpPr/>
          <p:nvPr/>
        </p:nvSpPr>
        <p:spPr>
          <a:xfrm rot="10800000">
            <a:off x="2581566" y="992884"/>
            <a:ext cx="240146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80108" y="608835"/>
            <a:ext cx="221673" cy="206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8494" y="567515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Architect</a:t>
            </a:r>
            <a:endParaRPr lang="en-US" dirty="0"/>
          </a:p>
        </p:txBody>
      </p:sp>
      <p:sp>
        <p:nvSpPr>
          <p:cNvPr id="30" name="Isosceles Triangle 29"/>
          <p:cNvSpPr/>
          <p:nvPr/>
        </p:nvSpPr>
        <p:spPr>
          <a:xfrm rot="10800000">
            <a:off x="1784930" y="659848"/>
            <a:ext cx="240146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80108" y="994644"/>
            <a:ext cx="221673" cy="206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2398" y="2998440"/>
            <a:ext cx="221673" cy="206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80107" y="4769598"/>
            <a:ext cx="221673" cy="206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5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403</Words>
  <Application>Microsoft Office PowerPoint</Application>
  <PresentationFormat>Widescreen</PresentationFormat>
  <Paragraphs>331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Zeeshan Muzaffar</dc:creator>
  <cp:lastModifiedBy>Syed Zeeshan Muzaffar</cp:lastModifiedBy>
  <cp:revision>22</cp:revision>
  <dcterms:created xsi:type="dcterms:W3CDTF">2021-10-02T07:42:34Z</dcterms:created>
  <dcterms:modified xsi:type="dcterms:W3CDTF">2021-11-06T08:49:48Z</dcterms:modified>
</cp:coreProperties>
</file>