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4" autoAdjust="0"/>
  </p:normalViewPr>
  <p:slideViewPr>
    <p:cSldViewPr>
      <p:cViewPr>
        <p:scale>
          <a:sx n="100" d="100"/>
          <a:sy n="100" d="100"/>
        </p:scale>
        <p:origin x="-618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9FF50-996F-4CD0-B0FE-6B2D7226CADE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19689-B4CD-4659-9A27-78B017E39D5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08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19689-B4CD-4659-9A27-78B017E39D5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97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403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77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85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270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0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53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65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22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31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707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51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7A99-B36F-438B-9F9C-59BD1D385EAC}" type="datetimeFigureOut">
              <a:rPr lang="it-IT" smtClean="0"/>
              <a:t>05/12/2014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8FD7B-CAF6-441A-9AE2-76FF8CF756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02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Programmazione e Amministrazione di rete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236296" y="6093296"/>
            <a:ext cx="1720280" cy="50405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it-IT" dirty="0" err="1" smtClean="0"/>
              <a:t>Gomes</a:t>
            </a:r>
            <a:r>
              <a:rPr lang="it-IT" dirty="0" smtClean="0"/>
              <a:t> </a:t>
            </a:r>
            <a:r>
              <a:rPr lang="it-IT" dirty="0" err="1" smtClean="0"/>
              <a:t>Willian</a:t>
            </a:r>
            <a:endParaRPr lang="it-IT" dirty="0" smtClean="0"/>
          </a:p>
          <a:p>
            <a:pPr algn="l"/>
            <a:r>
              <a:rPr lang="it-IT" dirty="0" err="1" smtClean="0"/>
              <a:t>Lambrughi</a:t>
            </a:r>
            <a:r>
              <a:rPr lang="it-IT" dirty="0" smtClean="0"/>
              <a:t> Davide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104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o 80"/>
          <p:cNvGrpSpPr/>
          <p:nvPr/>
        </p:nvGrpSpPr>
        <p:grpSpPr>
          <a:xfrm>
            <a:off x="1333828" y="2568195"/>
            <a:ext cx="6685816" cy="1716173"/>
            <a:chOff x="1333828" y="2568195"/>
            <a:chExt cx="6685816" cy="1716173"/>
          </a:xfrm>
        </p:grpSpPr>
        <p:sp>
          <p:nvSpPr>
            <p:cNvPr id="18" name="CasellaDiTesto 17"/>
            <p:cNvSpPr txBox="1"/>
            <p:nvPr/>
          </p:nvSpPr>
          <p:spPr>
            <a:xfrm>
              <a:off x="1333828" y="3284560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it-IT" sz="1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450400" y="3284738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it-IT" sz="1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/>
                <p:cNvSpPr txBox="1"/>
                <p:nvPr/>
              </p:nvSpPr>
              <p:spPr>
                <a:xfrm>
                  <a:off x="3926698" y="2568195"/>
                  <a:ext cx="1287404" cy="441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𝑠𝑚𝑜𝑜𝑡h𝑊𝑖𝑛</m:t>
                            </m:r>
                          </m:num>
                          <m:den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it-IT" sz="12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CasellaDiTesto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698" y="2568195"/>
                  <a:ext cx="1287404" cy="44172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7" name="Connettore 1 1026"/>
            <p:cNvCxnSpPr/>
            <p:nvPr/>
          </p:nvCxnSpPr>
          <p:spPr>
            <a:xfrm>
              <a:off x="1690400" y="3423060"/>
              <a:ext cx="5760000" cy="1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Connettore 1 1028"/>
            <p:cNvCxnSpPr/>
            <p:nvPr/>
          </p:nvCxnSpPr>
          <p:spPr>
            <a:xfrm>
              <a:off x="1763688" y="3303180"/>
              <a:ext cx="0" cy="2376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>
              <a:stCxn id="24" idx="2"/>
            </p:cNvCxnSpPr>
            <p:nvPr/>
          </p:nvCxnSpPr>
          <p:spPr>
            <a:xfrm>
              <a:off x="4570400" y="3009919"/>
              <a:ext cx="0" cy="5862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>
              <a:stCxn id="1037" idx="2"/>
            </p:cNvCxnSpPr>
            <p:nvPr/>
          </p:nvCxnSpPr>
          <p:spPr>
            <a:xfrm>
              <a:off x="7375942" y="3273950"/>
              <a:ext cx="0" cy="2370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CasellaDiTesto 1035"/>
                <p:cNvSpPr txBox="1"/>
                <p:nvPr/>
              </p:nvSpPr>
              <p:spPr>
                <a:xfrm>
                  <a:off x="1629305" y="3026181"/>
                  <a:ext cx="3107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it-IT" sz="12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6" name="CasellaDiTesto 10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305" y="3026181"/>
                  <a:ext cx="310726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7" name="CasellaDiTesto 1036"/>
                <p:cNvSpPr txBox="1"/>
                <p:nvPr/>
              </p:nvSpPr>
              <p:spPr>
                <a:xfrm>
                  <a:off x="6732240" y="2996951"/>
                  <a:ext cx="12874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𝑠𝑚𝑜𝑜𝑡h𝑊𝑖𝑛</m:t>
                        </m:r>
                      </m:oMath>
                    </m:oMathPara>
                  </a14:m>
                  <a:endParaRPr lang="it-IT" sz="12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37" name="CasellaDiTesto 10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240" y="2996951"/>
                  <a:ext cx="12874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2" name="CasellaDiTesto 1041"/>
            <p:cNvSpPr txBox="1"/>
            <p:nvPr/>
          </p:nvSpPr>
          <p:spPr>
            <a:xfrm>
              <a:off x="2506133" y="3858006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Media 1 </a:t>
              </a:r>
              <a:endParaRPr lang="it-IT" sz="1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77" name="CasellaDiTesto 76"/>
            <p:cNvSpPr txBox="1"/>
            <p:nvPr/>
          </p:nvSpPr>
          <p:spPr>
            <a:xfrm>
              <a:off x="5934981" y="3858006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i="1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Media 2 </a:t>
              </a:r>
              <a:endParaRPr lang="it-IT" sz="1200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044" name="Connettore 2 1043"/>
            <p:cNvCxnSpPr>
              <a:stCxn id="1045" idx="0"/>
            </p:cNvCxnSpPr>
            <p:nvPr/>
          </p:nvCxnSpPr>
          <p:spPr>
            <a:xfrm flipV="1">
              <a:off x="4570400" y="3457803"/>
              <a:ext cx="0" cy="384841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5" name="CasellaDiTesto 1044"/>
                <p:cNvSpPr txBox="1"/>
                <p:nvPr/>
              </p:nvSpPr>
              <p:spPr>
                <a:xfrm>
                  <a:off x="3818143" y="3842644"/>
                  <a:ext cx="1504514" cy="441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it-IT" sz="1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it-IT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media</m:t>
                            </m:r>
                            <m:r>
                              <a:rPr lang="it-IT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1+</m:t>
                            </m:r>
                            <m:r>
                              <m:rPr>
                                <m:sty m:val="p"/>
                              </m:rPr>
                              <a:rPr lang="it-IT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media</m:t>
                            </m:r>
                            <m:r>
                              <a:rPr lang="it-IT" sz="1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num>
                          <m:den>
                            <m:r>
                              <a:rPr lang="it-IT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it-IT" sz="12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45" name="CasellaDiTesto 10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143" y="3842644"/>
                  <a:ext cx="1504514" cy="44172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sellaDiTesto 90"/>
                <p:cNvSpPr txBox="1"/>
                <p:nvPr/>
              </p:nvSpPr>
              <p:spPr>
                <a:xfrm>
                  <a:off x="3371439" y="3111902"/>
                  <a:ext cx="1110517" cy="270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𝑠𝑚𝑜𝑜𝑡h𝑊𝑖𝑛</m:t>
                          </m:r>
                        </m:num>
                        <m:den>
                          <m:r>
                            <a:rPr lang="it-IT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it-IT" sz="8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-1</a:t>
                  </a:r>
                  <a:endParaRPr lang="it-IT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1" name="CasellaDiTesto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439" y="3111902"/>
                  <a:ext cx="1110517" cy="27078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sellaDiTesto 92"/>
                <p:cNvSpPr txBox="1"/>
                <p:nvPr/>
              </p:nvSpPr>
              <p:spPr>
                <a:xfrm>
                  <a:off x="4658843" y="3111902"/>
                  <a:ext cx="1110517" cy="270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t-IT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8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𝑠𝑚𝑜𝑜𝑡h𝑊𝑖𝑛</m:t>
                          </m:r>
                        </m:num>
                        <m:den>
                          <m:r>
                            <a:rPr lang="it-IT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it-IT" sz="8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+1</a:t>
                  </a:r>
                  <a:endParaRPr lang="it-IT" sz="8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3" name="CasellaDiTesto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843" y="3111902"/>
                  <a:ext cx="1110517" cy="27078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ttore 1 33"/>
            <p:cNvCxnSpPr/>
            <p:nvPr/>
          </p:nvCxnSpPr>
          <p:spPr>
            <a:xfrm flipH="1">
              <a:off x="3947678" y="3397324"/>
              <a:ext cx="1" cy="1831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>
              <a:stCxn id="93" idx="2"/>
            </p:cNvCxnSpPr>
            <p:nvPr/>
          </p:nvCxnSpPr>
          <p:spPr>
            <a:xfrm>
              <a:off x="5214102" y="3382682"/>
              <a:ext cx="0" cy="2081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Parentesi graffa aperta 98"/>
            <p:cNvSpPr/>
            <p:nvPr/>
          </p:nvSpPr>
          <p:spPr>
            <a:xfrm rot="16200000">
              <a:off x="6188531" y="2670595"/>
              <a:ext cx="212981" cy="2161840"/>
            </a:xfrm>
            <a:prstGeom prst="leftBrace">
              <a:avLst>
                <a:gd name="adj1" fmla="val 111816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200" i="1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116" name="Parentesi graffa aperta 115"/>
            <p:cNvSpPr/>
            <p:nvPr/>
          </p:nvSpPr>
          <p:spPr>
            <a:xfrm rot="16200000">
              <a:off x="2759683" y="2670010"/>
              <a:ext cx="212981" cy="2163010"/>
            </a:xfrm>
            <a:prstGeom prst="leftBrace">
              <a:avLst>
                <a:gd name="adj1" fmla="val 111816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200" i="1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9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899592" y="69269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Sommario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928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22114"/>
          </a:xfrm>
        </p:spPr>
        <p:txBody>
          <a:bodyPr>
            <a:normAutofit/>
          </a:bodyPr>
          <a:lstStyle/>
          <a:p>
            <a:r>
              <a:rPr lang="it-IT" dirty="0" smtClean="0"/>
              <a:t>Obiettivi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smtClean="0"/>
              <a:t>Il progetto prevede la realizzazione di un sistema in grado di rappresentare, analizzare e salvare dati provenienti da sensori applicati a una persona.</a:t>
            </a:r>
          </a:p>
          <a:p>
            <a:endParaRPr lang="it-IT" sz="2400" dirty="0" smtClean="0"/>
          </a:p>
          <a:p>
            <a:endParaRPr lang="it-IT" sz="2400"/>
          </a:p>
          <a:p>
            <a:endParaRPr lang="it-IT" sz="2400" dirty="0"/>
          </a:p>
          <a:p>
            <a:r>
              <a:rPr lang="it-IT" sz="2400" dirty="0" smtClean="0"/>
              <a:t>L’analisi dei dati ha lo scopo di identificare:</a:t>
            </a:r>
          </a:p>
          <a:p>
            <a:pPr lvl="1"/>
            <a:r>
              <a:rPr lang="it-IT" sz="2000" dirty="0" smtClean="0"/>
              <a:t>Cambiamenti di direzione (girate).</a:t>
            </a:r>
          </a:p>
          <a:p>
            <a:pPr lvl="1"/>
            <a:r>
              <a:rPr lang="it-IT" sz="2000" dirty="0" smtClean="0"/>
              <a:t>Stato di moto della persona (stazionamento o meno).</a:t>
            </a:r>
          </a:p>
          <a:p>
            <a:pPr lvl="1"/>
            <a:r>
              <a:rPr lang="it-IT" sz="2000" dirty="0" smtClean="0"/>
              <a:t>Posizione della persona (sdraiata, seduta, in piedi).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14310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99592" y="141277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Smoothing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45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87624" y="177281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Stazionamento + </a:t>
            </a:r>
            <a:r>
              <a:rPr lang="it-IT" dirty="0" err="1" smtClean="0"/>
              <a:t>devstd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031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115616" y="155679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Lay</a:t>
            </a:r>
            <a:r>
              <a:rPr lang="it-IT" dirty="0" smtClean="0"/>
              <a:t>/</a:t>
            </a:r>
            <a:r>
              <a:rPr lang="it-IT" dirty="0" err="1" smtClean="0"/>
              <a:t>sit</a:t>
            </a:r>
            <a:r>
              <a:rPr lang="it-IT" dirty="0" smtClean="0"/>
              <a:t>/stand o </a:t>
            </a:r>
            <a:r>
              <a:rPr lang="it-IT" dirty="0" err="1" smtClean="0"/>
              <a:t>activitydiscover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21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43608" y="1340768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Turn </a:t>
            </a:r>
            <a:r>
              <a:rPr lang="it-IT" dirty="0" err="1" smtClean="0"/>
              <a:t>discover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41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27584" y="1052736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Settings</a:t>
            </a:r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2251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55576" y="692696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Visualizzazione + </a:t>
            </a:r>
            <a:r>
              <a:rPr lang="it-IT" dirty="0" err="1" smtClean="0"/>
              <a:t>drawing</a:t>
            </a:r>
            <a:endParaRPr lang="it-IT" dirty="0"/>
          </a:p>
        </p:txBody>
      </p:sp>
      <p:grpSp>
        <p:nvGrpSpPr>
          <p:cNvPr id="21" name="Gruppo 20"/>
          <p:cNvGrpSpPr/>
          <p:nvPr/>
        </p:nvGrpSpPr>
        <p:grpSpPr>
          <a:xfrm>
            <a:off x="755576" y="1469765"/>
            <a:ext cx="6267375" cy="3471403"/>
            <a:chOff x="755576" y="1469765"/>
            <a:chExt cx="6267375" cy="3471403"/>
          </a:xfrm>
        </p:grpSpPr>
        <p:sp>
          <p:nvSpPr>
            <p:cNvPr id="3" name="Parallelogramma 2"/>
            <p:cNvSpPr/>
            <p:nvPr/>
          </p:nvSpPr>
          <p:spPr>
            <a:xfrm>
              <a:off x="1187624" y="1469765"/>
              <a:ext cx="864096" cy="360040"/>
            </a:xfrm>
            <a:prstGeom prst="parallelogram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/>
                <a:t>Files</a:t>
              </a:r>
              <a:endParaRPr lang="it-IT" sz="1200" dirty="0"/>
            </a:p>
          </p:txBody>
        </p:sp>
        <p:sp>
          <p:nvSpPr>
            <p:cNvPr id="4" name="Rettangolo 3"/>
            <p:cNvSpPr/>
            <p:nvPr/>
          </p:nvSpPr>
          <p:spPr>
            <a:xfrm>
              <a:off x="2731232" y="1469765"/>
              <a:ext cx="1440160" cy="3600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 smtClean="0">
                  <a:solidFill>
                    <a:schemeClr val="dk1"/>
                  </a:solidFill>
                </a:rPr>
                <a:t>xBus</a:t>
              </a:r>
              <a:r>
                <a:rPr lang="it-IT" sz="1200" dirty="0" smtClean="0">
                  <a:solidFill>
                    <a:schemeClr val="dk1"/>
                  </a:solidFill>
                </a:rPr>
                <a:t> simulator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5" name="Rettangolo 4"/>
            <p:cNvSpPr/>
            <p:nvPr/>
          </p:nvSpPr>
          <p:spPr>
            <a:xfrm>
              <a:off x="899592" y="2167270"/>
              <a:ext cx="1440160" cy="57606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/>
                <a:t>Impostazioni di connessione</a:t>
              </a:r>
            </a:p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e analisi dati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7" name="Rettangolo 6"/>
            <p:cNvSpPr/>
            <p:nvPr/>
          </p:nvSpPr>
          <p:spPr>
            <a:xfrm>
              <a:off x="2735796" y="2167271"/>
              <a:ext cx="1440160" cy="5760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Attesa connessioni via </a:t>
              </a:r>
              <a:r>
                <a:rPr lang="it-IT" sz="1200" dirty="0" err="1" smtClean="0">
                  <a:solidFill>
                    <a:schemeClr val="dk1"/>
                  </a:solidFill>
                </a:rPr>
                <a:t>socket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8" name="Rettangolo 7"/>
            <p:cNvSpPr/>
            <p:nvPr/>
          </p:nvSpPr>
          <p:spPr>
            <a:xfrm>
              <a:off x="899592" y="2789780"/>
              <a:ext cx="1440160" cy="1440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 smtClean="0">
                  <a:solidFill>
                    <a:schemeClr val="dk1"/>
                  </a:solidFill>
                </a:rPr>
                <a:t>settingForm.cs</a:t>
              </a:r>
              <a:endParaRPr lang="it-IT" sz="1000" dirty="0">
                <a:solidFill>
                  <a:schemeClr val="dk1"/>
                </a:solidFill>
              </a:endParaRPr>
            </a:p>
          </p:txBody>
        </p:sp>
        <p:sp>
          <p:nvSpPr>
            <p:cNvPr id="9" name="Rettangolo 8"/>
            <p:cNvSpPr/>
            <p:nvPr/>
          </p:nvSpPr>
          <p:spPr>
            <a:xfrm>
              <a:off x="4860032" y="2152509"/>
              <a:ext cx="1728192" cy="82022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 err="1" smtClean="0">
                  <a:solidFill>
                    <a:schemeClr val="dk1"/>
                  </a:solidFill>
                </a:rPr>
                <a:t>Smoothing</a:t>
              </a:r>
              <a:endParaRPr lang="it-IT" sz="1200" dirty="0" smtClean="0">
                <a:solidFill>
                  <a:schemeClr val="dk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 smtClean="0"/>
                <a:t>Stazionamento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 err="1" smtClean="0"/>
                <a:t>Lss</a:t>
              </a:r>
              <a:r>
                <a:rPr lang="it-IT" sz="1200" dirty="0" smtClean="0"/>
                <a:t> (</a:t>
              </a:r>
              <a:r>
                <a:rPr lang="it-IT" sz="1200" dirty="0" err="1" smtClean="0"/>
                <a:t>laySitStand</a:t>
              </a:r>
              <a:r>
                <a:rPr lang="it-IT" sz="1200" dirty="0" smtClean="0"/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/>
                <a:t>G</a:t>
              </a:r>
              <a:r>
                <a:rPr lang="it-IT" sz="1200" dirty="0" smtClean="0"/>
                <a:t>irate</a:t>
              </a:r>
              <a:endParaRPr lang="it-IT" sz="1200" dirty="0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4860033" y="3417901"/>
              <a:ext cx="1728191" cy="9308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/>
                <a:t>Deviazione standard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 smtClean="0"/>
                <a:t>Media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 smtClean="0"/>
                <a:t>Modulo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200" dirty="0" err="1" smtClean="0"/>
                <a:t>Fix</a:t>
              </a:r>
              <a:r>
                <a:rPr lang="it-IT" sz="1200" dirty="0" smtClean="0"/>
                <a:t> discontinuità magnetometro</a:t>
              </a:r>
              <a:endParaRPr lang="it-IT" sz="1200" dirty="0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4862711" y="4417230"/>
              <a:ext cx="1728192" cy="1440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 smtClean="0">
                  <a:solidFill>
                    <a:schemeClr val="dk1"/>
                  </a:solidFill>
                </a:rPr>
                <a:t>utilityes.cs</a:t>
              </a:r>
              <a:endParaRPr lang="it-IT" sz="1000" dirty="0">
                <a:solidFill>
                  <a:schemeClr val="dk1"/>
                </a:solidFill>
              </a:endParaRPr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2733117" y="4062005"/>
              <a:ext cx="1440160" cy="5760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Visualizzazione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2733117" y="4692117"/>
              <a:ext cx="1440160" cy="1440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 smtClean="0">
                  <a:solidFill>
                    <a:schemeClr val="dk1"/>
                  </a:solidFill>
                </a:rPr>
                <a:t>graphHandler.cs</a:t>
              </a:r>
              <a:endParaRPr lang="it-IT" sz="1000" dirty="0">
                <a:solidFill>
                  <a:schemeClr val="dk1"/>
                </a:solidFill>
              </a:endParaRPr>
            </a:p>
          </p:txBody>
        </p:sp>
        <p:cxnSp>
          <p:nvCxnSpPr>
            <p:cNvPr id="18" name="Connettore 2 17"/>
            <p:cNvCxnSpPr>
              <a:stCxn id="3" idx="2"/>
              <a:endCxn id="4" idx="1"/>
            </p:cNvCxnSpPr>
            <p:nvPr/>
          </p:nvCxnSpPr>
          <p:spPr>
            <a:xfrm>
              <a:off x="2006715" y="1649785"/>
              <a:ext cx="7245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/>
            <p:cNvCxnSpPr>
              <a:stCxn id="4" idx="2"/>
              <a:endCxn id="7" idx="0"/>
            </p:cNvCxnSpPr>
            <p:nvPr/>
          </p:nvCxnSpPr>
          <p:spPr>
            <a:xfrm>
              <a:off x="3451312" y="1829805"/>
              <a:ext cx="4564" cy="33746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2 26"/>
            <p:cNvCxnSpPr>
              <a:stCxn id="5" idx="3"/>
              <a:endCxn id="7" idx="1"/>
            </p:cNvCxnSpPr>
            <p:nvPr/>
          </p:nvCxnSpPr>
          <p:spPr>
            <a:xfrm>
              <a:off x="2339752" y="2455303"/>
              <a:ext cx="39604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4 34"/>
            <p:cNvCxnSpPr>
              <a:stCxn id="54" idx="3"/>
              <a:endCxn id="9" idx="1"/>
            </p:cNvCxnSpPr>
            <p:nvPr/>
          </p:nvCxnSpPr>
          <p:spPr>
            <a:xfrm flipV="1">
              <a:off x="4173277" y="2562623"/>
              <a:ext cx="686755" cy="6592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4 36"/>
            <p:cNvCxnSpPr>
              <a:stCxn id="54" idx="3"/>
              <a:endCxn id="11" idx="1"/>
            </p:cNvCxnSpPr>
            <p:nvPr/>
          </p:nvCxnSpPr>
          <p:spPr>
            <a:xfrm>
              <a:off x="4173277" y="3221828"/>
              <a:ext cx="686756" cy="66149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2 47"/>
            <p:cNvCxnSpPr>
              <a:stCxn id="9" idx="2"/>
              <a:endCxn id="11" idx="0"/>
            </p:cNvCxnSpPr>
            <p:nvPr/>
          </p:nvCxnSpPr>
          <p:spPr>
            <a:xfrm>
              <a:off x="5724128" y="2972736"/>
              <a:ext cx="1" cy="44516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ttangolo 9"/>
            <p:cNvSpPr/>
            <p:nvPr/>
          </p:nvSpPr>
          <p:spPr>
            <a:xfrm>
              <a:off x="4860033" y="3018184"/>
              <a:ext cx="1728191" cy="1440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 smtClean="0">
                  <a:solidFill>
                    <a:schemeClr val="dk1"/>
                  </a:solidFill>
                </a:rPr>
                <a:t>functions.cs</a:t>
              </a:r>
              <a:endParaRPr lang="it-IT" sz="1000" dirty="0">
                <a:solidFill>
                  <a:schemeClr val="dk1"/>
                </a:solidFill>
              </a:endParaRPr>
            </a:p>
          </p:txBody>
        </p:sp>
        <p:sp>
          <p:nvSpPr>
            <p:cNvPr id="54" name="Rettangolo 53"/>
            <p:cNvSpPr/>
            <p:nvPr/>
          </p:nvSpPr>
          <p:spPr>
            <a:xfrm>
              <a:off x="2733117" y="2933796"/>
              <a:ext cx="1440160" cy="57606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sz="1200" dirty="0" smtClean="0">
                  <a:solidFill>
                    <a:schemeClr val="dk1"/>
                  </a:solidFill>
                </a:rPr>
                <a:t>Ricezione dati</a:t>
              </a:r>
              <a:endParaRPr lang="it-IT" sz="1200" dirty="0">
                <a:solidFill>
                  <a:schemeClr val="dk1"/>
                </a:solidFill>
              </a:endParaRPr>
            </a:p>
          </p:txBody>
        </p:sp>
        <p:cxnSp>
          <p:nvCxnSpPr>
            <p:cNvPr id="66" name="Connettore 2 65"/>
            <p:cNvCxnSpPr>
              <a:stCxn id="7" idx="2"/>
              <a:endCxn id="54" idx="0"/>
            </p:cNvCxnSpPr>
            <p:nvPr/>
          </p:nvCxnSpPr>
          <p:spPr>
            <a:xfrm flipH="1">
              <a:off x="3453197" y="2743335"/>
              <a:ext cx="2679" cy="19046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tangolo 77"/>
            <p:cNvSpPr/>
            <p:nvPr/>
          </p:nvSpPr>
          <p:spPr>
            <a:xfrm>
              <a:off x="2643107" y="2076101"/>
              <a:ext cx="1620180" cy="152492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0" name="Connettore 2 79"/>
            <p:cNvCxnSpPr>
              <a:stCxn id="78" idx="2"/>
              <a:endCxn id="14" idx="0"/>
            </p:cNvCxnSpPr>
            <p:nvPr/>
          </p:nvCxnSpPr>
          <p:spPr>
            <a:xfrm>
              <a:off x="3453197" y="3601029"/>
              <a:ext cx="0" cy="4609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ttangolo 5"/>
            <p:cNvSpPr/>
            <p:nvPr/>
          </p:nvSpPr>
          <p:spPr>
            <a:xfrm>
              <a:off x="2763230" y="3646662"/>
              <a:ext cx="1440160" cy="1440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000" dirty="0" err="1" smtClean="0">
                  <a:solidFill>
                    <a:schemeClr val="dk1"/>
                  </a:solidFill>
                </a:rPr>
                <a:t>comHandler.cs</a:t>
              </a:r>
              <a:endParaRPr lang="it-IT" sz="1000" dirty="0">
                <a:solidFill>
                  <a:schemeClr val="dk1"/>
                </a:solidFill>
              </a:endParaRPr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755576" y="1998538"/>
              <a:ext cx="5976664" cy="294263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6158855" y="4664169"/>
              <a:ext cx="8640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 smtClean="0"/>
                <a:t>Server</a:t>
              </a:r>
              <a:endParaRPr lang="it-IT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77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169</Words>
  <Application>Microsoft Office PowerPoint</Application>
  <PresentationFormat>Presentazione su schermo (4:3)</PresentationFormat>
  <Paragraphs>51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Programmazione e Amministrazione di rete</vt:lpstr>
      <vt:lpstr>Presentazione standard di PowerPoint</vt:lpstr>
      <vt:lpstr>Obiettivi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e Amministrazione di rete</dc:title>
  <dc:creator>Matteo</dc:creator>
  <cp:lastModifiedBy>Matteo</cp:lastModifiedBy>
  <cp:revision>24</cp:revision>
  <dcterms:created xsi:type="dcterms:W3CDTF">2014-10-27T15:46:26Z</dcterms:created>
  <dcterms:modified xsi:type="dcterms:W3CDTF">2014-12-05T17:09:17Z</dcterms:modified>
</cp:coreProperties>
</file>