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  <p:sldMasterId id="2147483675" r:id="rId4"/>
    <p:sldMasterId id="2147483677" r:id="rId5"/>
    <p:sldMasterId id="2147483678" r:id="rId6"/>
  </p:sldMasterIdLst>
  <p:notesMasterIdLst>
    <p:notesMasterId r:id="rId22"/>
  </p:notesMasterIdLst>
  <p:sldIdLst>
    <p:sldId id="256" r:id="rId7"/>
    <p:sldId id="481" r:id="rId8"/>
    <p:sldId id="525" r:id="rId9"/>
    <p:sldId id="527" r:id="rId10"/>
    <p:sldId id="526" r:id="rId11"/>
    <p:sldId id="528" r:id="rId12"/>
    <p:sldId id="529" r:id="rId13"/>
    <p:sldId id="530" r:id="rId14"/>
    <p:sldId id="531" r:id="rId15"/>
    <p:sldId id="532" r:id="rId16"/>
    <p:sldId id="533" r:id="rId17"/>
    <p:sldId id="537" r:id="rId18"/>
    <p:sldId id="534" r:id="rId19"/>
    <p:sldId id="535" r:id="rId20"/>
    <p:sldId id="53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FF6699"/>
    <a:srgbClr val="FF99FF"/>
    <a:srgbClr val="66CCFF"/>
    <a:srgbClr val="99FF99"/>
    <a:srgbClr val="66FF33"/>
    <a:srgbClr val="3366FF"/>
    <a:srgbClr val="F2A7A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283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C8B6E-B289-4752-905A-0349094BCF5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3E3-6DD2-48F2-9F20-55BB7BBE5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2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AEF76EB-07B0-4848-8F06-1B4E171762E3}" type="slidenum">
              <a:rPr lang="en-US" altLang="en-US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61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3197-1487-40DE-92EB-C3FD3A9FC2D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6945-3E61-41C5-9417-B0E65EC71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3197-1487-40DE-92EB-C3FD3A9FC2D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6945-3E61-41C5-9417-B0E65EC71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3197-1487-40DE-92EB-C3FD3A9FC2D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6945-3E61-41C5-9417-B0E65EC71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779F-1FBE-4C0B-B48F-C8130345563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9E4-AF2E-4E51-9F07-8DE49EB99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779F-1FBE-4C0B-B48F-C8130345563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9E4-AF2E-4E51-9F07-8DE49EB99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779F-1FBE-4C0B-B48F-C8130345563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9E4-AF2E-4E51-9F07-8DE49EB99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779F-1FBE-4C0B-B48F-C8130345563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9E4-AF2E-4E51-9F07-8DE49EB99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779F-1FBE-4C0B-B48F-C8130345563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9E4-AF2E-4E51-9F07-8DE49EB99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779F-1FBE-4C0B-B48F-C8130345563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9E4-AF2E-4E51-9F07-8DE49EB99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779F-1FBE-4C0B-B48F-C8130345563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9E4-AF2E-4E51-9F07-8DE49EB99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779F-1FBE-4C0B-B48F-C8130345563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9E4-AF2E-4E51-9F07-8DE49EB99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3197-1487-40DE-92EB-C3FD3A9FC2D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6945-3E61-41C5-9417-B0E65EC71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779F-1FBE-4C0B-B48F-C8130345563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9E4-AF2E-4E51-9F07-8DE49EB99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779F-1FBE-4C0B-B48F-C8130345563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9E4-AF2E-4E51-9F07-8DE49EB99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779F-1FBE-4C0B-B48F-C8130345563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9E4-AF2E-4E51-9F07-8DE49EB99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0"/>
            <a:ext cx="7310804" cy="9128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3197-1487-40DE-92EB-C3FD3A9FC2D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6945-3E61-41C5-9417-B0E65EC71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779F-1FBE-4C0B-B48F-C8130345563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9E4-AF2E-4E51-9F07-8DE49EB99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80A4-C713-44BE-B2C2-40BFF74E106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43D5-6D64-494D-B416-561CB5290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80A4-C713-44BE-B2C2-40BFF74E106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43D5-6D64-494D-B416-561CB5290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80A4-C713-44BE-B2C2-40BFF74E106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43D5-6D64-494D-B416-561CB5290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80A4-C713-44BE-B2C2-40BFF74E106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43D5-6D64-494D-B416-561CB5290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3197-1487-40DE-92EB-C3FD3A9FC2D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6945-3E61-41C5-9417-B0E65EC71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80A4-C713-44BE-B2C2-40BFF74E106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43D5-6D64-494D-B416-561CB5290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80A4-C713-44BE-B2C2-40BFF74E106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43D5-6D64-494D-B416-561CB5290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80A4-C713-44BE-B2C2-40BFF74E106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43D5-6D64-494D-B416-561CB5290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80A4-C713-44BE-B2C2-40BFF74E106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43D5-6D64-494D-B416-561CB5290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80A4-C713-44BE-B2C2-40BFF74E106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43D5-6D64-494D-B416-561CB5290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80A4-C713-44BE-B2C2-40BFF74E106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43D5-6D64-494D-B416-561CB5290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80A4-C713-44BE-B2C2-40BFF74E106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43D5-6D64-494D-B416-561CB5290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3197-1487-40DE-92EB-C3FD3A9FC2D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6945-3E61-41C5-9417-B0E65EC71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3197-1487-40DE-92EB-C3FD3A9FC2D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6945-3E61-41C5-9417-B0E65EC71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3197-1487-40DE-92EB-C3FD3A9FC2D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6945-3E61-41C5-9417-B0E65EC71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3197-1487-40DE-92EB-C3FD3A9FC2D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6945-3E61-41C5-9417-B0E65EC71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3197-1487-40DE-92EB-C3FD3A9FC2D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6945-3E61-41C5-9417-B0E65EC71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3197-1487-40DE-92EB-C3FD3A9FC2D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6945-3E61-41C5-9417-B0E65EC71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komsigma.co.id/" TargetMode="External"/><Relationship Id="rId2" Type="http://schemas.openxmlformats.org/officeDocument/2006/relationships/image" Target="../media/image3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3197-1487-40DE-92EB-C3FD3A9FC2D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B6945-3E61-41C5-9417-B0E65EC712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resentation Cover2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4644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sentation Inside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779F-1FBE-4C0B-B48F-C8130345563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F9E4-AF2E-4E51-9F07-8DE49EB99F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5E2-0CC6-4BE3-8FCA-D4C688C24E5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5091-A73C-4EA7-8A7C-F9541AB014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resentation Cover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4644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sentation Insi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779F-1FBE-4C0B-B48F-C8130345563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F9E4-AF2E-4E51-9F07-8DE49EB99F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Presentation Clos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4644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3200" y="41148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PT SIGMA CIPTA CARAKA</a:t>
            </a:r>
            <a:endParaRPr lang="en-US" sz="1200" dirty="0"/>
          </a:p>
          <a:p>
            <a:r>
              <a:rPr lang="en-US" sz="1200" u="sng" dirty="0">
                <a:hlinkClick r:id="rId3"/>
              </a:rPr>
              <a:t>www.telkomsigma.co.id</a:t>
            </a:r>
            <a:endParaRPr lang="en-US" sz="1200" dirty="0"/>
          </a:p>
          <a:p>
            <a:r>
              <a:rPr lang="id-ID" sz="1200" b="1" dirty="0"/>
              <a:t> </a:t>
            </a:r>
            <a:endParaRPr lang="en-US" sz="1200" dirty="0"/>
          </a:p>
          <a:p>
            <a:r>
              <a:rPr lang="en-US" sz="1200" b="1" dirty="0" err="1"/>
              <a:t>Menara</a:t>
            </a:r>
            <a:r>
              <a:rPr lang="en-US" sz="1200" b="1" dirty="0"/>
              <a:t> </a:t>
            </a:r>
            <a:r>
              <a:rPr lang="en-US" sz="1200" b="1" dirty="0" err="1"/>
              <a:t>Dea</a:t>
            </a:r>
            <a:r>
              <a:rPr lang="en-US" sz="1200" b="1" dirty="0"/>
              <a:t> 1, Lt 8</a:t>
            </a:r>
            <a:endParaRPr lang="en-US" sz="1200" dirty="0"/>
          </a:p>
          <a:p>
            <a:r>
              <a:rPr lang="en-US" sz="1200" dirty="0"/>
              <a:t>Jl. Mega </a:t>
            </a:r>
            <a:r>
              <a:rPr lang="en-US" sz="1200" dirty="0" err="1"/>
              <a:t>Kuningan</a:t>
            </a:r>
            <a:r>
              <a:rPr lang="en-US" sz="1200" dirty="0"/>
              <a:t> Barat </a:t>
            </a:r>
            <a:r>
              <a:rPr lang="en-US" sz="1200" dirty="0" err="1"/>
              <a:t>Kav</a:t>
            </a:r>
            <a:r>
              <a:rPr lang="en-US" sz="1200" dirty="0"/>
              <a:t> E.4.3 No 1</a:t>
            </a:r>
          </a:p>
          <a:p>
            <a:r>
              <a:rPr lang="en-US" sz="1200" dirty="0"/>
              <a:t>Jakarta 12950, Indonesia</a:t>
            </a:r>
          </a:p>
          <a:p>
            <a:r>
              <a:rPr lang="en-US" sz="1200" dirty="0"/>
              <a:t>P + 62 21 576 2150</a:t>
            </a:r>
          </a:p>
          <a:p>
            <a:r>
              <a:rPr lang="en-US" sz="1200" dirty="0"/>
              <a:t>F + 62 21 576 2155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0200" y="4114800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/>
          </a:p>
          <a:p>
            <a:endParaRPr lang="en-US" sz="1200" b="1" dirty="0"/>
          </a:p>
          <a:p>
            <a:r>
              <a:rPr lang="id-ID" sz="1200" b="1" dirty="0"/>
              <a:t> </a:t>
            </a:r>
            <a:endParaRPr lang="en-US" sz="1200" dirty="0"/>
          </a:p>
          <a:p>
            <a:r>
              <a:rPr lang="en-US" sz="1200" b="1" dirty="0" err="1"/>
              <a:t>Graha</a:t>
            </a:r>
            <a:r>
              <a:rPr lang="en-US" sz="1200" b="1" dirty="0"/>
              <a:t> </a:t>
            </a:r>
            <a:r>
              <a:rPr lang="en-US" sz="1200" b="1" dirty="0" err="1"/>
              <a:t>Telkomsigma</a:t>
            </a:r>
            <a:endParaRPr lang="en-US" sz="1200" dirty="0"/>
          </a:p>
          <a:p>
            <a:r>
              <a:rPr lang="en-US" sz="1200" dirty="0"/>
              <a:t>Jl. </a:t>
            </a:r>
            <a:r>
              <a:rPr lang="en-US" sz="1200" dirty="0" err="1"/>
              <a:t>Kapt</a:t>
            </a:r>
            <a:r>
              <a:rPr lang="en-US" sz="1200" dirty="0"/>
              <a:t>. </a:t>
            </a:r>
            <a:r>
              <a:rPr lang="en-US" sz="1200" dirty="0" err="1"/>
              <a:t>Subijanto</a:t>
            </a:r>
            <a:r>
              <a:rPr lang="en-US" sz="1200" dirty="0"/>
              <a:t> </a:t>
            </a:r>
            <a:r>
              <a:rPr lang="en-US" sz="1200" dirty="0" err="1"/>
              <a:t>Dj</a:t>
            </a:r>
            <a:r>
              <a:rPr lang="en-US" sz="1200" dirty="0"/>
              <a:t>. </a:t>
            </a:r>
            <a:r>
              <a:rPr lang="en-US" sz="1200" dirty="0" err="1"/>
              <a:t>Bumi</a:t>
            </a:r>
            <a:r>
              <a:rPr lang="en-US" sz="1200" dirty="0"/>
              <a:t> </a:t>
            </a:r>
            <a:r>
              <a:rPr lang="en-US" sz="1200" dirty="0" err="1"/>
              <a:t>Serpong</a:t>
            </a:r>
            <a:r>
              <a:rPr lang="en-US" sz="1200" dirty="0"/>
              <a:t> </a:t>
            </a:r>
            <a:r>
              <a:rPr lang="en-US" sz="1200" dirty="0" err="1"/>
              <a:t>Damai</a:t>
            </a:r>
            <a:endParaRPr lang="en-US" sz="1200" dirty="0"/>
          </a:p>
          <a:p>
            <a:r>
              <a:rPr lang="en-US" sz="1200" dirty="0" err="1"/>
              <a:t>Tangerang</a:t>
            </a:r>
            <a:r>
              <a:rPr lang="en-US" sz="1200" dirty="0"/>
              <a:t> 15321, Indonesia</a:t>
            </a:r>
          </a:p>
          <a:p>
            <a:r>
              <a:rPr lang="en-US" sz="1200" dirty="0"/>
              <a:t>P + 62 21 538 8538</a:t>
            </a:r>
          </a:p>
          <a:p>
            <a:r>
              <a:rPr lang="en-US" sz="1200" dirty="0"/>
              <a:t>F + 62 21 538 8505</a:t>
            </a:r>
          </a:p>
          <a:p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4953003" y="5180650"/>
            <a:ext cx="914397" cy="19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59436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TO MAKE YOUR BUSINESS GROW FASTER AND BIGGER</a:t>
            </a:r>
            <a:r>
              <a:rPr lang="en-US" sz="1200" dirty="0"/>
              <a:t> ®</a:t>
            </a:r>
          </a:p>
          <a:p>
            <a:r>
              <a:rPr lang="en-US" sz="800" dirty="0" err="1">
                <a:solidFill>
                  <a:schemeClr val="bg2">
                    <a:lumMod val="25000"/>
                  </a:schemeClr>
                </a:solidFill>
              </a:rPr>
              <a:t>Telkomsigma</a:t>
            </a:r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, Telkom Indonesia and Make IT Faster are trademarks™ or registered® trademarks of Telkom Indonesia in Indonesia and other countries. All trademarks, trade names, or logos mentioned or used are the property of their respective owners. Reproduction and/or redistribution of this material including text, graphics, artwork, audio, </a:t>
            </a:r>
            <a:r>
              <a:rPr lang="en-US" sz="800" dirty="0" err="1">
                <a:solidFill>
                  <a:schemeClr val="bg2">
                    <a:lumMod val="25000"/>
                  </a:schemeClr>
                </a:solidFill>
              </a:rPr>
              <a:t>video,and</a:t>
            </a:r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 other media formats available on this documents are expressly prohibited without prior written permission.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 PPT3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E80A4-C713-44BE-B2C2-40BFF74E106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A43D5-6D64-494D-B416-561CB5290C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554" y="95475"/>
            <a:ext cx="2009775" cy="434371"/>
          </a:xfrm>
          <a:prstGeom prst="rect">
            <a:avLst/>
          </a:prstGeom>
        </p:spPr>
      </p:pic>
      <p:sp>
        <p:nvSpPr>
          <p:cNvPr id="10" name="Title 2"/>
          <p:cNvSpPr>
            <a:spLocks noGrp="1"/>
          </p:cNvSpPr>
          <p:nvPr>
            <p:ph type="ctrTitle"/>
          </p:nvPr>
        </p:nvSpPr>
        <p:spPr>
          <a:xfrm>
            <a:off x="618490" y="1981200"/>
            <a:ext cx="8273415" cy="899795"/>
          </a:xfrm>
        </p:spPr>
        <p:txBody>
          <a:bodyPr>
            <a:noAutofit/>
          </a:bodyPr>
          <a:lstStyle/>
          <a:p>
            <a:pPr algn="ctr"/>
            <a:r>
              <a:rPr lang="en-US" altLang="en-ID" sz="28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 agent </a:t>
            </a:r>
            <a:r>
              <a:rPr lang="en-US" altLang="en-ID" sz="2800" b="1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Oem</a:t>
            </a:r>
            <a:r>
              <a:rPr lang="en-US" altLang="en-ID" sz="28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13 (oracle enterprise manager)</a:t>
            </a:r>
            <a:endParaRPr lang="en-US" altLang="en-ID" sz="2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1" y="3237804"/>
            <a:ext cx="9117169" cy="36201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80" y="685800"/>
            <a:ext cx="2066925" cy="70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3681" y="1570149"/>
            <a:ext cx="8776638" cy="36044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681" y="981808"/>
            <a:ext cx="59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TERAKHIR PILIH DEPLOY AGENT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" y="2249050"/>
            <a:ext cx="8714128" cy="331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616299"/>
            <a:ext cx="8458200" cy="454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187586"/>
            <a:ext cx="8382000" cy="3524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0600" y="838200"/>
            <a:ext cx="8229600" cy="1143000"/>
          </a:xfrm>
        </p:spPr>
        <p:txBody>
          <a:bodyPr/>
          <a:lstStyle/>
          <a:p>
            <a:r>
              <a:rPr lang="en-US" dirty="0" smtClean="0"/>
              <a:t>CEK SESSION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3596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5514975" cy="441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9606"/>
            <a:ext cx="7239000" cy="10207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Bahnschrift Condensed" panose="020B0502040204020203" pitchFamily="34" charset="0"/>
              </a:rPr>
              <a:t>Tujuan</a:t>
            </a:r>
            <a:r>
              <a:rPr lang="en-US" sz="2800" dirty="0" smtClean="0">
                <a:latin typeface="Bahnschrift Condensed" panose="020B0502040204020203" pitchFamily="34" charset="0"/>
              </a:rPr>
              <a:t> </a:t>
            </a:r>
            <a:r>
              <a:rPr lang="en-US" sz="2800" dirty="0" err="1" smtClean="0">
                <a:latin typeface="Bahnschrift Condensed" panose="020B0502040204020203" pitchFamily="34" charset="0"/>
              </a:rPr>
              <a:t>dari</a:t>
            </a:r>
            <a:r>
              <a:rPr lang="en-US" sz="2800" dirty="0" smtClean="0">
                <a:latin typeface="Bahnschrift Condensed" panose="020B0502040204020203" pitchFamily="34" charset="0"/>
              </a:rPr>
              <a:t> install agent </a:t>
            </a:r>
            <a:r>
              <a:rPr lang="en-US" sz="2800" dirty="0" err="1" smtClean="0">
                <a:latin typeface="Bahnschrift Condensed" panose="020B0502040204020203" pitchFamily="34" charset="0"/>
              </a:rPr>
              <a:t>oem</a:t>
            </a:r>
            <a:r>
              <a:rPr lang="en-US" sz="2800" dirty="0" smtClean="0">
                <a:latin typeface="Bahnschrift Condensed" panose="020B0502040204020203" pitchFamily="34" charset="0"/>
              </a:rPr>
              <a:t> ??</a:t>
            </a:r>
            <a:endParaRPr lang="en-ID" sz="2800" dirty="0">
              <a:latin typeface="Bahnschrift Condensed" panose="020B0502040204020203" pitchFamily="34" charset="0"/>
            </a:endParaRPr>
          </a:p>
        </p:txBody>
      </p:sp>
      <p:sp>
        <p:nvSpPr>
          <p:cNvPr id="4" name="Rounded Rectangle 11"/>
          <p:cNvSpPr/>
          <p:nvPr/>
        </p:nvSpPr>
        <p:spPr>
          <a:xfrm>
            <a:off x="2057400" y="1390368"/>
            <a:ext cx="5095612" cy="46672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Tujuan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penginstalan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memudahkan</a:t>
            </a:r>
            <a:r>
              <a:rPr lang="en-US" dirty="0" smtClean="0">
                <a:solidFill>
                  <a:schemeClr val="tx1"/>
                </a:solidFill>
              </a:rPr>
              <a:t> proses monitoring database oracle 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Dari </a:t>
            </a:r>
            <a:r>
              <a:rPr lang="en-US" dirty="0" err="1" smtClean="0">
                <a:solidFill>
                  <a:schemeClr val="tx1"/>
                </a:solidFill>
              </a:rPr>
              <a:t>segi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session,load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database,memory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process,cpu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prosess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lain </a:t>
            </a:r>
            <a:r>
              <a:rPr lang="en-US" dirty="0" err="1" smtClean="0">
                <a:solidFill>
                  <a:schemeClr val="tx1"/>
                </a:solidFill>
              </a:rPr>
              <a:t>lain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Yang </a:t>
            </a:r>
            <a:r>
              <a:rPr lang="en-US" dirty="0" err="1" smtClean="0">
                <a:solidFill>
                  <a:schemeClr val="tx1"/>
                </a:solidFill>
              </a:rPr>
              <a:t>seperti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belum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ada</a:t>
            </a:r>
            <a:r>
              <a:rPr lang="en-US" b="1" dirty="0" smtClean="0">
                <a:solidFill>
                  <a:schemeClr val="tx1"/>
                </a:solidFill>
              </a:rPr>
              <a:t> di database lain </a:t>
            </a: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4045"/>
            <a:ext cx="1917899" cy="8066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ctrTitle"/>
          </p:nvPr>
        </p:nvSpPr>
        <p:spPr>
          <a:xfrm>
            <a:off x="202565" y="782002"/>
            <a:ext cx="6256020" cy="582930"/>
          </a:xfrm>
        </p:spPr>
        <p:txBody>
          <a:bodyPr>
            <a:noAutofit/>
          </a:bodyPr>
          <a:lstStyle/>
          <a:p>
            <a:pPr algn="ctr"/>
            <a:r>
              <a:rPr lang="en-US" altLang="en-ID" sz="2800" b="1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Pastikan</a:t>
            </a:r>
            <a:r>
              <a:rPr lang="en-US" altLang="en-ID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en-ID" sz="2800" b="1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koneksi</a:t>
            </a:r>
            <a:r>
              <a:rPr lang="en-US" altLang="en-ID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en-ID" sz="2800" b="1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antar</a:t>
            </a:r>
            <a:r>
              <a:rPr lang="en-US" altLang="en-ID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site </a:t>
            </a:r>
            <a:r>
              <a:rPr lang="en-US" altLang="en-ID" sz="2800" b="1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sudah</a:t>
            </a:r>
            <a:r>
              <a:rPr lang="en-US" altLang="en-ID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open </a:t>
            </a:r>
            <a:endParaRPr lang="en-US" altLang="en-ID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50342"/>
            <a:ext cx="6172200" cy="3416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330" y="2023745"/>
            <a:ext cx="4095750" cy="76200"/>
          </a:xfrm>
        </p:spPr>
        <p:txBody>
          <a:bodyPr>
            <a:normAutofit fontScale="90000"/>
          </a:bodyPr>
          <a:lstStyle/>
          <a:p>
            <a:r>
              <a:rPr lang="en-US" sz="3200"/>
              <a:t>Installa mysql5.7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4208" y="1447800"/>
            <a:ext cx="5245994" cy="206533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14208" y="3580089"/>
            <a:ext cx="4800600" cy="25782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4208" y="609600"/>
            <a:ext cx="39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HOSTNAME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97000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 /</a:t>
            </a:r>
            <a:r>
              <a:rPr lang="en-US" dirty="0" err="1" smtClean="0"/>
              <a:t>etc</a:t>
            </a:r>
            <a:r>
              <a:rPr lang="en-US" dirty="0" smtClean="0"/>
              <a:t>/hosts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" y="1730375"/>
            <a:ext cx="7277735" cy="685800"/>
          </a:xfrm>
        </p:spPr>
        <p:txBody>
          <a:bodyPr/>
          <a:lstStyle/>
          <a:p>
            <a:r>
              <a:rPr lang="en-US" sz="3200"/>
              <a:t>Grant user replication on mariadb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756896"/>
            <a:ext cx="8270460" cy="2815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762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directory di source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14547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Mkdir</a:t>
            </a:r>
            <a:r>
              <a:rPr lang="en-US" dirty="0" smtClean="0"/>
              <a:t> /apps/oracle/agent13c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384935"/>
            <a:ext cx="5981065" cy="733425"/>
          </a:xfrm>
        </p:spPr>
        <p:txBody>
          <a:bodyPr>
            <a:normAutofit fontScale="90000"/>
          </a:bodyPr>
          <a:lstStyle/>
          <a:p>
            <a:r>
              <a:rPr lang="en-US" sz="3200"/>
              <a:t>Creat user replication on db mysqldb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59" y="1600200"/>
            <a:ext cx="7978094" cy="3048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90797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Lalu</a:t>
            </a:r>
            <a:r>
              <a:rPr lang="en-US" b="1" dirty="0" smtClean="0"/>
              <a:t> </a:t>
            </a:r>
            <a:r>
              <a:rPr lang="en-US" b="1" dirty="0" err="1" smtClean="0"/>
              <a:t>menuju</a:t>
            </a:r>
            <a:r>
              <a:rPr lang="en-US" b="1" dirty="0" smtClean="0"/>
              <a:t> server </a:t>
            </a:r>
            <a:r>
              <a:rPr lang="en-US" b="1" dirty="0" err="1" smtClean="0"/>
              <a:t>gui</a:t>
            </a:r>
            <a:r>
              <a:rPr lang="en-US" b="1" dirty="0" smtClean="0"/>
              <a:t> </a:t>
            </a:r>
            <a:r>
              <a:rPr lang="en-US" b="1" dirty="0" err="1" smtClean="0"/>
              <a:t>oem</a:t>
            </a:r>
            <a:r>
              <a:rPr lang="en-US" b="1" dirty="0" smtClean="0"/>
              <a:t> 13 c </a:t>
            </a:r>
            <a:r>
              <a:rPr lang="en-US" b="1" dirty="0" err="1" smtClean="0"/>
              <a:t>nya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774440"/>
            <a:ext cx="6317615" cy="694690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3370" y="644525"/>
            <a:ext cx="6317615" cy="69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1361"/>
            <a:ext cx="8027019" cy="3894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9" y="1592687"/>
            <a:ext cx="8153400" cy="2789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8889" y="1001663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= </a:t>
            </a:r>
            <a:r>
              <a:rPr lang="en-US" dirty="0" err="1" smtClean="0"/>
              <a:t>namahostnam</a:t>
            </a:r>
            <a:r>
              <a:rPr lang="en-US" dirty="0" err="1"/>
              <a:t>e</a:t>
            </a:r>
            <a:r>
              <a:rPr lang="en-US" dirty="0" smtClean="0"/>
              <a:t>    platform=</a:t>
            </a:r>
            <a:r>
              <a:rPr lang="en-US" dirty="0" err="1" smtClean="0"/>
              <a:t>os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 flipV="1">
            <a:off x="2133600" y="4529070"/>
            <a:ext cx="1447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3878" y="325887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NAMED CREDENTIAL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181600" y="4414770"/>
            <a:ext cx="1524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76700" y="325887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CREDENTIAL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066106"/>
            <a:ext cx="6989128" cy="31242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2971800" y="4372525"/>
            <a:ext cx="1732841" cy="15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71800" y="4643370"/>
            <a:ext cx="1732841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04641" y="3997039"/>
            <a:ext cx="229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Named credential</a:t>
            </a:r>
          </a:p>
          <a:p>
            <a:r>
              <a:rPr lang="en-US" dirty="0" smtClean="0"/>
              <a:t>NGRS (</a:t>
            </a:r>
            <a:r>
              <a:rPr lang="en-US" dirty="0" err="1" smtClean="0"/>
              <a:t>sysman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04641" y="479442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CREDENTIAL</a:t>
            </a:r>
          </a:p>
          <a:p>
            <a:r>
              <a:rPr lang="en-US" dirty="0" smtClean="0"/>
              <a:t>NGRS_ROOT(SYSMAN)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67050" y="3921807"/>
            <a:ext cx="102870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4559" y="3146107"/>
            <a:ext cx="2571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 DIRECTORY</a:t>
            </a:r>
          </a:p>
          <a:p>
            <a:r>
              <a:rPr lang="en-US" dirty="0" smtClean="0"/>
              <a:t>/APPS/ORACLE/OEM13C/</a:t>
            </a:r>
            <a:r>
              <a:rPr lang="en-US" dirty="0" err="1" smtClean="0"/>
              <a:t>agent_inst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524000" y="4986270"/>
            <a:ext cx="381000" cy="45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4000" y="543861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1831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gma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gma2015-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sig</Template>
  <TotalTime>61</TotalTime>
  <Words>117</Words>
  <Application>Microsoft Office PowerPoint</Application>
  <PresentationFormat>On-screen Show (4:3)</PresentationFormat>
  <Paragraphs>29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MS PGothic</vt:lpstr>
      <vt:lpstr>Arial</vt:lpstr>
      <vt:lpstr>Bahnschrift Condensed</vt:lpstr>
      <vt:lpstr>Calibri</vt:lpstr>
      <vt:lpstr>sigma2015</vt:lpstr>
      <vt:lpstr>Custom Design</vt:lpstr>
      <vt:lpstr>sigma2015-2</vt:lpstr>
      <vt:lpstr>11_Custom Design</vt:lpstr>
      <vt:lpstr>13_Custom Design</vt:lpstr>
      <vt:lpstr>12_Custom Design</vt:lpstr>
      <vt:lpstr>Install agent Oem 13 (oracle enterprise manager)</vt:lpstr>
      <vt:lpstr>Tujuan dari install agent oem ??</vt:lpstr>
      <vt:lpstr>Pastikan koneksi antar site sudah open </vt:lpstr>
      <vt:lpstr>Installa mysql5.7</vt:lpstr>
      <vt:lpstr>Grant user replication on mariadb</vt:lpstr>
      <vt:lpstr>Creat user replication on db mysqldb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CEK SESSION DATABASE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hilya</cp:lastModifiedBy>
  <cp:revision>909</cp:revision>
  <cp:lastPrinted>2017-07-20T01:55:00Z</cp:lastPrinted>
  <dcterms:created xsi:type="dcterms:W3CDTF">2015-04-08T08:05:00Z</dcterms:created>
  <dcterms:modified xsi:type="dcterms:W3CDTF">2020-06-11T23:54:23Z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