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ca5c8a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ca5c8a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ca5c8a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ca5c8a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77b82968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77b82968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7b8296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7b8296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b82968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b82968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7b8296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7b8296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7b82968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77b82968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ca5c8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ca5c8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7b82968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7b82968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7b8296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7b8296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7b82968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7b82968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7b82968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7b82968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ca5c8a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ca5c8a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Tic-Tac-Toe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G13: Yash Shah, Nick Toledo, Stephen Lambert, Omar Flores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25" y="1689173"/>
            <a:ext cx="6846350" cy="2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12" y="1731837"/>
            <a:ext cx="6719774" cy="2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SubSystem Decomposition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88" y="1066825"/>
            <a:ext cx="7612225" cy="3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Design Considerations?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Blocking Explicit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target younger </a:t>
            </a:r>
            <a:r>
              <a:rPr lang="en"/>
              <a:t>audiences</a:t>
            </a:r>
            <a:r>
              <a:rPr lang="en"/>
              <a:t>, there should be language filters in place.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holiday and event </a:t>
            </a:r>
            <a:r>
              <a:rPr lang="en"/>
              <a:t>themes</a:t>
            </a:r>
            <a:r>
              <a:rPr lang="en"/>
              <a:t> through updates.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for impaired vision users.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chat functionality during matches.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0" y="2674725"/>
            <a:ext cx="1894300" cy="18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Limitations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Congestion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more players begin to use our application, more servers will need to be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some demographics there may be a slight learning curve.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the game should be kept minimal to avoid losing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stay within $200,000.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Development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Marketing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850" y="2830400"/>
            <a:ext cx="1744450" cy="2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Extension of traditional</a:t>
            </a:r>
            <a:br>
              <a:rPr lang="en"/>
            </a:br>
            <a:r>
              <a:rPr lang="en"/>
              <a:t>Tic-Tac-Toe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 cube to access all 6 sides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3 on any side to win!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475" y="651475"/>
            <a:ext cx="3917550" cy="3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Design Goals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third party accounts through API’s</a:t>
            </a:r>
            <a:br>
              <a:rPr lang="en"/>
            </a:br>
            <a:r>
              <a:rPr lang="en"/>
              <a:t>(Google Play Games, Apple Game Center, Steam)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purchases through third party account API’s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both online and local play.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playing Solo, with Friends, or with random players.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300" y="445025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Design Goals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be able to set AI difficulty for offline games.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update all players in a game when a player places a piece on the board.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players to make microtransactions for themes and cosmetics.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300" y="445025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UI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50" y="1472875"/>
            <a:ext cx="3396325" cy="261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700" y="1545175"/>
            <a:ext cx="3257831" cy="2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Modeling </a:t>
            </a:r>
            <a:br>
              <a:rPr lang="en"/>
            </a:br>
            <a:r>
              <a:rPr lang="en"/>
              <a:t>of Use Cases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447" y="0"/>
            <a:ext cx="40202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87" y="1061325"/>
            <a:ext cx="7507427" cy="38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Patterns</a:t>
            </a:r>
            <a:r>
              <a:rPr lang="en"/>
              <a:t> Used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Singleton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Observer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Strategy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612" y="1773226"/>
            <a:ext cx="7160776" cy="22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