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bd9986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bd9986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bd99863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bd9986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bd99863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2bd99863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bd99863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2bd99863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2bd99863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2bd99863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2bd998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2bd998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4780b2de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4780b2de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ReO0C2pkAjxvU8l5ntb0UYk_689FwlbO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Zombie Dash Group 13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Nick Toledo, Omar Flores, Stephen Lambert, Yash Shah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47300" y="4519825"/>
            <a:ext cx="3766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</a:t>
            </a:r>
            <a:r>
              <a:rPr lang="en"/>
              <a:t>Developed by: Spring 2019 Group 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Zombie Dash is a survival game with puzzle elements </a:t>
            </a:r>
            <a:br>
              <a:rPr lang="en"/>
            </a:br>
            <a:r>
              <a:rPr lang="en"/>
              <a:t>which are implemented in the form of a different mazes </a:t>
            </a:r>
            <a:br>
              <a:rPr lang="en"/>
            </a:br>
            <a:r>
              <a:rPr lang="en"/>
              <a:t>as the map.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main aim of this game is to find an exit after entering </a:t>
            </a:r>
            <a:br>
              <a:rPr lang="en"/>
            </a:br>
            <a:r>
              <a:rPr lang="en"/>
              <a:t>the map and before time runs out, the individual should </a:t>
            </a:r>
            <a:br>
              <a:rPr lang="en"/>
            </a:br>
            <a:r>
              <a:rPr lang="en"/>
              <a:t>also try to avoid or kill the zombies and find an exit within </a:t>
            </a:r>
            <a:br>
              <a:rPr lang="en"/>
            </a:br>
            <a:r>
              <a:rPr lang="en"/>
              <a:t>the time limit by staying alive.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75" y="229264"/>
            <a:ext cx="3062425" cy="468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362200" y="1650325"/>
            <a:ext cx="6857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playing the game, Different kind of guns can be equipped to the player while playing and the ammo will be limited in every gameplay.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gameplay will be time restricted and will also be played with a health limit in which if the player loses all of the health, the player will die and the game will end.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player can also change characters from the shop so the player can have different clothes.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575" y="3333200"/>
            <a:ext cx="2324025" cy="17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Zombies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Zombies spawn at different coordinates of the map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Zombies’  movement speed is random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Zombies may spawn with weapon or not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Zombies have 30 health damage box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Zombies detect player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Near zombies, they’ll start following the player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 far enough and the zombies will stop following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the zombie was shot, they’ll always follow the player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820" y="1877775"/>
            <a:ext cx="1961475" cy="17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Item Drops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Killing Zombies May Drop: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Weapon ammunition 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Machine gun or Shotgun ammo 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Health Packages</a:t>
            </a:r>
            <a:endParaRPr/>
          </a:p>
          <a:p>
            <a:pPr indent="-2984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Health can only be used when injured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476" y="1739176"/>
            <a:ext cx="2860150" cy="15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System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Playing the game cost energy, but players </a:t>
            </a:r>
            <a:br>
              <a:rPr lang="en"/>
            </a:br>
            <a:r>
              <a:rPr lang="en"/>
              <a:t>can gain energy in the game by </a:t>
            </a:r>
            <a:r>
              <a:rPr lang="en"/>
              <a:t>watching</a:t>
            </a:r>
            <a:r>
              <a:rPr lang="en"/>
              <a:t> ads, </a:t>
            </a:r>
            <a:br>
              <a:rPr lang="en"/>
            </a:br>
            <a:r>
              <a:rPr lang="en"/>
              <a:t>or by purchasing energy from the shop.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952" y="1307850"/>
            <a:ext cx="2687499" cy="1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950" y="3078675"/>
            <a:ext cx="2753726" cy="15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3745188"/>
            <a:ext cx="3486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 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Developers can gain revenue in this game from the </a:t>
            </a:r>
            <a:br>
              <a:rPr lang="en"/>
            </a:br>
            <a:r>
              <a:rPr lang="en"/>
              <a:t>the in game shop.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shop players can purchase </a:t>
            </a:r>
            <a:br>
              <a:rPr lang="en"/>
            </a:br>
            <a:r>
              <a:rPr lang="en"/>
              <a:t>characters to play as, also players can purchase </a:t>
            </a:r>
            <a:br>
              <a:rPr lang="en"/>
            </a:br>
            <a:r>
              <a:rPr lang="en"/>
              <a:t>energy instead of watching ads.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Developers can also gain revenue by showing </a:t>
            </a:r>
            <a:br>
              <a:rPr lang="en"/>
            </a:br>
            <a:r>
              <a:rPr lang="en"/>
              <a:t>unskippable ads. 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561" y="1937087"/>
            <a:ext cx="2917840" cy="21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Video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 title="Zombie Dash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8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