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92CF0B-A8FE-4DBD-8C9D-6B9DE5DDF5BE}" v="9" dt="2019-11-23T15:39:19.2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F624E-DB2C-448A-AC20-00D695835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3C32C0-13AD-4021-9109-1D9728AC4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19090A-2F26-4F98-83C6-8161819A4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92F86-3301-4060-A9EA-BE676DED0B3A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DCC867-1C70-4CDB-8223-2E56A151A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CB7E6A-6593-4524-893B-9E5B7D127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D04E-160C-448F-8A5F-DBE03EC0C5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93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B371B8-13B8-4AD3-99B4-F4C451C8E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1F7B1E-A32D-497D-B1F4-DF2B8145D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43B1BF-190E-4AE6-8E11-7B9DBFCE7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92F86-3301-4060-A9EA-BE676DED0B3A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B9BACD-A85C-4AF2-813D-BBF78ECCC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F66B7A-C06B-4C53-A759-3B0EC229C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D04E-160C-448F-8A5F-DBE03EC0C5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407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FE8FF8-350F-400C-8027-2235712FF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00F064-33B8-4445-B290-578F7F09F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9CBD52-7025-4AA5-98A7-276BBC181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92F86-3301-4060-A9EA-BE676DED0B3A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92BB96-8027-4695-98A2-16F9464AE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0BEEF5-76E1-4544-B2FA-F94D2EAEB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D04E-160C-448F-8A5F-DBE03EC0C5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554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3BB61-42CC-4C85-82A9-E1AA0F847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37C8BA-D598-4C8A-90E2-262E8CC27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1C6AA5-2E7E-4EB9-AE04-45962E4E4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92F86-3301-4060-A9EA-BE676DED0B3A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9C91AD-0E71-4644-989F-C64F803AD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E5C2DD-A749-4CC7-A927-4696B8501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D04E-160C-448F-8A5F-DBE03EC0C5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689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D2E3FD-4B6D-419C-909E-F91B28A70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0F655B-8402-492F-88A6-CFC855CBB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FBE601-3BE5-4D0E-BDA2-77461B1E2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92F86-3301-4060-A9EA-BE676DED0B3A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4DB3E3-223E-4F85-A296-AE7B1210B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DB1965-E025-4F51-81DE-A7D255C24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D04E-160C-448F-8A5F-DBE03EC0C5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04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2A64D-E629-4BDB-B6CC-0634F937D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DBB4B0-D39E-4C3B-8486-F8EB0D22F8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023DDF-328C-4922-87EA-FCE370178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87A560-E76B-4D12-BAAC-084BF5F5F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92F86-3301-4060-A9EA-BE676DED0B3A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664BE9-ECC4-4A1E-ACC7-CC4D00855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777E9E-42C3-44A8-B8EC-F2EA4D703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D04E-160C-448F-8A5F-DBE03EC0C5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00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420B8D-D0CD-49F1-98B5-3105D444C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85B43D-77CA-40C7-8A76-77B96B90E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0E3D48-3D05-495F-947D-597BACCDA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E3AC74-C5CE-4BE3-8789-ADBCE2C446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447E599-7449-43ED-98B6-C5E964689B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C16CD1-AEA9-4E1A-97A5-DD7D633F8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92F86-3301-4060-A9EA-BE676DED0B3A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48452CD-3318-4169-8FA2-A54A9C69D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CC54F9-69D7-454B-8D28-E9D56082C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D04E-160C-448F-8A5F-DBE03EC0C5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29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85F664-395D-4F49-92D3-200D2090D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5A613E-2E33-4D89-B4F5-59D95C7BF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92F86-3301-4060-A9EA-BE676DED0B3A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DEC5E5-7BB7-4227-822B-84B8466E4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04D5BB-4E2B-46C9-B86F-68FCDBEE7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D04E-160C-448F-8A5F-DBE03EC0C5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94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55B07A-9719-48BB-BAFB-BEF7DB9F0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92F86-3301-4060-A9EA-BE676DED0B3A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81DF61-EB71-4DC4-8127-7CAFD77D5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97E21D-A409-4495-A735-E5D4126C3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D04E-160C-448F-8A5F-DBE03EC0C5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701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8D953-345C-4481-988D-4FE171D24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7AE830-4A18-4DB5-9D57-A070862FF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C5EAFE-B2A7-4736-9C3D-49F399FAB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339B0B-A5F5-4465-BE04-D31FD53D8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92F86-3301-4060-A9EA-BE676DED0B3A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A676FB-3EAE-456A-9FF6-C38D57A2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74F9DE-159C-406D-9735-355606BF2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D04E-160C-448F-8A5F-DBE03EC0C5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520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22759A-DB64-4AD1-8AC4-CF84FB296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9E90919-BAA2-4AD5-B5A1-1ED0884B37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55C87D-1C68-4D3D-A1BE-F649BBD5B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CF2502-49AD-474D-A1C2-197C6CD4D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92F86-3301-4060-A9EA-BE676DED0B3A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BDF326-0213-4252-A1C9-29179A1F8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264224-83E4-414D-BD9B-09475C754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D04E-160C-448F-8A5F-DBE03EC0C5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88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203B17-E007-4B68-84C1-0C11901E4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E6AB2D-0259-4EAE-8D90-1C52C7E03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DDD741-3F4F-47E3-8719-3F69DC4EC1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92F86-3301-4060-A9EA-BE676DED0B3A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E0641C-E082-450D-B7E2-96FEE8BA89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7A75DA-7D5B-4896-841D-1E15ED3D54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3D04E-160C-448F-8A5F-DBE03EC0C5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83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411E85-9D9E-408F-B04E-CFC830E48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83890"/>
            <a:ext cx="12019823" cy="934287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+mn-lt"/>
              </a:rPr>
              <a:t>Preprocessed Data</a:t>
            </a:r>
            <a:endParaRPr lang="zh-CN" altLang="en-US" sz="2800" dirty="0">
              <a:latin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3F33229-725E-49FC-BFD6-8C434E45AFB5}"/>
              </a:ext>
            </a:extLst>
          </p:cNvPr>
          <p:cNvSpPr txBox="1"/>
          <p:nvPr/>
        </p:nvSpPr>
        <p:spPr>
          <a:xfrm>
            <a:off x="4108384" y="429947"/>
            <a:ext cx="4182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Completed Work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245B467-CDE4-4C80-809F-325B5ECE1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588" y="1856772"/>
            <a:ext cx="7621982" cy="478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82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411E85-9D9E-408F-B04E-CFC830E48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668" y="1020085"/>
            <a:ext cx="12019823" cy="934287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+mn-lt"/>
              </a:rPr>
              <a:t>Total loss vs. iteration(600k iteration / 3k epoch)</a:t>
            </a:r>
            <a:endParaRPr lang="zh-CN" altLang="en-US" sz="2800" dirty="0">
              <a:latin typeface="+mn-lt"/>
            </a:endParaRPr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F8C27DB9-510C-4AFD-812F-35233E9B4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2075" y="2322064"/>
            <a:ext cx="9467850" cy="3810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3F33229-725E-49FC-BFD6-8C434E45AFB5}"/>
              </a:ext>
            </a:extLst>
          </p:cNvPr>
          <p:cNvSpPr txBox="1"/>
          <p:nvPr/>
        </p:nvSpPr>
        <p:spPr>
          <a:xfrm>
            <a:off x="4108384" y="429947"/>
            <a:ext cx="4182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Completed Work</a:t>
            </a:r>
          </a:p>
        </p:txBody>
      </p:sp>
    </p:spTree>
    <p:extLst>
      <p:ext uri="{BB962C8B-B14F-4D97-AF65-F5344CB8AC3E}">
        <p14:creationId xmlns:p14="http://schemas.microsoft.com/office/powerpoint/2010/main" val="4092210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3F33229-725E-49FC-BFD6-8C434E45AFB5}"/>
              </a:ext>
            </a:extLst>
          </p:cNvPr>
          <p:cNvSpPr txBox="1"/>
          <p:nvPr/>
        </p:nvSpPr>
        <p:spPr>
          <a:xfrm>
            <a:off x="4659816" y="248463"/>
            <a:ext cx="4182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Next weeks: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F9C0D21C-8F4A-4761-A124-BF8A54D69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1302" y="1777285"/>
            <a:ext cx="7369699" cy="2237704"/>
          </a:xfrm>
        </p:spPr>
        <p:txBody>
          <a:bodyPr anchor="t">
            <a:noAutofit/>
          </a:bodyPr>
          <a:lstStyle/>
          <a:p>
            <a:pPr algn="l"/>
            <a:r>
              <a:rPr lang="en-US" altLang="zh-CN" sz="2800" dirty="0"/>
              <a:t>1. Try to train some other network architectures as the baseline</a:t>
            </a:r>
            <a:br>
              <a:rPr lang="en-US" altLang="zh-CN" sz="2800" dirty="0"/>
            </a:br>
            <a:br>
              <a:rPr lang="en-US" altLang="zh-CN" sz="2800" dirty="0"/>
            </a:br>
            <a:br>
              <a:rPr lang="en-US" altLang="zh-CN" sz="2800" dirty="0"/>
            </a:br>
            <a:r>
              <a:rPr lang="en-US" altLang="zh-CN" sz="2800" dirty="0"/>
              <a:t>2. Visualize the feature of different layers</a:t>
            </a:r>
            <a:br>
              <a:rPr lang="en-US" altLang="zh-CN" sz="2800" dirty="0"/>
            </a:br>
            <a:br>
              <a:rPr lang="en-US" altLang="zh-CN" sz="2800" dirty="0"/>
            </a:br>
            <a:br>
              <a:rPr lang="en-US" altLang="zh-CN" sz="2800" dirty="0"/>
            </a:b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87175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4F6C83E5712D41ABD5AF9BFC1BC839" ma:contentTypeVersion="4" ma:contentTypeDescription="Create a new document." ma:contentTypeScope="" ma:versionID="89a0a9f91b46bd12f801f9f276137e3f">
  <xsd:schema xmlns:xsd="http://www.w3.org/2001/XMLSchema" xmlns:xs="http://www.w3.org/2001/XMLSchema" xmlns:p="http://schemas.microsoft.com/office/2006/metadata/properties" xmlns:ns3="8a76f33d-bdaa-4ac6-9cce-ee4612b85525" targetNamespace="http://schemas.microsoft.com/office/2006/metadata/properties" ma:root="true" ma:fieldsID="4128bbd8278c495fb0fb3a2deedfac26" ns3:_="">
    <xsd:import namespace="8a76f33d-bdaa-4ac6-9cce-ee4612b8552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76f33d-bdaa-4ac6-9cce-ee4612b855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2966EFB-DDCB-4EBE-BB08-E7A506046E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B37BE8D-6407-4617-A8B3-85510D04547E}">
  <ds:schemaRefs>
    <ds:schemaRef ds:uri="http://purl.org/dc/elements/1.1/"/>
    <ds:schemaRef ds:uri="http://purl.org/dc/dcmitype/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8a76f33d-bdaa-4ac6-9cce-ee4612b85525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BA80E81-EFD3-4BE1-82D9-DD2C124D43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76f33d-bdaa-4ac6-9cce-ee4612b855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47</Words>
  <Application>Microsoft Office PowerPoint</Application>
  <PresentationFormat>宽屏</PresentationFormat>
  <Paragraphs>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Preprocessed Data</vt:lpstr>
      <vt:lpstr>Total loss vs. iteration(600k iteration / 3k epoch)</vt:lpstr>
      <vt:lpstr>1. Try to train some other network architectures as the baseline   2. Visualize the feature of different layers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Total loss trained with 300 epoch(600000 iteration)</dc:title>
  <dc:creator>Junfei Xiao</dc:creator>
  <cp:lastModifiedBy>Junfei Xiao</cp:lastModifiedBy>
  <cp:revision>2</cp:revision>
  <dcterms:created xsi:type="dcterms:W3CDTF">2019-11-23T04:33:23Z</dcterms:created>
  <dcterms:modified xsi:type="dcterms:W3CDTF">2019-11-23T15:41:31Z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0x010100274F6C83E5712D41ABD5AF9BFC1BC839</vt:lpwstr>
  </property>
</Properties>
</file>