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5" r:id="rId9"/>
    <p:sldId id="264" r:id="rId10"/>
    <p:sldId id="262" r:id="rId11"/>
    <p:sldId id="267" r:id="rId12"/>
    <p:sldId id="266" r:id="rId13"/>
    <p:sldId id="268" r:id="rId14"/>
    <p:sldId id="271" r:id="rId15"/>
    <p:sldId id="270" r:id="rId16"/>
    <p:sldId id="269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haxe.org/manual/haxe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shdevelo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axe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13775"/>
            <a:ext cx="8316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Haxe</a:t>
            </a:r>
            <a:r>
              <a:rPr lang="zh-CN" altLang="en-US" sz="2400" dirty="0" smtClean="0"/>
              <a:t>是一</a:t>
            </a:r>
            <a:r>
              <a:rPr lang="zh-CN" altLang="en-US" sz="2400" dirty="0"/>
              <a:t>种开源的计算机</a:t>
            </a:r>
            <a:r>
              <a:rPr lang="zh-CN" altLang="en-US" sz="2400" dirty="0" smtClean="0"/>
              <a:t>编程语言</a:t>
            </a:r>
            <a:endParaRPr lang="en-US" altLang="zh-CN" sz="2400" dirty="0" smtClean="0"/>
          </a:p>
          <a:p>
            <a:r>
              <a:rPr lang="zh-CN" altLang="en-US" sz="2400" dirty="0"/>
              <a:t>大部分计算机编程语言都依赖特定的平台。比如，</a:t>
            </a:r>
            <a:r>
              <a:rPr lang="en-US" altLang="zh-CN" sz="2400" dirty="0"/>
              <a:t>Java</a:t>
            </a:r>
            <a:r>
              <a:rPr lang="zh-CN" altLang="en-US" sz="2400" dirty="0"/>
              <a:t>运行在</a:t>
            </a:r>
            <a:r>
              <a:rPr lang="en-US" altLang="zh-CN" sz="2400" dirty="0"/>
              <a:t>Java</a:t>
            </a:r>
            <a:r>
              <a:rPr lang="zh-CN" altLang="en-US" sz="2400" dirty="0"/>
              <a:t>虚拟机上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en-US" altLang="zh-CN" sz="2400" dirty="0"/>
              <a:t>#</a:t>
            </a:r>
            <a:r>
              <a:rPr lang="zh-CN" altLang="en-US" sz="2400" dirty="0"/>
              <a:t>需要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的支持，</a:t>
            </a:r>
            <a:r>
              <a:rPr lang="en-US" altLang="zh-CN" sz="2400" dirty="0" err="1"/>
              <a:t>ActionScript</a:t>
            </a:r>
            <a:r>
              <a:rPr lang="zh-CN" altLang="en-US" sz="2400" dirty="0"/>
              <a:t>则与</a:t>
            </a:r>
            <a:r>
              <a:rPr lang="en-US" altLang="zh-CN" sz="2400" dirty="0"/>
              <a:t>Flash Player</a:t>
            </a:r>
            <a:r>
              <a:rPr lang="zh-CN" altLang="en-US" sz="2400" dirty="0"/>
              <a:t>相配套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Haxe</a:t>
            </a:r>
            <a:r>
              <a:rPr lang="zh-CN" altLang="en-US" sz="2400" dirty="0"/>
              <a:t>不同，它是一种</a:t>
            </a:r>
            <a:r>
              <a:rPr lang="zh-CN" altLang="en-US" sz="2400" b="1" dirty="0"/>
              <a:t>多平台语言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这意味着使用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进行下列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b="1" dirty="0" smtClean="0"/>
              <a:t>JavaScript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Flash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源代码编译为一个</a:t>
            </a:r>
            <a:r>
              <a:rPr lang="en-US" altLang="zh-CN" sz="2400" dirty="0" err="1"/>
              <a:t>swf</a:t>
            </a:r>
            <a:r>
              <a:rPr lang="zh-CN" altLang="en-US" sz="2400" dirty="0"/>
              <a:t>文件。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与</a:t>
            </a:r>
            <a:r>
              <a:rPr lang="en-US" altLang="zh-CN" sz="2400" dirty="0"/>
              <a:t>Flash 6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最新版</a:t>
            </a:r>
            <a:r>
              <a:rPr lang="zh-CN" altLang="en-US" sz="2400" dirty="0" smtClean="0"/>
              <a:t>兼容。</a:t>
            </a:r>
            <a:endParaRPr lang="zh-CN" altLang="en-US" sz="2400" dirty="0"/>
          </a:p>
          <a:p>
            <a:r>
              <a:rPr lang="en-US" altLang="zh-CN" sz="2400" b="1" dirty="0" err="1"/>
              <a:t>Neko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 err="1"/>
              <a:t>Neko</a:t>
            </a:r>
            <a:r>
              <a:rPr lang="zh-CN" altLang="en-US" sz="2400" dirty="0"/>
              <a:t>虚拟机所用的字节码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PHP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b="1" dirty="0" smtClean="0"/>
              <a:t>C</a:t>
            </a:r>
            <a:r>
              <a:rPr lang="en-US" altLang="zh-CN" sz="2400" b="1" dirty="0"/>
              <a:t>++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/>
              <a:t>C++</a:t>
            </a:r>
            <a:r>
              <a:rPr lang="zh-CN" altLang="en-US" sz="2400" dirty="0"/>
              <a:t>代码以及所需的</a:t>
            </a:r>
            <a:r>
              <a:rPr lang="en-US" altLang="zh-CN" sz="2400" dirty="0" err="1"/>
              <a:t>makefile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C</a:t>
            </a:r>
            <a:r>
              <a:rPr lang="en-US" altLang="zh-CN" sz="2400" b="1" dirty="0"/>
              <a:t>#</a:t>
            </a:r>
            <a:r>
              <a:rPr lang="zh-CN" altLang="en-US" sz="2400" dirty="0"/>
              <a:t>和</a:t>
            </a:r>
            <a:r>
              <a:rPr lang="en-US" altLang="zh-CN" sz="2400" b="1" dirty="0" smtClean="0"/>
              <a:t>Java: </a:t>
            </a:r>
            <a:r>
              <a:rPr lang="zh-CN" altLang="en-US" sz="2400" dirty="0"/>
              <a:t>测试</a:t>
            </a:r>
            <a:r>
              <a:rPr lang="zh-CN" altLang="en-US" sz="2400" dirty="0"/>
              <a:t>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9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" y="0"/>
            <a:ext cx="5800725" cy="3448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11" y="3360018"/>
            <a:ext cx="5543550" cy="349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319" y="15133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107855"/>
            <a:ext cx="64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flash.Memory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6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Haxelib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6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HXSL</a:t>
            </a:r>
          </a:p>
        </p:txBody>
      </p:sp>
    </p:spTree>
    <p:extLst>
      <p:ext uri="{BB962C8B-B14F-4D97-AF65-F5344CB8AC3E}">
        <p14:creationId xmlns:p14="http://schemas.microsoft.com/office/powerpoint/2010/main" val="116782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2267"/>
          </a:xfrm>
        </p:spPr>
        <p:txBody>
          <a:bodyPr/>
          <a:lstStyle/>
          <a:p>
            <a:r>
              <a:rPr lang="en-US" altLang="zh-CN" dirty="0" err="1"/>
              <a:t>Evoland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2376264" cy="190101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7" y="1256905"/>
            <a:ext cx="2424265" cy="1939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4368495" cy="34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SWC,as3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01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</a:t>
            </a:r>
            <a:r>
              <a:rPr lang="en-US" altLang="zh-CN" dirty="0" err="1" smtClean="0"/>
              <a:t>Webgl,debug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70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Haxe</a:t>
            </a:r>
            <a:r>
              <a:rPr lang="zh-CN" altLang="en-US" dirty="0" smtClean="0"/>
              <a:t>相对于</a:t>
            </a:r>
            <a:r>
              <a:rPr lang="en-US" altLang="zh-CN" dirty="0" err="1" smtClean="0"/>
              <a:t>ActionScript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/>
              <a:t>更</a:t>
            </a:r>
            <a:r>
              <a:rPr lang="zh-CN" altLang="en-US" dirty="0" smtClean="0"/>
              <a:t>快的编译速度</a:t>
            </a:r>
            <a:endParaRPr lang="en-US" altLang="zh-CN" dirty="0" smtClean="0"/>
          </a:p>
          <a:p>
            <a:r>
              <a:rPr lang="zh-CN" altLang="en-US" dirty="0" smtClean="0"/>
              <a:t>更多的语言特性</a:t>
            </a:r>
            <a:endParaRPr lang="en-US" altLang="zh-CN" dirty="0" smtClean="0"/>
          </a:p>
          <a:p>
            <a:r>
              <a:rPr lang="zh-CN" altLang="en-US" dirty="0" smtClean="0"/>
              <a:t>可以生成从</a:t>
            </a:r>
            <a:r>
              <a:rPr lang="en-US" altLang="zh-CN" dirty="0" smtClean="0"/>
              <a:t>Flash 6(as2)</a:t>
            </a:r>
            <a:r>
              <a:rPr lang="zh-CN" altLang="en-US" dirty="0" smtClean="0"/>
              <a:t>到最新版</a:t>
            </a:r>
            <a:r>
              <a:rPr lang="en-US" altLang="zh-CN" dirty="0" smtClean="0"/>
              <a:t>Flash</a:t>
            </a:r>
          </a:p>
          <a:p>
            <a:r>
              <a:rPr lang="zh-CN" altLang="en-US" dirty="0" smtClean="0"/>
              <a:t>可以将</a:t>
            </a:r>
            <a:r>
              <a:rPr lang="en-US" altLang="zh-CN" dirty="0" err="1"/>
              <a:t>Haxe</a:t>
            </a:r>
            <a:r>
              <a:rPr lang="zh-CN" altLang="en-US" dirty="0"/>
              <a:t>代码编译</a:t>
            </a:r>
            <a:r>
              <a:rPr lang="zh-CN" altLang="en-US" dirty="0" smtClean="0"/>
              <a:t>为</a:t>
            </a:r>
            <a:r>
              <a:rPr lang="en-US" altLang="zh-CN" dirty="0"/>
              <a:t>ActionScript3</a:t>
            </a:r>
            <a:r>
              <a:rPr lang="zh-CN" altLang="en-US" dirty="0"/>
              <a:t>的源代码</a:t>
            </a:r>
            <a:endParaRPr lang="en-US" altLang="zh-CN" dirty="0" smtClean="0"/>
          </a:p>
          <a:p>
            <a:r>
              <a:rPr lang="zh-CN" altLang="en-US" dirty="0" smtClean="0"/>
              <a:t>生成的字节码效率更高</a:t>
            </a:r>
            <a:endParaRPr lang="en-US" altLang="zh-CN" dirty="0" smtClean="0"/>
          </a:p>
          <a:p>
            <a:r>
              <a:rPr lang="zh-CN" altLang="en-US" dirty="0" smtClean="0"/>
              <a:t>可以直接在代码中使用</a:t>
            </a:r>
            <a:r>
              <a:rPr lang="en-US" altLang="zh-CN" b="1" dirty="0"/>
              <a:t>Alchemy </a:t>
            </a:r>
            <a:r>
              <a:rPr lang="en-US" altLang="zh-CN" b="1" dirty="0" err="1" smtClean="0"/>
              <a:t>OpCodes</a:t>
            </a:r>
            <a:endParaRPr lang="en-US" altLang="zh-CN" b="1" dirty="0" smtClean="0"/>
          </a:p>
          <a:p>
            <a:r>
              <a:rPr lang="zh-CN" altLang="en-US" b="1" dirty="0"/>
              <a:t>开源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haxe.org/manual/haxe3</a:t>
            </a:r>
            <a:r>
              <a:rPr lang="zh-CN" altLang="en-US" dirty="0" smtClean="0"/>
              <a:t>下载相应版本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目前最新版是</a:t>
            </a:r>
            <a:r>
              <a:rPr lang="en-US" altLang="zh-CN" dirty="0" smtClean="0"/>
              <a:t>hax3-rc2</a:t>
            </a:r>
            <a:r>
              <a:rPr lang="zh-CN" altLang="en-US" dirty="0" smtClean="0"/>
              <a:t>，也可以自己从源码编译。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" y="2708920"/>
            <a:ext cx="7439025" cy="120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5" y="4293096"/>
            <a:ext cx="74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还需要一个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，从这里下载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://www.flashdevelop.org/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79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打开</a:t>
            </a:r>
            <a:r>
              <a:rPr lang="en-US" altLang="zh-CN" sz="2400" dirty="0" err="1" smtClean="0"/>
              <a:t>FlashDevelop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点击菜单</a:t>
            </a:r>
            <a:r>
              <a:rPr lang="en-US" altLang="zh-CN" sz="2400" dirty="0" smtClean="0"/>
              <a:t>Tools-Settings-</a:t>
            </a:r>
            <a:r>
              <a:rPr lang="en-US" altLang="zh-CN" sz="2400" dirty="0" err="1" smtClean="0"/>
              <a:t>HaxeContext</a:t>
            </a:r>
            <a:r>
              <a:rPr lang="zh-CN" altLang="en-US" sz="2400" dirty="0" smtClean="0"/>
              <a:t>设置</a:t>
            </a:r>
            <a:r>
              <a:rPr lang="en-US" altLang="zh-CN" sz="2400" dirty="0" err="1" smtClean="0"/>
              <a:t>Haxe</a:t>
            </a:r>
            <a:r>
              <a:rPr lang="en-US" altLang="zh-CN" sz="2400" dirty="0" smtClean="0"/>
              <a:t> SDK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171575"/>
            <a:ext cx="6677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5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10801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新建一个</a:t>
            </a:r>
            <a:r>
              <a:rPr lang="en-US" altLang="zh-CN" dirty="0" err="1" smtClean="0"/>
              <a:t>Haxe</a:t>
            </a:r>
            <a:r>
              <a:rPr lang="zh-CN" altLang="en-US" dirty="0" smtClean="0"/>
              <a:t>项目，</a:t>
            </a:r>
            <a:r>
              <a:rPr lang="zh-CN" altLang="en-US" dirty="0"/>
              <a:t>选择</a:t>
            </a:r>
            <a:r>
              <a:rPr lang="en-US" altLang="zh-CN" dirty="0" smtClean="0"/>
              <a:t>AS3 Project</a:t>
            </a:r>
          </a:p>
          <a:p>
            <a:r>
              <a:rPr lang="zh-CN" altLang="en-US" dirty="0" smtClean="0"/>
              <a:t>最终项目类似于这样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95412"/>
            <a:ext cx="7200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8640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err="1" smtClean="0"/>
              <a:t>Haxe</a:t>
            </a:r>
            <a:r>
              <a:rPr lang="zh-CN" altLang="en-US" dirty="0" smtClean="0"/>
              <a:t> 语法类似 </a:t>
            </a:r>
            <a:r>
              <a:rPr lang="en-US" altLang="zh-CN" dirty="0" smtClean="0"/>
              <a:t>Java/</a:t>
            </a:r>
            <a:r>
              <a:rPr lang="en-US" altLang="zh-CN" dirty="0" err="1" smtClean="0"/>
              <a:t>ActionScript</a:t>
            </a:r>
            <a:r>
              <a:rPr lang="en-US" altLang="zh-CN" dirty="0" smtClean="0"/>
              <a:t>/C++ 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源文件由可选的包（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）名及一堆的导入（</a:t>
            </a:r>
            <a:r>
              <a:rPr lang="en-US" altLang="zh-CN" dirty="0" smtClean="0"/>
              <a:t>imports</a:t>
            </a:r>
            <a:r>
              <a:rPr lang="zh-CN" altLang="en-US" dirty="0" smtClean="0"/>
              <a:t>）和类型定义组成。按照习惯，包名由小写字母组成，由“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分隔。构造函数使用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6" y="1988840"/>
            <a:ext cx="3533775" cy="2000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677" y="4180437"/>
            <a:ext cx="8050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Haxe</a:t>
            </a:r>
            <a:r>
              <a:rPr lang="zh-CN" altLang="en-US" dirty="0" smtClean="0"/>
              <a:t>中基本类型与</a:t>
            </a:r>
            <a:r>
              <a:rPr lang="en-US" altLang="zh-CN" dirty="0" smtClean="0"/>
              <a:t>AS3</a:t>
            </a:r>
            <a:r>
              <a:rPr lang="zh-CN" altLang="en-US" dirty="0" smtClean="0"/>
              <a:t>有些区别</a:t>
            </a:r>
            <a:endParaRPr lang="en-US" altLang="zh-CN" dirty="0" smtClean="0"/>
          </a:p>
          <a:p>
            <a:r>
              <a:rPr lang="en-US" altLang="zh-CN" dirty="0" smtClean="0"/>
              <a:t>Void--------void</a:t>
            </a:r>
          </a:p>
          <a:p>
            <a:r>
              <a:rPr lang="en-US" altLang="zh-CN" dirty="0" smtClean="0"/>
              <a:t>Float-------Number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----------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err="1" smtClean="0"/>
              <a:t>Uint</a:t>
            </a:r>
            <a:r>
              <a:rPr lang="en-US" altLang="zh-CN" dirty="0" smtClean="0"/>
              <a:t>--------</a:t>
            </a:r>
            <a:r>
              <a:rPr lang="en-US" altLang="zh-CN" dirty="0" err="1" smtClean="0"/>
              <a:t>uint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--------Boolean</a:t>
            </a:r>
          </a:p>
          <a:p>
            <a:r>
              <a:rPr lang="en-US" altLang="zh-CN" dirty="0" err="1" smtClean="0"/>
              <a:t>Haxe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AS3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protected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1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04867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Haxe</a:t>
            </a:r>
            <a:r>
              <a:rPr lang="zh-CN" altLang="zh-CN" sz="2000" dirty="0"/>
              <a:t>中</a:t>
            </a:r>
            <a:r>
              <a:rPr lang="en-US" altLang="zh-CN" sz="2000" dirty="0"/>
              <a:t>Array</a:t>
            </a:r>
            <a:r>
              <a:rPr lang="zh-CN" altLang="zh-CN" sz="2000" dirty="0"/>
              <a:t>类型使用时需要强制确认使用何种类型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list:Array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= [];</a:t>
            </a:r>
            <a:endParaRPr lang="zh-CN" altLang="zh-CN" sz="2000" dirty="0"/>
          </a:p>
          <a:p>
            <a:r>
              <a:rPr lang="zh-CN" altLang="zh-CN" sz="2000" dirty="0"/>
              <a:t>当你不确定使用何种类型可以使用</a:t>
            </a:r>
            <a:r>
              <a:rPr lang="en-US" altLang="zh-CN" sz="2000" dirty="0"/>
              <a:t>Dynamic,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list:Array</a:t>
            </a:r>
            <a:r>
              <a:rPr lang="en-US" altLang="zh-CN" sz="2000" dirty="0"/>
              <a:t>&lt;Dynamic&gt; = [];</a:t>
            </a:r>
            <a:endParaRPr lang="zh-CN" altLang="zh-CN" sz="2000" dirty="0"/>
          </a:p>
          <a:p>
            <a:r>
              <a:rPr lang="en-US" altLang="zh-CN" sz="2000" dirty="0" err="1"/>
              <a:t>Haxe</a:t>
            </a:r>
            <a:r>
              <a:rPr lang="zh-CN" altLang="zh-CN" sz="2000" dirty="0"/>
              <a:t>中</a:t>
            </a:r>
            <a:r>
              <a:rPr lang="en-US" altLang="zh-CN" sz="2000" dirty="0"/>
              <a:t>for</a:t>
            </a:r>
            <a:r>
              <a:rPr lang="zh-CN" altLang="zh-CN" sz="2000" dirty="0"/>
              <a:t>循环与</a:t>
            </a:r>
            <a:r>
              <a:rPr lang="en-US" altLang="zh-CN" sz="2000" dirty="0"/>
              <a:t>as3</a:t>
            </a:r>
            <a:r>
              <a:rPr lang="zh-CN" altLang="zh-CN" sz="2000" dirty="0"/>
              <a:t>差别比较大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 0…100){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这里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可以不定义，编译器会自动帮我们完成。</a:t>
            </a:r>
            <a:r>
              <a:rPr lang="en-US" altLang="zh-CN" sz="2000" dirty="0"/>
              <a:t>0</a:t>
            </a:r>
            <a:r>
              <a:rPr lang="zh-CN" altLang="zh-CN" sz="2000" dirty="0"/>
              <a:t>到</a:t>
            </a:r>
            <a:r>
              <a:rPr lang="en-US" altLang="zh-CN" sz="2000" dirty="0"/>
              <a:t>100</a:t>
            </a:r>
            <a:r>
              <a:rPr lang="zh-CN" altLang="zh-CN" sz="2000" dirty="0"/>
              <a:t>之间是</a:t>
            </a:r>
            <a:r>
              <a:rPr lang="en-US" altLang="zh-CN" sz="2000" dirty="0"/>
              <a:t>3</a:t>
            </a:r>
            <a:r>
              <a:rPr lang="zh-CN" altLang="zh-CN" sz="2000" dirty="0"/>
              <a:t>个</a:t>
            </a:r>
            <a:r>
              <a:rPr lang="en-US" altLang="zh-CN" sz="2000" dirty="0"/>
              <a:t>’.’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3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 smtClean="0"/>
              <a:t>Haxe</a:t>
            </a:r>
            <a:r>
              <a:rPr lang="zh-CN" altLang="en-US" dirty="0" smtClean="0"/>
              <a:t>特有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8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dirty="0" err="1" smtClean="0"/>
              <a:t>Haxe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ActionScript3</a:t>
            </a:r>
            <a:r>
              <a:rPr lang="zh-CN" altLang="en-US" dirty="0" smtClean="0"/>
              <a:t>性能对比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04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315</Words>
  <Application>Microsoft Office PowerPoint</Application>
  <PresentationFormat>全屏显示(4:3)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Haxe</vt:lpstr>
      <vt:lpstr>Haxe相对于ActionScript的优势</vt:lpstr>
      <vt:lpstr>安装</vt:lpstr>
      <vt:lpstr>PowerPoint 演示文稿</vt:lpstr>
      <vt:lpstr>PowerPoint 演示文稿</vt:lpstr>
      <vt:lpstr>基本语法</vt:lpstr>
      <vt:lpstr>PowerPoint 演示文稿</vt:lpstr>
      <vt:lpstr>PowerPoint 演示文稿</vt:lpstr>
      <vt:lpstr>PowerPoint 演示文稿</vt:lpstr>
      <vt:lpstr>PowerPoint 演示文稿</vt:lpstr>
      <vt:lpstr>flash.Memory</vt:lpstr>
      <vt:lpstr>PowerPoint 演示文稿</vt:lpstr>
      <vt:lpstr>PowerPoint 演示文稿</vt:lpstr>
      <vt:lpstr>Evoland</vt:lpstr>
      <vt:lpstr>PowerPoint 演示文稿</vt:lpstr>
      <vt:lpstr>PowerPoint 演示文稿</vt:lpstr>
      <vt:lpstr>NME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haxe</dc:title>
  <cp:lastModifiedBy>韦立闯</cp:lastModifiedBy>
  <cp:revision>41</cp:revision>
  <dcterms:modified xsi:type="dcterms:W3CDTF">2013-05-11T08:31:21Z</dcterms:modified>
</cp:coreProperties>
</file>