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5" r:id="rId9"/>
    <p:sldId id="264" r:id="rId10"/>
    <p:sldId id="262" r:id="rId11"/>
    <p:sldId id="267" r:id="rId12"/>
    <p:sldId id="266" r:id="rId13"/>
    <p:sldId id="268" r:id="rId14"/>
    <p:sldId id="271" r:id="rId15"/>
    <p:sldId id="270" r:id="rId16"/>
    <p:sldId id="269" r:id="rId17"/>
    <p:sldId id="273" r:id="rId18"/>
    <p:sldId id="274" r:id="rId19"/>
    <p:sldId id="272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8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cannasse/hxs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haxe.org/manual/hxsl?lang=c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cannasse/h3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be-me/haxe-three.j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me.io/api/" TargetMode="External"/><Relationship Id="rId2" Type="http://schemas.openxmlformats.org/officeDocument/2006/relationships/hyperlink" Target="http://www.nme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haxe.org/manual/haxe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ashdevelop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506487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H</a:t>
            </a:r>
            <a:r>
              <a:rPr lang="en-US" altLang="zh-CN" dirty="0" err="1" smtClean="0"/>
              <a:t>axe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013775"/>
            <a:ext cx="83164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Haxe</a:t>
            </a:r>
            <a:r>
              <a:rPr lang="zh-CN" altLang="en-US" sz="2400" dirty="0" smtClean="0"/>
              <a:t>是一</a:t>
            </a:r>
            <a:r>
              <a:rPr lang="zh-CN" altLang="en-US" sz="2400" dirty="0"/>
              <a:t>种开源的计算机</a:t>
            </a:r>
            <a:r>
              <a:rPr lang="zh-CN" altLang="en-US" sz="2400" dirty="0" smtClean="0"/>
              <a:t>编程语言</a:t>
            </a:r>
            <a:endParaRPr lang="en-US" altLang="zh-CN" sz="2400" dirty="0" smtClean="0"/>
          </a:p>
          <a:p>
            <a:r>
              <a:rPr lang="zh-CN" altLang="en-US" sz="2400" dirty="0"/>
              <a:t>大部分计算机编程语言都依赖特定的平台。比如，</a:t>
            </a:r>
            <a:r>
              <a:rPr lang="en-US" altLang="zh-CN" sz="2400" dirty="0"/>
              <a:t>Java</a:t>
            </a:r>
            <a:r>
              <a:rPr lang="zh-CN" altLang="en-US" sz="2400" dirty="0"/>
              <a:t>运行在</a:t>
            </a:r>
            <a:r>
              <a:rPr lang="en-US" altLang="zh-CN" sz="2400" dirty="0"/>
              <a:t>Java</a:t>
            </a:r>
            <a:r>
              <a:rPr lang="zh-CN" altLang="en-US" sz="2400" dirty="0"/>
              <a:t>虚拟机上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en-US" altLang="zh-CN" sz="2400" dirty="0" smtClean="0"/>
              <a:t>C</a:t>
            </a:r>
            <a:r>
              <a:rPr lang="en-US" altLang="zh-CN" sz="2400" dirty="0"/>
              <a:t>#</a:t>
            </a:r>
            <a:r>
              <a:rPr lang="zh-CN" altLang="en-US" sz="2400" dirty="0"/>
              <a:t>需要</a:t>
            </a:r>
            <a:r>
              <a:rPr lang="en-US" altLang="zh-CN" sz="2400" dirty="0" err="1"/>
              <a:t>.Net</a:t>
            </a:r>
            <a:r>
              <a:rPr lang="zh-CN" altLang="en-US" sz="2400" dirty="0"/>
              <a:t>的支持，</a:t>
            </a:r>
            <a:r>
              <a:rPr lang="en-US" altLang="zh-CN" sz="2400" dirty="0" err="1"/>
              <a:t>ActionScript</a:t>
            </a:r>
            <a:r>
              <a:rPr lang="zh-CN" altLang="en-US" sz="2400" dirty="0"/>
              <a:t>则与</a:t>
            </a:r>
            <a:r>
              <a:rPr lang="en-US" altLang="zh-CN" sz="2400" dirty="0"/>
              <a:t>Flash Player</a:t>
            </a:r>
            <a:r>
              <a:rPr lang="zh-CN" altLang="en-US" sz="2400" dirty="0"/>
              <a:t>相配套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Haxe</a:t>
            </a:r>
            <a:r>
              <a:rPr lang="zh-CN" altLang="en-US" sz="2400" dirty="0"/>
              <a:t>不同，它是一种</a:t>
            </a:r>
            <a:r>
              <a:rPr lang="zh-CN" altLang="en-US" sz="2400" b="1" dirty="0"/>
              <a:t>多平台语言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这意味着使用</a:t>
            </a:r>
            <a:r>
              <a:rPr lang="en-US" altLang="zh-CN" sz="2400" dirty="0" err="1"/>
              <a:t>Haxe</a:t>
            </a:r>
            <a:r>
              <a:rPr lang="zh-CN" altLang="en-US" sz="2400" dirty="0"/>
              <a:t>进行下列</a:t>
            </a:r>
            <a:r>
              <a:rPr lang="zh-CN" altLang="en-US" sz="2400" dirty="0" smtClean="0"/>
              <a:t>开发</a:t>
            </a:r>
            <a:r>
              <a:rPr lang="en-US" altLang="zh-CN" sz="2400" dirty="0" smtClean="0"/>
              <a:t>:</a:t>
            </a:r>
          </a:p>
          <a:p>
            <a:r>
              <a:rPr lang="en-US" altLang="zh-CN" sz="2400" b="1" dirty="0" smtClean="0"/>
              <a:t>JavaScript</a:t>
            </a:r>
            <a:r>
              <a:rPr lang="zh-CN" altLang="en-US" sz="2400" dirty="0" smtClean="0"/>
              <a:t>：将</a:t>
            </a:r>
            <a:r>
              <a:rPr lang="en-US" altLang="zh-CN" sz="2400" dirty="0" err="1"/>
              <a:t>Haxe</a:t>
            </a:r>
            <a:r>
              <a:rPr lang="zh-CN" altLang="en-US" sz="2400" dirty="0"/>
              <a:t>源代码编译为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代码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b="1" dirty="0" smtClean="0"/>
              <a:t>Flash</a:t>
            </a:r>
            <a:r>
              <a:rPr lang="zh-CN" altLang="en-US" sz="2400" dirty="0" smtClean="0"/>
              <a:t>：将</a:t>
            </a:r>
            <a:r>
              <a:rPr lang="en-US" altLang="zh-CN" sz="2400" dirty="0" err="1"/>
              <a:t>Haxe</a:t>
            </a:r>
            <a:r>
              <a:rPr lang="zh-CN" altLang="en-US" sz="2400" dirty="0"/>
              <a:t>源代码编译为一个</a:t>
            </a:r>
            <a:r>
              <a:rPr lang="en-US" altLang="zh-CN" sz="2400" dirty="0" err="1"/>
              <a:t>swf</a:t>
            </a:r>
            <a:r>
              <a:rPr lang="zh-CN" altLang="en-US" sz="2400" dirty="0"/>
              <a:t>文件。</a:t>
            </a:r>
            <a:r>
              <a:rPr lang="en-US" altLang="zh-CN" sz="2400" dirty="0" err="1"/>
              <a:t>Haxe</a:t>
            </a:r>
            <a:r>
              <a:rPr lang="zh-CN" altLang="en-US" sz="2400" dirty="0"/>
              <a:t>与</a:t>
            </a:r>
            <a:r>
              <a:rPr lang="en-US" altLang="zh-CN" sz="2400" dirty="0"/>
              <a:t>Flash 6 </a:t>
            </a:r>
            <a:r>
              <a:rPr lang="en-US" altLang="zh-CN" sz="2400" dirty="0" smtClean="0"/>
              <a:t>– </a:t>
            </a:r>
            <a:r>
              <a:rPr lang="zh-CN" altLang="en-US" sz="2400" dirty="0"/>
              <a:t>最新版</a:t>
            </a:r>
            <a:r>
              <a:rPr lang="zh-CN" altLang="en-US" sz="2400" dirty="0" smtClean="0"/>
              <a:t>兼容。</a:t>
            </a:r>
            <a:endParaRPr lang="zh-CN" altLang="en-US" sz="2400" dirty="0"/>
          </a:p>
          <a:p>
            <a:r>
              <a:rPr lang="en-US" altLang="zh-CN" sz="2400" b="1" dirty="0" err="1"/>
              <a:t>Neko</a:t>
            </a:r>
            <a:r>
              <a:rPr lang="zh-CN" altLang="en-US" sz="2400" dirty="0" smtClean="0"/>
              <a:t>：将</a:t>
            </a:r>
            <a:r>
              <a:rPr lang="en-US" altLang="zh-CN" sz="2400" dirty="0" err="1"/>
              <a:t>Haxe</a:t>
            </a:r>
            <a:r>
              <a:rPr lang="zh-CN" altLang="en-US" sz="2400" dirty="0"/>
              <a:t>源代码编译为</a:t>
            </a:r>
            <a:r>
              <a:rPr lang="en-US" altLang="zh-CN" sz="2400" dirty="0" err="1"/>
              <a:t>Neko</a:t>
            </a:r>
            <a:r>
              <a:rPr lang="zh-CN" altLang="en-US" sz="2400" dirty="0"/>
              <a:t>虚拟机所用的字节码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b="1" dirty="0" smtClean="0"/>
              <a:t>PHP</a:t>
            </a:r>
            <a:r>
              <a:rPr lang="zh-CN" altLang="en-US" sz="2400" dirty="0" smtClean="0"/>
              <a:t>：将</a:t>
            </a:r>
            <a:r>
              <a:rPr lang="en-US" altLang="zh-CN" sz="2400" dirty="0" err="1"/>
              <a:t>Haxe</a:t>
            </a:r>
            <a:r>
              <a:rPr lang="zh-CN" altLang="en-US" sz="2400" dirty="0"/>
              <a:t>源代码编译为</a:t>
            </a:r>
            <a:r>
              <a:rPr lang="en-US" altLang="zh-CN" sz="2400" dirty="0" err="1"/>
              <a:t>php</a:t>
            </a:r>
            <a:r>
              <a:rPr lang="zh-CN" altLang="en-US" sz="2400" dirty="0"/>
              <a:t>代码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en-US" altLang="zh-CN" sz="2400" b="1" dirty="0" smtClean="0"/>
              <a:t>C</a:t>
            </a:r>
            <a:r>
              <a:rPr lang="en-US" altLang="zh-CN" sz="2400" b="1" dirty="0"/>
              <a:t>++</a:t>
            </a:r>
            <a:r>
              <a:rPr lang="zh-CN" altLang="en-US" sz="2400" dirty="0" smtClean="0"/>
              <a:t>：将</a:t>
            </a:r>
            <a:r>
              <a:rPr lang="en-US" altLang="zh-CN" sz="2400" dirty="0" err="1"/>
              <a:t>Haxe</a:t>
            </a:r>
            <a:r>
              <a:rPr lang="zh-CN" altLang="en-US" sz="2400" dirty="0"/>
              <a:t>源代码编译为</a:t>
            </a:r>
            <a:r>
              <a:rPr lang="en-US" altLang="zh-CN" sz="2400" dirty="0"/>
              <a:t>C++</a:t>
            </a:r>
            <a:r>
              <a:rPr lang="zh-CN" altLang="en-US" sz="2400" dirty="0"/>
              <a:t>代码以及所需的</a:t>
            </a:r>
            <a:r>
              <a:rPr lang="en-US" altLang="zh-CN" sz="2400" dirty="0" err="1"/>
              <a:t>makefile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b="1" dirty="0" smtClean="0"/>
              <a:t>C</a:t>
            </a:r>
            <a:r>
              <a:rPr lang="en-US" altLang="zh-CN" sz="2400" b="1" dirty="0"/>
              <a:t>#</a:t>
            </a:r>
            <a:r>
              <a:rPr lang="zh-CN" altLang="en-US" sz="2400" dirty="0"/>
              <a:t>和</a:t>
            </a:r>
            <a:r>
              <a:rPr lang="en-US" altLang="zh-CN" sz="2400" b="1" dirty="0" smtClean="0"/>
              <a:t>Java: </a:t>
            </a:r>
            <a:r>
              <a:rPr lang="zh-CN" altLang="en-US" sz="2400" dirty="0"/>
              <a:t>测试中</a:t>
            </a:r>
          </a:p>
        </p:txBody>
      </p:sp>
    </p:spTree>
    <p:extLst>
      <p:ext uri="{BB962C8B-B14F-4D97-AF65-F5344CB8AC3E}">
        <p14:creationId xmlns:p14="http://schemas.microsoft.com/office/powerpoint/2010/main" val="34489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" y="0"/>
            <a:ext cx="5800725" cy="34480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811" y="3360018"/>
            <a:ext cx="5543550" cy="3495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8319" y="151338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AS3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5107855"/>
            <a:ext cx="64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Haxe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82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flash.Memory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static inline function </a:t>
            </a:r>
            <a:r>
              <a:rPr lang="en-US" altLang="zh-CN" dirty="0" err="1"/>
              <a:t>getByte</a:t>
            </a:r>
            <a:r>
              <a:rPr lang="en-US" altLang="zh-CN" dirty="0"/>
              <a:t>( </a:t>
            </a:r>
            <a:r>
              <a:rPr lang="en-US" altLang="zh-CN" dirty="0" err="1"/>
              <a:t>addr</a:t>
            </a:r>
            <a:r>
              <a:rPr lang="en-US" altLang="zh-CN" dirty="0"/>
              <a:t> : </a:t>
            </a:r>
            <a:r>
              <a:rPr lang="en-US" altLang="zh-CN" dirty="0" err="1"/>
              <a:t>Int</a:t>
            </a:r>
            <a:r>
              <a:rPr lang="en-US" altLang="zh-CN" dirty="0"/>
              <a:t> ) : </a:t>
            </a:r>
            <a:r>
              <a:rPr lang="en-US" altLang="zh-CN" dirty="0" err="1"/>
              <a:t>Int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static inline function </a:t>
            </a:r>
            <a:r>
              <a:rPr lang="en-US" altLang="zh-CN" dirty="0" err="1"/>
              <a:t>getDouble</a:t>
            </a:r>
            <a:r>
              <a:rPr lang="en-US" altLang="zh-CN" dirty="0"/>
              <a:t>( </a:t>
            </a:r>
            <a:r>
              <a:rPr lang="en-US" altLang="zh-CN" dirty="0" err="1"/>
              <a:t>addr</a:t>
            </a:r>
            <a:r>
              <a:rPr lang="en-US" altLang="zh-CN" dirty="0"/>
              <a:t> : </a:t>
            </a:r>
            <a:r>
              <a:rPr lang="en-US" altLang="zh-CN" dirty="0" err="1"/>
              <a:t>Int</a:t>
            </a:r>
            <a:r>
              <a:rPr lang="en-US" altLang="zh-CN" dirty="0"/>
              <a:t> ) : Float</a:t>
            </a:r>
          </a:p>
          <a:p>
            <a:pPr marL="0" indent="0">
              <a:buNone/>
            </a:pPr>
            <a:r>
              <a:rPr lang="en-US" altLang="zh-CN" dirty="0"/>
              <a:t>static inline function </a:t>
            </a:r>
            <a:r>
              <a:rPr lang="en-US" altLang="zh-CN" dirty="0" err="1"/>
              <a:t>getFloat</a:t>
            </a:r>
            <a:r>
              <a:rPr lang="en-US" altLang="zh-CN" dirty="0"/>
              <a:t>( </a:t>
            </a:r>
            <a:r>
              <a:rPr lang="en-US" altLang="zh-CN" dirty="0" err="1"/>
              <a:t>addr</a:t>
            </a:r>
            <a:r>
              <a:rPr lang="en-US" altLang="zh-CN" dirty="0"/>
              <a:t> : </a:t>
            </a:r>
            <a:r>
              <a:rPr lang="en-US" altLang="zh-CN" dirty="0" err="1"/>
              <a:t>Int</a:t>
            </a:r>
            <a:r>
              <a:rPr lang="en-US" altLang="zh-CN" dirty="0"/>
              <a:t> ) : Float</a:t>
            </a:r>
          </a:p>
          <a:p>
            <a:pPr marL="0" indent="0">
              <a:buNone/>
            </a:pPr>
            <a:r>
              <a:rPr lang="en-US" altLang="zh-CN" dirty="0"/>
              <a:t>static inline function getI32( </a:t>
            </a:r>
            <a:r>
              <a:rPr lang="en-US" altLang="zh-CN" dirty="0" err="1"/>
              <a:t>addr</a:t>
            </a:r>
            <a:r>
              <a:rPr lang="en-US" altLang="zh-CN" dirty="0"/>
              <a:t> : </a:t>
            </a:r>
            <a:r>
              <a:rPr lang="en-US" altLang="zh-CN" dirty="0" err="1"/>
              <a:t>Int</a:t>
            </a:r>
            <a:r>
              <a:rPr lang="en-US" altLang="zh-CN" dirty="0"/>
              <a:t> ) : </a:t>
            </a:r>
            <a:r>
              <a:rPr lang="en-US" altLang="zh-CN" dirty="0" err="1"/>
              <a:t>Int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static inline function getUI16( </a:t>
            </a:r>
            <a:r>
              <a:rPr lang="en-US" altLang="zh-CN" dirty="0" err="1"/>
              <a:t>addr</a:t>
            </a:r>
            <a:r>
              <a:rPr lang="en-US" altLang="zh-CN" dirty="0"/>
              <a:t> : </a:t>
            </a:r>
            <a:r>
              <a:rPr lang="en-US" altLang="zh-CN" dirty="0" err="1"/>
              <a:t>Int</a:t>
            </a:r>
            <a:r>
              <a:rPr lang="en-US" altLang="zh-CN" dirty="0"/>
              <a:t> ) : </a:t>
            </a:r>
            <a:r>
              <a:rPr lang="en-US" altLang="zh-CN" dirty="0" err="1"/>
              <a:t>Int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static inline function select( b : </a:t>
            </a:r>
            <a:r>
              <a:rPr lang="en-US" altLang="zh-CN" dirty="0" err="1"/>
              <a:t>ByteArray</a:t>
            </a:r>
            <a:r>
              <a:rPr lang="en-US" altLang="zh-CN" dirty="0"/>
              <a:t> ) : Void</a:t>
            </a:r>
          </a:p>
          <a:p>
            <a:pPr marL="0" indent="0">
              <a:buNone/>
            </a:pPr>
            <a:r>
              <a:rPr lang="en-US" altLang="zh-CN" dirty="0"/>
              <a:t>static inline function </a:t>
            </a:r>
            <a:r>
              <a:rPr lang="en-US" altLang="zh-CN" dirty="0" err="1"/>
              <a:t>setByte</a:t>
            </a:r>
            <a:r>
              <a:rPr lang="en-US" altLang="zh-CN" dirty="0"/>
              <a:t>( </a:t>
            </a:r>
            <a:r>
              <a:rPr lang="en-US" altLang="zh-CN" dirty="0" err="1"/>
              <a:t>addr</a:t>
            </a:r>
            <a:r>
              <a:rPr lang="en-US" altLang="zh-CN" dirty="0"/>
              <a:t> : </a:t>
            </a:r>
            <a:r>
              <a:rPr lang="en-US" altLang="zh-CN" dirty="0" err="1"/>
              <a:t>Int</a:t>
            </a:r>
            <a:r>
              <a:rPr lang="en-US" altLang="zh-CN" dirty="0"/>
              <a:t>, v : </a:t>
            </a:r>
            <a:r>
              <a:rPr lang="en-US" altLang="zh-CN" dirty="0" err="1"/>
              <a:t>Int</a:t>
            </a:r>
            <a:r>
              <a:rPr lang="en-US" altLang="zh-CN" dirty="0"/>
              <a:t> ) : Void</a:t>
            </a:r>
          </a:p>
          <a:p>
            <a:pPr marL="0" indent="0">
              <a:buNone/>
            </a:pPr>
            <a:r>
              <a:rPr lang="en-US" altLang="zh-CN" dirty="0"/>
              <a:t>static inline function </a:t>
            </a:r>
            <a:r>
              <a:rPr lang="en-US" altLang="zh-CN" dirty="0" err="1"/>
              <a:t>setDouble</a:t>
            </a:r>
            <a:r>
              <a:rPr lang="en-US" altLang="zh-CN" dirty="0"/>
              <a:t>( </a:t>
            </a:r>
            <a:r>
              <a:rPr lang="en-US" altLang="zh-CN" dirty="0" err="1"/>
              <a:t>addr</a:t>
            </a:r>
            <a:r>
              <a:rPr lang="en-US" altLang="zh-CN" dirty="0"/>
              <a:t> : </a:t>
            </a:r>
            <a:r>
              <a:rPr lang="en-US" altLang="zh-CN" dirty="0" err="1"/>
              <a:t>Int</a:t>
            </a:r>
            <a:r>
              <a:rPr lang="en-US" altLang="zh-CN" dirty="0"/>
              <a:t>, v : Float ) : Void</a:t>
            </a:r>
          </a:p>
          <a:p>
            <a:pPr marL="0" indent="0">
              <a:buNone/>
            </a:pPr>
            <a:r>
              <a:rPr lang="en-US" altLang="zh-CN" dirty="0"/>
              <a:t>static inline function </a:t>
            </a:r>
            <a:r>
              <a:rPr lang="en-US" altLang="zh-CN" dirty="0" err="1"/>
              <a:t>setFloat</a:t>
            </a:r>
            <a:r>
              <a:rPr lang="en-US" altLang="zh-CN" dirty="0"/>
              <a:t>( </a:t>
            </a:r>
            <a:r>
              <a:rPr lang="en-US" altLang="zh-CN" dirty="0" err="1"/>
              <a:t>addr</a:t>
            </a:r>
            <a:r>
              <a:rPr lang="en-US" altLang="zh-CN" dirty="0"/>
              <a:t> : </a:t>
            </a:r>
            <a:r>
              <a:rPr lang="en-US" altLang="zh-CN" dirty="0" err="1"/>
              <a:t>Int</a:t>
            </a:r>
            <a:r>
              <a:rPr lang="en-US" altLang="zh-CN" dirty="0"/>
              <a:t>, v : Float ) : Void</a:t>
            </a:r>
          </a:p>
          <a:p>
            <a:pPr marL="0" indent="0">
              <a:buNone/>
            </a:pPr>
            <a:r>
              <a:rPr lang="en-US" altLang="zh-CN" dirty="0"/>
              <a:t>static inline function setI16( </a:t>
            </a:r>
            <a:r>
              <a:rPr lang="en-US" altLang="zh-CN" dirty="0" err="1"/>
              <a:t>addr</a:t>
            </a:r>
            <a:r>
              <a:rPr lang="en-US" altLang="zh-CN" dirty="0"/>
              <a:t> : </a:t>
            </a:r>
            <a:r>
              <a:rPr lang="en-US" altLang="zh-CN" dirty="0" err="1"/>
              <a:t>Int</a:t>
            </a:r>
            <a:r>
              <a:rPr lang="en-US" altLang="zh-CN" dirty="0"/>
              <a:t>, v : </a:t>
            </a:r>
            <a:r>
              <a:rPr lang="en-US" altLang="zh-CN" dirty="0" err="1"/>
              <a:t>Int</a:t>
            </a:r>
            <a:r>
              <a:rPr lang="en-US" altLang="zh-CN" dirty="0"/>
              <a:t> ) : Void</a:t>
            </a:r>
          </a:p>
          <a:p>
            <a:pPr marL="0" indent="0">
              <a:buNone/>
            </a:pPr>
            <a:r>
              <a:rPr lang="en-US" altLang="zh-CN" dirty="0"/>
              <a:t>static inline function setI32( </a:t>
            </a:r>
            <a:r>
              <a:rPr lang="en-US" altLang="zh-CN" dirty="0" err="1"/>
              <a:t>addr</a:t>
            </a:r>
            <a:r>
              <a:rPr lang="en-US" altLang="zh-CN" dirty="0"/>
              <a:t> : </a:t>
            </a:r>
            <a:r>
              <a:rPr lang="en-US" altLang="zh-CN" dirty="0" err="1"/>
              <a:t>Int</a:t>
            </a:r>
            <a:r>
              <a:rPr lang="en-US" altLang="zh-CN" dirty="0"/>
              <a:t>, v : </a:t>
            </a:r>
            <a:r>
              <a:rPr lang="en-US" altLang="zh-CN" dirty="0" err="1"/>
              <a:t>Int</a:t>
            </a:r>
            <a:r>
              <a:rPr lang="en-US" altLang="zh-CN" dirty="0"/>
              <a:t> ) : Void</a:t>
            </a:r>
          </a:p>
          <a:p>
            <a:pPr marL="0" indent="0">
              <a:buNone/>
            </a:pPr>
            <a:r>
              <a:rPr lang="en-US" altLang="zh-CN" dirty="0"/>
              <a:t>static inline function signExtend1( v : </a:t>
            </a:r>
            <a:r>
              <a:rPr lang="en-US" altLang="zh-CN" dirty="0" err="1"/>
              <a:t>Int</a:t>
            </a:r>
            <a:r>
              <a:rPr lang="en-US" altLang="zh-CN" dirty="0"/>
              <a:t> ) : </a:t>
            </a:r>
            <a:r>
              <a:rPr lang="en-US" altLang="zh-CN" dirty="0" err="1"/>
              <a:t>Int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static inline function signExtend16( v : </a:t>
            </a:r>
            <a:r>
              <a:rPr lang="en-US" altLang="zh-CN" dirty="0" err="1"/>
              <a:t>Int</a:t>
            </a:r>
            <a:r>
              <a:rPr lang="en-US" altLang="zh-CN" dirty="0"/>
              <a:t> ) : </a:t>
            </a:r>
            <a:r>
              <a:rPr lang="en-US" altLang="zh-CN" dirty="0" err="1"/>
              <a:t>Int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static inline function signExtend8( v : </a:t>
            </a:r>
            <a:r>
              <a:rPr lang="en-US" altLang="zh-CN" dirty="0" err="1"/>
              <a:t>Int</a:t>
            </a:r>
            <a:r>
              <a:rPr lang="en-US" altLang="zh-CN" dirty="0"/>
              <a:t> ) : </a:t>
            </a:r>
            <a:r>
              <a:rPr lang="en-US" altLang="zh-CN" dirty="0" err="1"/>
              <a:t>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63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Haxelib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haxelib</a:t>
            </a:r>
            <a:r>
              <a:rPr lang="zh-CN" altLang="en-US" sz="2400" dirty="0"/>
              <a:t>是一个用于开发者共享代码的</a:t>
            </a:r>
            <a:r>
              <a:rPr lang="zh-CN" altLang="en-US" sz="2400" dirty="0" smtClean="0"/>
              <a:t>工具</a:t>
            </a:r>
            <a:endParaRPr lang="en-US" altLang="zh-CN" sz="2400" dirty="0" smtClean="0"/>
          </a:p>
          <a:p>
            <a:r>
              <a:rPr lang="zh-CN" altLang="en-US" sz="2400" dirty="0"/>
              <a:t>在命令行中使用</a:t>
            </a:r>
            <a:r>
              <a:rPr lang="en-US" altLang="zh-CN" sz="2400" dirty="0" err="1"/>
              <a:t>haxelib</a:t>
            </a:r>
            <a:r>
              <a:rPr lang="en-US" altLang="zh-CN" sz="2400" dirty="0"/>
              <a:t> install </a:t>
            </a:r>
            <a:r>
              <a:rPr lang="en-US" altLang="zh-CN" sz="2400" dirty="0" smtClean="0"/>
              <a:t>format(</a:t>
            </a:r>
            <a:r>
              <a:rPr lang="zh-CN" altLang="en-US" sz="2400" dirty="0"/>
              <a:t>库名字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来</a:t>
            </a:r>
            <a:r>
              <a:rPr lang="zh-CN" altLang="en-US" sz="2400" dirty="0"/>
              <a:t>下载</a:t>
            </a:r>
            <a:r>
              <a:rPr lang="zh-CN" altLang="en-US" sz="2400" dirty="0" smtClean="0"/>
              <a:t>库</a:t>
            </a:r>
            <a:endParaRPr lang="en-US" altLang="zh-CN" sz="2400" dirty="0" smtClean="0"/>
          </a:p>
          <a:p>
            <a:r>
              <a:rPr lang="zh-CN" altLang="en-US" sz="2400" dirty="0" smtClean="0"/>
              <a:t>还可以使用</a:t>
            </a:r>
            <a:r>
              <a:rPr lang="en-US" altLang="zh-CN" sz="2400" dirty="0" err="1" smtClean="0"/>
              <a:t>haxelib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hlinkClick r:id="rId2"/>
              </a:rPr>
              <a:t>https://</a:t>
            </a:r>
            <a:r>
              <a:rPr lang="en-US" altLang="zh-CN" sz="2400" dirty="0" smtClean="0">
                <a:hlinkClick r:id="rId2"/>
              </a:rPr>
              <a:t>github.com/ncannasse/hxsl</a:t>
            </a:r>
            <a:r>
              <a:rPr lang="zh-CN" altLang="en-US" sz="2400" dirty="0" smtClean="0"/>
              <a:t>下载代码</a:t>
            </a:r>
            <a:endParaRPr lang="en-US" altLang="zh-CN" sz="2400" dirty="0" smtClean="0"/>
          </a:p>
          <a:p>
            <a:r>
              <a:rPr lang="zh-CN" altLang="en-US" sz="2400" dirty="0" smtClean="0"/>
              <a:t>执行</a:t>
            </a:r>
            <a:r>
              <a:rPr lang="en-US" altLang="zh-CN" sz="2400" dirty="0" err="1" smtClean="0"/>
              <a:t>haxelib</a:t>
            </a:r>
            <a:r>
              <a:rPr lang="en-US" altLang="zh-CN" sz="2400" dirty="0" smtClean="0"/>
              <a:t> upgrade</a:t>
            </a:r>
            <a:r>
              <a:rPr lang="zh-CN" altLang="en-US" sz="2400" dirty="0" smtClean="0"/>
              <a:t>会更新已安装的库到最新版本</a:t>
            </a:r>
            <a:endParaRPr lang="en-US" altLang="zh-CN" sz="2400" dirty="0" smtClean="0"/>
          </a:p>
          <a:p>
            <a:r>
              <a:rPr lang="zh-CN" altLang="en-US" sz="2400" dirty="0" smtClean="0"/>
              <a:t>所以库文件都放在</a:t>
            </a:r>
            <a:r>
              <a:rPr lang="en-US" altLang="zh-CN" sz="2400" dirty="0" err="1" smtClean="0"/>
              <a:t>haxe</a:t>
            </a:r>
            <a:r>
              <a:rPr lang="en-US" altLang="zh-CN" sz="2400" dirty="0" smtClean="0"/>
              <a:t>/lib</a:t>
            </a:r>
            <a:r>
              <a:rPr lang="zh-CN" altLang="en-US" sz="2400" dirty="0" smtClean="0"/>
              <a:t>目录下</a:t>
            </a:r>
            <a:endParaRPr lang="en-US" altLang="zh-CN" sz="2400" dirty="0" smtClean="0"/>
          </a:p>
          <a:p>
            <a:r>
              <a:rPr lang="zh-CN" altLang="en-US" sz="2400" dirty="0" smtClean="0"/>
              <a:t>项目中引用库时，添加一个编译参数，例如：</a:t>
            </a:r>
            <a:endParaRPr lang="en-US" altLang="zh-CN" sz="2400" dirty="0" smtClean="0"/>
          </a:p>
          <a:p>
            <a:r>
              <a:rPr lang="en-US" altLang="zh-CN" sz="2400" dirty="0" smtClean="0"/>
              <a:t>-lib </a:t>
            </a:r>
            <a:r>
              <a:rPr lang="en-US" altLang="zh-CN" sz="2400" dirty="0" err="1" smtClean="0"/>
              <a:t>hxsl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763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Hxsl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8640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 err="1"/>
              <a:t>HxSL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- </a:t>
            </a:r>
            <a:r>
              <a:rPr lang="en-US" altLang="zh-CN" sz="2400" dirty="0" err="1"/>
              <a:t>Haxe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Shader</a:t>
            </a:r>
            <a:r>
              <a:rPr lang="en-US" altLang="zh-CN" sz="2400" dirty="0"/>
              <a:t> Language(</a:t>
            </a:r>
            <a:r>
              <a:rPr lang="en-US" altLang="zh-CN" sz="2400" dirty="0" err="1"/>
              <a:t>Haxe</a:t>
            </a:r>
            <a:r>
              <a:rPr lang="zh-CN" altLang="en-US" sz="2400" dirty="0"/>
              <a:t>着色器语言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http://haxe.org/manual/hxsl?lang=cn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76437"/>
            <a:ext cx="4743450" cy="2905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560855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h3d,h2d</a:t>
            </a:r>
          </a:p>
          <a:p>
            <a:r>
              <a:rPr lang="en-US" altLang="zh-CN" dirty="0">
                <a:hlinkClick r:id="rId4"/>
              </a:rPr>
              <a:t>https://github.com/ncannasse/h3d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9552" y="511654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Shader</a:t>
            </a:r>
            <a:r>
              <a:rPr lang="zh-CN" altLang="en-US" dirty="0" smtClean="0"/>
              <a:t>会在编译时直接生成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82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82267"/>
          </a:xfrm>
        </p:spPr>
        <p:txBody>
          <a:bodyPr/>
          <a:lstStyle/>
          <a:p>
            <a:r>
              <a:rPr lang="en-US" altLang="zh-CN" dirty="0" err="1"/>
              <a:t>Evoland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268760"/>
            <a:ext cx="2376264" cy="190101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007" y="1256905"/>
            <a:ext cx="2424265" cy="19394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284984"/>
            <a:ext cx="4368495" cy="349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9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Haxe2As3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SWC</a:t>
            </a:r>
            <a:r>
              <a:rPr lang="zh-CN" altLang="en-US" sz="2400" dirty="0" smtClean="0"/>
              <a:t>生成</a:t>
            </a:r>
            <a:endParaRPr lang="en-US" altLang="zh-CN" sz="2400" dirty="0" smtClean="0"/>
          </a:p>
          <a:p>
            <a:r>
              <a:rPr lang="en-US" altLang="zh-CN" sz="2400" dirty="0" err="1"/>
              <a:t>haxe</a:t>
            </a:r>
            <a:r>
              <a:rPr lang="en-US" altLang="zh-CN" sz="2400" dirty="0"/>
              <a:t> -</a:t>
            </a:r>
            <a:r>
              <a:rPr lang="en-US" altLang="zh-CN" sz="2400" dirty="0" err="1"/>
              <a:t>swf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mylib.swc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MyLibClasses</a:t>
            </a:r>
            <a:endParaRPr lang="en-US" altLang="zh-CN" sz="2400" dirty="0"/>
          </a:p>
          <a:p>
            <a:r>
              <a:rPr lang="zh-CN" altLang="en-US" sz="2400" dirty="0"/>
              <a:t>如果你想把整个库编译到</a:t>
            </a:r>
            <a:r>
              <a:rPr lang="en-US" altLang="zh-CN" sz="2400" dirty="0"/>
              <a:t>SWC</a:t>
            </a:r>
            <a:r>
              <a:rPr lang="zh-CN" altLang="en-US" sz="2400" dirty="0"/>
              <a:t>文件里，你可以使用命令参数 </a:t>
            </a:r>
            <a:r>
              <a:rPr lang="en-US" altLang="zh-CN" sz="2400" dirty="0"/>
              <a:t>--macro include('</a:t>
            </a:r>
            <a:r>
              <a:rPr lang="zh-CN" altLang="en-US" sz="2400" dirty="0"/>
              <a:t>要导出的包</a:t>
            </a:r>
            <a:r>
              <a:rPr lang="en-US" altLang="zh-CN" sz="2400" dirty="0"/>
              <a:t>')</a:t>
            </a:r>
            <a:r>
              <a:rPr lang="zh-CN" altLang="en-US" sz="2400" dirty="0"/>
              <a:t>，这样将导出给定包以及子包下所有文件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as3</a:t>
            </a:r>
            <a:r>
              <a:rPr lang="zh-CN" altLang="en-US" sz="2400" dirty="0" smtClean="0"/>
              <a:t>代码生成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haxe</a:t>
            </a:r>
            <a:r>
              <a:rPr lang="en-US" altLang="zh-CN" sz="2400" dirty="0" smtClean="0"/>
              <a:t> -</a:t>
            </a:r>
            <a:r>
              <a:rPr lang="en-US" altLang="zh-CN" sz="2400" dirty="0"/>
              <a:t>main </a:t>
            </a:r>
            <a:r>
              <a:rPr lang="en-US" altLang="zh-CN" sz="2400" dirty="0" err="1"/>
              <a:t>Main</a:t>
            </a:r>
            <a:r>
              <a:rPr lang="en-US" altLang="zh-CN" sz="2400" dirty="0"/>
              <a:t> -as3 </a:t>
            </a:r>
            <a:r>
              <a:rPr lang="en-US" altLang="zh-CN" sz="2400" dirty="0" smtClean="0"/>
              <a:t>as3src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1010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Haxe</a:t>
            </a:r>
            <a:r>
              <a:rPr lang="zh-CN" altLang="en-US" sz="2400" dirty="0" smtClean="0"/>
              <a:t>编写</a:t>
            </a:r>
            <a:r>
              <a:rPr lang="en-US" altLang="zh-CN" sz="2400" b="1" dirty="0"/>
              <a:t>Web </a:t>
            </a:r>
            <a:r>
              <a:rPr lang="en-US" altLang="zh-CN" sz="2400" b="1" dirty="0" smtClean="0"/>
              <a:t>APP</a:t>
            </a:r>
            <a:r>
              <a:rPr lang="zh-CN" altLang="en-US" sz="2400" dirty="0" smtClean="0"/>
              <a:t>，可以极大的提高工作效率。</a:t>
            </a:r>
            <a:endParaRPr lang="en-US" altLang="zh-CN" sz="2400" dirty="0" smtClean="0"/>
          </a:p>
          <a:p>
            <a:r>
              <a:rPr lang="zh-CN" altLang="en-US" sz="2400" dirty="0"/>
              <a:t>可以在</a:t>
            </a:r>
            <a:r>
              <a:rPr lang="en-US" altLang="zh-CN" sz="2400" dirty="0"/>
              <a:t>chrome</a:t>
            </a:r>
            <a:r>
              <a:rPr lang="zh-CN" altLang="en-US" sz="2400" dirty="0"/>
              <a:t>中使用</a:t>
            </a:r>
            <a:r>
              <a:rPr lang="en-US" altLang="zh-CN" sz="2400" dirty="0" err="1"/>
              <a:t>Haxe</a:t>
            </a:r>
            <a:r>
              <a:rPr lang="zh-CN" altLang="en-US" sz="2400" dirty="0"/>
              <a:t>源代码</a:t>
            </a:r>
            <a:r>
              <a:rPr lang="en-US" altLang="zh-CN" sz="2400" dirty="0" smtClean="0"/>
              <a:t>debug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Settings-General-Enable Source maps</a:t>
            </a:r>
          </a:p>
          <a:p>
            <a:r>
              <a:rPr lang="zh-CN" altLang="en-US" sz="2400" dirty="0"/>
              <a:t>可以通过</a:t>
            </a:r>
            <a:r>
              <a:rPr lang="en-US" altLang="zh-CN" sz="2400" dirty="0" err="1"/>
              <a:t>Haxe</a:t>
            </a:r>
            <a:r>
              <a:rPr lang="en-US" altLang="zh-CN" sz="2400" dirty="0"/>
              <a:t> externs</a:t>
            </a:r>
            <a:r>
              <a:rPr lang="zh-CN" altLang="en-US" sz="2400" dirty="0"/>
              <a:t>使用现有的</a:t>
            </a:r>
            <a:r>
              <a:rPr lang="en-US" altLang="zh-CN" sz="2400" dirty="0" err="1"/>
              <a:t>js</a:t>
            </a:r>
            <a:r>
              <a:rPr lang="zh-CN" altLang="en-US" sz="2400" dirty="0"/>
              <a:t>库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>
                <a:hlinkClick r:id="rId2"/>
              </a:rPr>
              <a:t> </a:t>
            </a:r>
            <a:r>
              <a:rPr lang="en-US" altLang="zh-CN" sz="2400" dirty="0">
                <a:hlinkClick r:id="rId2"/>
              </a:rPr>
              <a:t>https://github.com/labe-me/haxe-three.js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61705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677294"/>
            <a:ext cx="4981575" cy="4171950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8760"/>
            <a:ext cx="6624736" cy="37621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28" y="62068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Haxe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475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Three.js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124744"/>
            <a:ext cx="4622576" cy="4525963"/>
          </a:xfrm>
        </p:spPr>
      </p:pic>
    </p:spTree>
    <p:extLst>
      <p:ext uri="{BB962C8B-B14F-4D97-AF65-F5344CB8AC3E}">
        <p14:creationId xmlns:p14="http://schemas.microsoft.com/office/powerpoint/2010/main" val="1754596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hlinkClick r:id="rId2"/>
              </a:rPr>
              <a:t>http://www.nme.io</a:t>
            </a:r>
            <a:r>
              <a:rPr lang="en-US" altLang="zh-CN" sz="2400" dirty="0" smtClean="0">
                <a:hlinkClick r:id="rId2"/>
              </a:rPr>
              <a:t>/</a:t>
            </a:r>
            <a:endParaRPr lang="en-US" altLang="zh-CN" sz="2400" dirty="0" smtClean="0"/>
          </a:p>
          <a:p>
            <a:r>
              <a:rPr lang="en-US" altLang="zh-CN" sz="2400" dirty="0"/>
              <a:t>NME is an exciting cross-platform framework with support for Windows, Mac, Linux, </a:t>
            </a:r>
            <a:r>
              <a:rPr lang="en-US" altLang="zh-CN" sz="2400" dirty="0" err="1"/>
              <a:t>iOS</a:t>
            </a:r>
            <a:r>
              <a:rPr lang="en-US" altLang="zh-CN" sz="2400" dirty="0"/>
              <a:t>, Android, BlackBerry, Flash and even </a:t>
            </a:r>
            <a:r>
              <a:rPr lang="en-US" altLang="zh-CN" sz="2400" dirty="0" smtClean="0"/>
              <a:t>HTML</a:t>
            </a:r>
          </a:p>
          <a:p>
            <a:r>
              <a:rPr lang="en-US" altLang="zh-CN" sz="2400" dirty="0"/>
              <a:t>Get the best performance possible with native builds for mobile and desktop, with no overhead from scripting languages or virtual machines.</a:t>
            </a:r>
            <a:endParaRPr lang="en-US" altLang="zh-CN" sz="2400" dirty="0" smtClean="0"/>
          </a:p>
          <a:p>
            <a:r>
              <a:rPr lang="en-US" altLang="zh-CN" sz="2400" dirty="0" smtClean="0"/>
              <a:t>NME</a:t>
            </a:r>
            <a:r>
              <a:rPr lang="zh-CN" altLang="en-US" sz="2400" dirty="0" smtClean="0"/>
              <a:t>使用的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基本和</a:t>
            </a:r>
            <a:r>
              <a:rPr lang="en-US" altLang="zh-CN" sz="2400" dirty="0" smtClean="0"/>
              <a:t>Flash</a:t>
            </a:r>
            <a:r>
              <a:rPr lang="zh-CN" altLang="en-US" sz="2400" dirty="0" smtClean="0"/>
              <a:t>的差不多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>
                <a:hlinkClick r:id="rId3"/>
              </a:rPr>
              <a:t>http://www.nme.io/api/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145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Haxe</a:t>
            </a:r>
            <a:r>
              <a:rPr lang="zh-CN" altLang="en-US" dirty="0" smtClean="0"/>
              <a:t>相对于</a:t>
            </a:r>
            <a:r>
              <a:rPr lang="en-US" altLang="zh-CN" dirty="0" err="1" smtClean="0"/>
              <a:t>ActionScript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r>
              <a:rPr lang="zh-CN" altLang="en-US" dirty="0"/>
              <a:t>更</a:t>
            </a:r>
            <a:r>
              <a:rPr lang="zh-CN" altLang="en-US" dirty="0" smtClean="0"/>
              <a:t>快的编译速度</a:t>
            </a:r>
            <a:endParaRPr lang="en-US" altLang="zh-CN" dirty="0" smtClean="0"/>
          </a:p>
          <a:p>
            <a:r>
              <a:rPr lang="zh-CN" altLang="en-US" dirty="0" smtClean="0"/>
              <a:t>更多的语言特性</a:t>
            </a:r>
            <a:endParaRPr lang="en-US" altLang="zh-CN" dirty="0" smtClean="0"/>
          </a:p>
          <a:p>
            <a:r>
              <a:rPr lang="zh-CN" altLang="en-US" dirty="0" smtClean="0"/>
              <a:t>可以生成从</a:t>
            </a:r>
            <a:r>
              <a:rPr lang="en-US" altLang="zh-CN" dirty="0" smtClean="0"/>
              <a:t>Flash 6(as2)</a:t>
            </a:r>
            <a:r>
              <a:rPr lang="zh-CN" altLang="en-US" dirty="0" smtClean="0"/>
              <a:t>到最新版</a:t>
            </a:r>
            <a:r>
              <a:rPr lang="en-US" altLang="zh-CN" dirty="0" smtClean="0"/>
              <a:t>Flash</a:t>
            </a:r>
          </a:p>
          <a:p>
            <a:r>
              <a:rPr lang="zh-CN" altLang="en-US" dirty="0" smtClean="0"/>
              <a:t>可以将</a:t>
            </a:r>
            <a:r>
              <a:rPr lang="en-US" altLang="zh-CN" dirty="0" err="1"/>
              <a:t>Haxe</a:t>
            </a:r>
            <a:r>
              <a:rPr lang="zh-CN" altLang="en-US" dirty="0"/>
              <a:t>代码编译</a:t>
            </a:r>
            <a:r>
              <a:rPr lang="zh-CN" altLang="en-US" dirty="0" smtClean="0"/>
              <a:t>为</a:t>
            </a:r>
            <a:r>
              <a:rPr lang="en-US" altLang="zh-CN" dirty="0"/>
              <a:t>ActionScript3</a:t>
            </a:r>
            <a:r>
              <a:rPr lang="zh-CN" altLang="en-US" dirty="0"/>
              <a:t>的源代码</a:t>
            </a:r>
            <a:endParaRPr lang="en-US" altLang="zh-CN" dirty="0" smtClean="0"/>
          </a:p>
          <a:p>
            <a:r>
              <a:rPr lang="zh-CN" altLang="en-US" dirty="0" smtClean="0"/>
              <a:t>生成的字节码效率更高</a:t>
            </a:r>
            <a:endParaRPr lang="en-US" altLang="zh-CN" dirty="0" smtClean="0"/>
          </a:p>
          <a:p>
            <a:r>
              <a:rPr lang="zh-CN" altLang="en-US" dirty="0" smtClean="0"/>
              <a:t>可以直接在代码中使用</a:t>
            </a:r>
            <a:r>
              <a:rPr lang="en-US" altLang="zh-CN" b="1" dirty="0"/>
              <a:t>Alchemy </a:t>
            </a:r>
            <a:r>
              <a:rPr lang="en-US" altLang="zh-CN" b="1" dirty="0" err="1" smtClean="0"/>
              <a:t>OpCodes</a:t>
            </a:r>
            <a:endParaRPr lang="en-US" altLang="zh-CN" b="1" dirty="0" smtClean="0"/>
          </a:p>
          <a:p>
            <a:r>
              <a:rPr lang="zh-CN" altLang="en-US" b="1" dirty="0"/>
              <a:t>开源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952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zh-CN" b="1" dirty="0"/>
              <a:t>Rune </a:t>
            </a:r>
            <a:r>
              <a:rPr lang="en-US" altLang="zh-CN" b="1" dirty="0" smtClean="0"/>
              <a:t>Raiders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110" y="1600200"/>
            <a:ext cx="2979779" cy="4525963"/>
          </a:xfrm>
        </p:spPr>
      </p:pic>
    </p:spTree>
    <p:extLst>
      <p:ext uri="{BB962C8B-B14F-4D97-AF65-F5344CB8AC3E}">
        <p14:creationId xmlns:p14="http://schemas.microsoft.com/office/powerpoint/2010/main" val="360332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从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haxe.org/manual/haxe3</a:t>
            </a:r>
            <a:r>
              <a:rPr lang="zh-CN" altLang="en-US" dirty="0" smtClean="0"/>
              <a:t>下载相应版本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目前最新版是</a:t>
            </a:r>
            <a:r>
              <a:rPr lang="en-US" altLang="zh-CN" dirty="0" smtClean="0"/>
              <a:t>hax3-rc2</a:t>
            </a:r>
            <a:r>
              <a:rPr lang="zh-CN" altLang="en-US" dirty="0" smtClean="0"/>
              <a:t>，也可以自己从源码编译。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6" y="2708920"/>
            <a:ext cx="7439025" cy="1209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5" y="4293096"/>
            <a:ext cx="743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还需要一个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，从这里下载</a:t>
            </a: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://www.flashdevelop.org/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15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7920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/>
              <a:t>打开</a:t>
            </a:r>
            <a:r>
              <a:rPr lang="en-US" altLang="zh-CN" sz="2400" dirty="0" err="1" smtClean="0"/>
              <a:t>FlashDevelop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点击菜单</a:t>
            </a:r>
            <a:r>
              <a:rPr lang="en-US" altLang="zh-CN" sz="2400" dirty="0" smtClean="0"/>
              <a:t>Tools-Settings-</a:t>
            </a:r>
            <a:r>
              <a:rPr lang="en-US" altLang="zh-CN" sz="2400" dirty="0" err="1" smtClean="0"/>
              <a:t>HaxeContext</a:t>
            </a:r>
            <a:r>
              <a:rPr lang="zh-CN" altLang="en-US" sz="2400" dirty="0" smtClean="0"/>
              <a:t>设置</a:t>
            </a:r>
            <a:r>
              <a:rPr lang="en-US" altLang="zh-CN" sz="2400" dirty="0" err="1" smtClean="0"/>
              <a:t>Haxe</a:t>
            </a:r>
            <a:r>
              <a:rPr lang="en-US" altLang="zh-CN" sz="2400" dirty="0" smtClean="0"/>
              <a:t> SDK</a:t>
            </a:r>
          </a:p>
          <a:p>
            <a:pPr marL="0" indent="0">
              <a:buNone/>
            </a:pP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7" y="1171575"/>
            <a:ext cx="66770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5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108011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新建一个</a:t>
            </a:r>
            <a:r>
              <a:rPr lang="en-US" altLang="zh-CN" dirty="0" err="1" smtClean="0"/>
              <a:t>Haxe</a:t>
            </a:r>
            <a:r>
              <a:rPr lang="zh-CN" altLang="en-US" dirty="0" smtClean="0"/>
              <a:t>项目，</a:t>
            </a:r>
            <a:r>
              <a:rPr lang="zh-CN" altLang="en-US" dirty="0"/>
              <a:t>选择</a:t>
            </a:r>
            <a:r>
              <a:rPr lang="en-US" altLang="zh-CN" dirty="0" smtClean="0"/>
              <a:t>AS3 Project</a:t>
            </a:r>
          </a:p>
          <a:p>
            <a:r>
              <a:rPr lang="zh-CN" altLang="en-US" dirty="0" smtClean="0"/>
              <a:t>最终项目类似于这样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395412"/>
            <a:ext cx="72009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6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8640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b="1" dirty="0" err="1" smtClean="0"/>
              <a:t>Haxe</a:t>
            </a:r>
            <a:r>
              <a:rPr lang="zh-CN" altLang="en-US" dirty="0" smtClean="0"/>
              <a:t> 语法类似 </a:t>
            </a:r>
            <a:r>
              <a:rPr lang="en-US" altLang="zh-CN" dirty="0" smtClean="0"/>
              <a:t>Java/</a:t>
            </a:r>
            <a:r>
              <a:rPr lang="en-US" altLang="zh-CN" dirty="0" err="1" smtClean="0"/>
              <a:t>ActionScript</a:t>
            </a:r>
            <a:r>
              <a:rPr lang="en-US" altLang="zh-CN" dirty="0" smtClean="0"/>
              <a:t>/C++ 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lang="zh-CN" altLang="en-US" dirty="0" smtClean="0"/>
              <a:t>源文件由可选的包（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）名及一堆的导入（</a:t>
            </a:r>
            <a:r>
              <a:rPr lang="en-US" altLang="zh-CN" dirty="0" smtClean="0"/>
              <a:t>imports</a:t>
            </a:r>
            <a:r>
              <a:rPr lang="zh-CN" altLang="en-US" dirty="0" smtClean="0"/>
              <a:t>）和类型定义组成。按照习惯，包名由小写字母组成，由“</a:t>
            </a:r>
            <a:r>
              <a:rPr lang="en-US" altLang="zh-CN" dirty="0" smtClean="0"/>
              <a:t>.”</a:t>
            </a:r>
            <a:r>
              <a:rPr lang="zh-CN" altLang="en-US" dirty="0" smtClean="0"/>
              <a:t>分隔。构造函数使用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16" y="1988840"/>
            <a:ext cx="3533775" cy="2000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9677" y="4180437"/>
            <a:ext cx="80507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Haxe</a:t>
            </a:r>
            <a:r>
              <a:rPr lang="zh-CN" altLang="en-US" dirty="0" smtClean="0"/>
              <a:t>中基本类型与</a:t>
            </a:r>
            <a:r>
              <a:rPr lang="en-US" altLang="zh-CN" dirty="0" smtClean="0"/>
              <a:t>AS3</a:t>
            </a:r>
            <a:r>
              <a:rPr lang="zh-CN" altLang="en-US" dirty="0" smtClean="0"/>
              <a:t>有些区别</a:t>
            </a:r>
            <a:endParaRPr lang="en-US" altLang="zh-CN" dirty="0" smtClean="0"/>
          </a:p>
          <a:p>
            <a:r>
              <a:rPr lang="en-US" altLang="zh-CN" dirty="0" smtClean="0"/>
              <a:t>Void--------void</a:t>
            </a:r>
          </a:p>
          <a:p>
            <a:r>
              <a:rPr lang="en-US" altLang="zh-CN" dirty="0" smtClean="0"/>
              <a:t>Float-------Number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----------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r>
              <a:rPr lang="en-US" altLang="zh-CN" dirty="0" err="1" smtClean="0"/>
              <a:t>Uint</a:t>
            </a:r>
            <a:r>
              <a:rPr lang="en-US" altLang="zh-CN" dirty="0" smtClean="0"/>
              <a:t>--------</a:t>
            </a:r>
            <a:r>
              <a:rPr lang="en-US" altLang="zh-CN" dirty="0" err="1" smtClean="0"/>
              <a:t>uint</a:t>
            </a:r>
            <a:endParaRPr lang="en-US" altLang="zh-CN" dirty="0" smtClean="0"/>
          </a:p>
          <a:p>
            <a:r>
              <a:rPr lang="en-US" altLang="zh-CN" dirty="0" err="1" smtClean="0"/>
              <a:t>Bool</a:t>
            </a:r>
            <a:r>
              <a:rPr lang="en-US" altLang="zh-CN" dirty="0" smtClean="0"/>
              <a:t>--------Boolean</a:t>
            </a:r>
          </a:p>
          <a:p>
            <a:r>
              <a:rPr lang="en-US" altLang="zh-CN" dirty="0" err="1" smtClean="0"/>
              <a:t>Haxe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AS3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protected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12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04867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Haxe</a:t>
            </a:r>
            <a:r>
              <a:rPr lang="zh-CN" altLang="zh-CN" sz="2000" dirty="0"/>
              <a:t>中</a:t>
            </a:r>
            <a:r>
              <a:rPr lang="en-US" altLang="zh-CN" sz="2000" dirty="0"/>
              <a:t>Array</a:t>
            </a:r>
            <a:r>
              <a:rPr lang="zh-CN" altLang="zh-CN" sz="2000" dirty="0"/>
              <a:t>类型使用时需要强制确认使用何种类型</a:t>
            </a:r>
            <a:r>
              <a:rPr lang="en-US" altLang="zh-CN" sz="2000" dirty="0"/>
              <a:t>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list:Array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&gt; = [];</a:t>
            </a:r>
            <a:endParaRPr lang="zh-CN" altLang="zh-CN" sz="2000" dirty="0"/>
          </a:p>
          <a:p>
            <a:r>
              <a:rPr lang="zh-CN" altLang="zh-CN" sz="2000" dirty="0"/>
              <a:t>当你不确定使用何种类型可以使用</a:t>
            </a:r>
            <a:r>
              <a:rPr lang="en-US" altLang="zh-CN" sz="2000" dirty="0"/>
              <a:t>Dynamic,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list:Array</a:t>
            </a:r>
            <a:r>
              <a:rPr lang="en-US" altLang="zh-CN" sz="2000" dirty="0"/>
              <a:t>&lt;Dynamic&gt; = [];</a:t>
            </a:r>
            <a:endParaRPr lang="zh-CN" altLang="zh-CN" sz="2000" dirty="0"/>
          </a:p>
          <a:p>
            <a:r>
              <a:rPr lang="en-US" altLang="zh-CN" sz="2000" dirty="0" err="1"/>
              <a:t>Haxe</a:t>
            </a:r>
            <a:r>
              <a:rPr lang="zh-CN" altLang="zh-CN" sz="2000" dirty="0"/>
              <a:t>中</a:t>
            </a:r>
            <a:r>
              <a:rPr lang="en-US" altLang="zh-CN" sz="2000" dirty="0"/>
              <a:t>for</a:t>
            </a:r>
            <a:r>
              <a:rPr lang="zh-CN" altLang="zh-CN" sz="2000" dirty="0"/>
              <a:t>循环与</a:t>
            </a:r>
            <a:r>
              <a:rPr lang="en-US" altLang="zh-CN" sz="2000" dirty="0"/>
              <a:t>as3</a:t>
            </a:r>
            <a:r>
              <a:rPr lang="zh-CN" altLang="zh-CN" sz="2000" dirty="0"/>
              <a:t>差别比较大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in 0…100</a:t>
            </a:r>
            <a:r>
              <a:rPr lang="en-US" altLang="zh-CN" sz="2000" dirty="0" smtClean="0"/>
              <a:t>){}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这里</a:t>
            </a:r>
            <a:r>
              <a:rPr lang="zh-CN" altLang="zh-CN" sz="2000" dirty="0"/>
              <a:t>的</a:t>
            </a:r>
            <a:r>
              <a:rPr lang="en-US" altLang="zh-CN" sz="2000" dirty="0" err="1"/>
              <a:t>i</a:t>
            </a:r>
            <a:r>
              <a:rPr lang="zh-CN" altLang="zh-CN" sz="2000" dirty="0"/>
              <a:t>可以不定义，编译器会自动帮我们完成。</a:t>
            </a:r>
            <a:r>
              <a:rPr lang="en-US" altLang="zh-CN" sz="2000" dirty="0"/>
              <a:t>0</a:t>
            </a:r>
            <a:r>
              <a:rPr lang="zh-CN" altLang="zh-CN" sz="2000" dirty="0"/>
              <a:t>到</a:t>
            </a:r>
            <a:r>
              <a:rPr lang="en-US" altLang="zh-CN" sz="2000" dirty="0"/>
              <a:t>100</a:t>
            </a:r>
            <a:r>
              <a:rPr lang="zh-CN" altLang="zh-CN" sz="2000" dirty="0"/>
              <a:t>之间是</a:t>
            </a:r>
            <a:r>
              <a:rPr lang="en-US" altLang="zh-CN" sz="2000" dirty="0"/>
              <a:t>3</a:t>
            </a:r>
            <a:r>
              <a:rPr lang="zh-CN" altLang="zh-CN" sz="2000" dirty="0" smtClean="0"/>
              <a:t>个</a:t>
            </a:r>
            <a:r>
              <a:rPr lang="en-US" altLang="zh-CN" sz="2000" dirty="0" smtClean="0"/>
              <a:t>’.’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55438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0466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 err="1" smtClean="0"/>
              <a:t>Haxe</a:t>
            </a:r>
            <a:r>
              <a:rPr lang="zh-CN" altLang="en-US" dirty="0" smtClean="0"/>
              <a:t>高级特性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5008" y="1416988"/>
            <a:ext cx="842493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Enum</a:t>
            </a:r>
            <a:endParaRPr lang="en-US" altLang="zh-CN" sz="3200" dirty="0" smtClean="0"/>
          </a:p>
          <a:p>
            <a:r>
              <a:rPr lang="en-US" altLang="zh-CN" sz="3200" dirty="0" err="1" smtClean="0"/>
              <a:t>Typedef</a:t>
            </a:r>
            <a:endParaRPr lang="en-US" altLang="zh-CN" sz="3200" dirty="0" smtClean="0"/>
          </a:p>
          <a:p>
            <a:r>
              <a:rPr lang="en-US" altLang="zh-CN" sz="3200" dirty="0" smtClean="0"/>
              <a:t>Inline</a:t>
            </a:r>
          </a:p>
          <a:p>
            <a:r>
              <a:rPr lang="en-US" altLang="zh-CN" sz="3200" i="1" dirty="0" smtClean="0"/>
              <a:t>String </a:t>
            </a:r>
            <a:r>
              <a:rPr lang="en-US" altLang="zh-CN" sz="3200" i="1" dirty="0"/>
              <a:t>interpolation</a:t>
            </a:r>
            <a:endParaRPr lang="en-US" altLang="zh-CN" sz="3200" dirty="0" smtClean="0"/>
          </a:p>
          <a:p>
            <a:r>
              <a:rPr lang="en-US" altLang="zh-CN" sz="3200" dirty="0" smtClean="0"/>
              <a:t>Using </a:t>
            </a:r>
            <a:r>
              <a:rPr lang="en-US" altLang="zh-CN" sz="3200" dirty="0" err="1" smtClean="0"/>
              <a:t>mixin</a:t>
            </a:r>
            <a:endParaRPr lang="en-US" altLang="zh-CN" sz="3200" dirty="0" smtClean="0"/>
          </a:p>
          <a:p>
            <a:r>
              <a:rPr lang="en-US" altLang="zh-CN" sz="3200" dirty="0" smtClean="0"/>
              <a:t>Macro</a:t>
            </a:r>
          </a:p>
          <a:p>
            <a:r>
              <a:rPr lang="zh-CN" altLang="en-US" sz="3200" smtClean="0"/>
              <a:t>条件编译</a:t>
            </a:r>
            <a:endParaRPr lang="en-US" altLang="zh-CN" sz="3200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81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852936"/>
            <a:ext cx="8229600" cy="53265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CN" dirty="0" err="1" smtClean="0"/>
              <a:t>Haxe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ActionScript3</a:t>
            </a:r>
            <a:r>
              <a:rPr lang="zh-CN" altLang="en-US" dirty="0" smtClean="0"/>
              <a:t>性能对比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04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693</Words>
  <Application>Microsoft Office PowerPoint</Application>
  <PresentationFormat>全屏显示(4:3)</PresentationFormat>
  <Paragraphs>113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Haxe</vt:lpstr>
      <vt:lpstr>Haxe相对于ActionScript的优势</vt:lpstr>
      <vt:lpstr>安装</vt:lpstr>
      <vt:lpstr>PowerPoint 演示文稿</vt:lpstr>
      <vt:lpstr>PowerPoint 演示文稿</vt:lpstr>
      <vt:lpstr>基本语法</vt:lpstr>
      <vt:lpstr>PowerPoint 演示文稿</vt:lpstr>
      <vt:lpstr>PowerPoint 演示文稿</vt:lpstr>
      <vt:lpstr>PowerPoint 演示文稿</vt:lpstr>
      <vt:lpstr>PowerPoint 演示文稿</vt:lpstr>
      <vt:lpstr>flash.Memory</vt:lpstr>
      <vt:lpstr>Haxelib</vt:lpstr>
      <vt:lpstr>Hxsl</vt:lpstr>
      <vt:lpstr>Evoland</vt:lpstr>
      <vt:lpstr>Haxe2As3</vt:lpstr>
      <vt:lpstr>生成JavaScript</vt:lpstr>
      <vt:lpstr>PowerPoint 演示文稿</vt:lpstr>
      <vt:lpstr>Three.js</vt:lpstr>
      <vt:lpstr>NME</vt:lpstr>
      <vt:lpstr>Rune Raiders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haxe</dc:title>
  <cp:lastModifiedBy>andy</cp:lastModifiedBy>
  <cp:revision>84</cp:revision>
  <dcterms:modified xsi:type="dcterms:W3CDTF">2013-05-13T06:39:02Z</dcterms:modified>
</cp:coreProperties>
</file>