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262" r:id="rId3"/>
    <p:sldId id="256" r:id="rId4"/>
    <p:sldId id="263" r:id="rId5"/>
    <p:sldId id="258" r:id="rId6"/>
    <p:sldId id="259" r:id="rId7"/>
    <p:sldId id="260" r:id="rId8"/>
    <p:sldId id="261" r:id="rId9"/>
    <p:sldId id="25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74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7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5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8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4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5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1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C501-3C94-4720-A587-7DBFD10F55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D555-B69A-4C4D-9672-0DF093CC8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96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50AB0FD-57DD-40C0-9D25-3219DACFD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學號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</a:rPr>
              <a:t>A100E111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姓名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/>
              <a:t>董陳維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教師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龍大大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Sysinternals</a:t>
            </a:r>
            <a:r>
              <a:rPr lang="zh-TW" altLang="en-US" dirty="0"/>
              <a:t>測試報告</a:t>
            </a:r>
          </a:p>
        </p:txBody>
      </p:sp>
    </p:spTree>
    <p:extLst>
      <p:ext uri="{BB962C8B-B14F-4D97-AF65-F5344CB8AC3E}">
        <p14:creationId xmlns:p14="http://schemas.microsoft.com/office/powerpoint/2010/main" val="396595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507" y="1030779"/>
            <a:ext cx="7729887" cy="31127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02873" y="1255221"/>
            <a:ext cx="1296785" cy="137991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290156" y="589002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一定要會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2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113" y="300616"/>
            <a:ext cx="4222922" cy="61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1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38" y="1285189"/>
            <a:ext cx="6239741" cy="36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3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333" y="1953491"/>
            <a:ext cx="10947467" cy="39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1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66" y="1743436"/>
            <a:ext cx="11021291" cy="4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262" y="1473854"/>
            <a:ext cx="6120938" cy="45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662" y="1040560"/>
            <a:ext cx="7525473" cy="51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211" y="987576"/>
            <a:ext cx="8930597" cy="50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5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57" y="1048815"/>
            <a:ext cx="9084571" cy="50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538" y="1792034"/>
            <a:ext cx="5163329" cy="29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0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58" y="681645"/>
            <a:ext cx="11876079" cy="52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1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233" y="1463141"/>
            <a:ext cx="5975292" cy="34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887" y="1263309"/>
            <a:ext cx="5056563" cy="411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644" y="2063846"/>
            <a:ext cx="4804756" cy="29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96" y="876851"/>
            <a:ext cx="6688668" cy="53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49" y="995213"/>
            <a:ext cx="8989129" cy="51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7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87" y="242899"/>
            <a:ext cx="4582368" cy="63823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105" y="176397"/>
            <a:ext cx="4097741" cy="6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237332"/>
            <a:ext cx="5504926" cy="5956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07" y="661364"/>
            <a:ext cx="5980492" cy="25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1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330405"/>
            <a:ext cx="4117918" cy="58881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88" y="330405"/>
            <a:ext cx="4076099" cy="57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0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26" y="478607"/>
            <a:ext cx="5149954" cy="55424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908" y="546827"/>
            <a:ext cx="6340186" cy="270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31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048" y="684515"/>
            <a:ext cx="5638727" cy="54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8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"/>
            <a:ext cx="12179780" cy="62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1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06" y="1109412"/>
            <a:ext cx="5525634" cy="50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1487190"/>
            <a:ext cx="5461808" cy="37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0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100" y="1314658"/>
            <a:ext cx="5038984" cy="37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62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21" y="395431"/>
            <a:ext cx="4414232" cy="581478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95" y="324195"/>
            <a:ext cx="4611299" cy="61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35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403" y="341894"/>
            <a:ext cx="4974287" cy="59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35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457129"/>
            <a:ext cx="4254150" cy="58777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651" y="457129"/>
            <a:ext cx="4476234" cy="59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014" y="518910"/>
            <a:ext cx="4728524" cy="59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45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77" y="1089246"/>
            <a:ext cx="7156305" cy="4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19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57" y="1075108"/>
            <a:ext cx="7465175" cy="50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09" y="2585259"/>
            <a:ext cx="8496503" cy="5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22" y="872836"/>
            <a:ext cx="11874853" cy="52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417" y="2493819"/>
            <a:ext cx="4832822" cy="15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352" y="1032341"/>
            <a:ext cx="6002493" cy="46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1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39" y="1189560"/>
            <a:ext cx="7049279" cy="44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15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4" y="1608366"/>
            <a:ext cx="6169256" cy="40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0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639" y="1465047"/>
            <a:ext cx="3895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34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70" y="1874794"/>
            <a:ext cx="37147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0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289" y="1825625"/>
            <a:ext cx="60494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9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625" y="3144044"/>
            <a:ext cx="37147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48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120106"/>
            <a:ext cx="5219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9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812" y="1972469"/>
            <a:ext cx="45243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2" y="964276"/>
            <a:ext cx="10574980" cy="48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87" y="1958181"/>
            <a:ext cx="4543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8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475" y="3115469"/>
            <a:ext cx="3067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94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675" y="3077369"/>
            <a:ext cx="2914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7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478" y="1825625"/>
            <a:ext cx="5449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2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441" y="1825625"/>
            <a:ext cx="54331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02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2472531"/>
            <a:ext cx="75247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5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2463006"/>
            <a:ext cx="7515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6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4337" y="3124994"/>
            <a:ext cx="3743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33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573" y="1825625"/>
            <a:ext cx="9196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89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862" y="3225006"/>
            <a:ext cx="6010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50" y="407323"/>
            <a:ext cx="11825276" cy="53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530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3210719"/>
            <a:ext cx="5915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6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018" y="549036"/>
            <a:ext cx="5420167" cy="556973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83433" y="1296785"/>
            <a:ext cx="3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打開目錄及設定索引參數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6696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9" y="780251"/>
            <a:ext cx="4918826" cy="558790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83433" y="1296785"/>
            <a:ext cx="30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打開目錄及設定索引參數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05871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3044031"/>
            <a:ext cx="59721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150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0" y="3063081"/>
            <a:ext cx="5905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1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912" y="3782219"/>
            <a:ext cx="36861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0" y="2334419"/>
            <a:ext cx="6438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4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324894"/>
            <a:ext cx="6638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55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3358356"/>
            <a:ext cx="3619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9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742" y="348297"/>
            <a:ext cx="2705026" cy="58961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1259" y="16367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ListDLLs</a:t>
            </a:r>
            <a:r>
              <a:rPr lang="en-US" altLang="zh-TW" dirty="0"/>
              <a:t> </a:t>
            </a:r>
            <a:r>
              <a:rPr lang="zh-TW" altLang="en-US" dirty="0"/>
              <a:t>是一個實用程序，用於報告加載到進程中的 </a:t>
            </a:r>
            <a:r>
              <a:rPr lang="en-US" altLang="zh-TW" dirty="0"/>
              <a:t>DLL</a:t>
            </a:r>
            <a:r>
              <a:rPr lang="zh-TW" altLang="en-US" dirty="0"/>
              <a:t>。您可以使用它來列出加載到所有進程中的所有 </a:t>
            </a:r>
            <a:r>
              <a:rPr lang="en-US" altLang="zh-TW" dirty="0"/>
              <a:t>DLL</a:t>
            </a:r>
            <a:r>
              <a:rPr lang="zh-TW" altLang="en-US" dirty="0"/>
              <a:t>、加載到特定進程中的所有 </a:t>
            </a:r>
            <a:r>
              <a:rPr lang="en-US" altLang="zh-TW" dirty="0"/>
              <a:t>DLL</a:t>
            </a:r>
            <a:r>
              <a:rPr lang="zh-TW" altLang="en-US" dirty="0"/>
              <a:t>，或者列出加載了特定 </a:t>
            </a:r>
            <a:r>
              <a:rPr lang="en-US" altLang="zh-TW" dirty="0"/>
              <a:t>DLL </a:t>
            </a:r>
            <a:r>
              <a:rPr lang="zh-TW" altLang="en-US" dirty="0"/>
              <a:t>的進程。</a:t>
            </a:r>
            <a:r>
              <a:rPr lang="en-US" altLang="zh-TW" dirty="0" err="1"/>
              <a:t>ListDLLs</a:t>
            </a:r>
            <a:r>
              <a:rPr lang="en-US" altLang="zh-TW" dirty="0"/>
              <a:t> </a:t>
            </a:r>
            <a:r>
              <a:rPr lang="zh-TW" altLang="en-US" dirty="0"/>
              <a:t>還可以顯示 </a:t>
            </a:r>
            <a:r>
              <a:rPr lang="en-US" altLang="zh-TW" dirty="0"/>
              <a:t>DLL </a:t>
            </a:r>
            <a:r>
              <a:rPr lang="zh-TW" altLang="en-US" dirty="0"/>
              <a:t>的完整版本信息，包括它們的數字簽名，並可用於掃描未簽名 </a:t>
            </a:r>
            <a:r>
              <a:rPr lang="en-US" altLang="zh-TW" dirty="0"/>
              <a:t>DLL </a:t>
            </a:r>
            <a:r>
              <a:rPr lang="zh-TW" altLang="en-US" dirty="0"/>
              <a:t>的進程。</a:t>
            </a:r>
          </a:p>
        </p:txBody>
      </p:sp>
    </p:spTree>
    <p:extLst>
      <p:ext uri="{BB962C8B-B14F-4D97-AF65-F5344CB8AC3E}">
        <p14:creationId xmlns:p14="http://schemas.microsoft.com/office/powerpoint/2010/main" val="163788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" y="427000"/>
            <a:ext cx="11685637" cy="53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20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25" y="3286919"/>
            <a:ext cx="4857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21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29" y="2411570"/>
            <a:ext cx="4381500" cy="6191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9" y="3845329"/>
            <a:ext cx="4229100" cy="381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17" y="1806732"/>
            <a:ext cx="5829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1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687" y="1905794"/>
            <a:ext cx="5000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98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87" y="1981994"/>
            <a:ext cx="4924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221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5" y="305891"/>
            <a:ext cx="7260677" cy="57048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695113" y="1280160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啟動順序檢查器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270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342" y="825147"/>
            <a:ext cx="6825589" cy="536844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695113" y="1280160"/>
            <a:ext cx="197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啟動順序檢查器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6563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3320256"/>
            <a:ext cx="6772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13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296444"/>
            <a:ext cx="6629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1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187" y="3077369"/>
            <a:ext cx="5381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7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3144044"/>
            <a:ext cx="5514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95" y="615142"/>
            <a:ext cx="12056869" cy="551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674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6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105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89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597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289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781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63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426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408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20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7" y="1647537"/>
            <a:ext cx="4380027" cy="29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5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8965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06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</Words>
  <Application>Microsoft Office PowerPoint</Application>
  <PresentationFormat>寬螢幕</PresentationFormat>
  <Paragraphs>10</Paragraphs>
  <Slides>91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6" baseType="lpstr">
      <vt:lpstr>新細明體</vt:lpstr>
      <vt:lpstr>Arial</vt:lpstr>
      <vt:lpstr>Calibri</vt:lpstr>
      <vt:lpstr>Calibri Light</vt:lpstr>
      <vt:lpstr>Office 佈景主題</vt:lpstr>
      <vt:lpstr>Sysinternals測試報告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10</cp:revision>
  <dcterms:created xsi:type="dcterms:W3CDTF">2023-03-07T13:12:19Z</dcterms:created>
  <dcterms:modified xsi:type="dcterms:W3CDTF">2023-03-21T12:10:56Z</dcterms:modified>
</cp:coreProperties>
</file>