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2" r:id="rId6"/>
    <p:sldId id="273" r:id="rId7"/>
    <p:sldId id="274" r:id="rId8"/>
    <p:sldId id="261" r:id="rId9"/>
    <p:sldId id="263" r:id="rId10"/>
    <p:sldId id="259" r:id="rId11"/>
    <p:sldId id="260" r:id="rId12"/>
    <p:sldId id="265" r:id="rId13"/>
    <p:sldId id="266" r:id="rId14"/>
    <p:sldId id="267" r:id="rId15"/>
    <p:sldId id="268" r:id="rId16"/>
    <p:sldId id="276" r:id="rId17"/>
    <p:sldId id="277" r:id="rId18"/>
    <p:sldId id="278" r:id="rId19"/>
    <p:sldId id="269" r:id="rId20"/>
    <p:sldId id="270" r:id="rId21"/>
    <p:sldId id="275" r:id="rId22"/>
    <p:sldId id="271" r:id="rId23"/>
    <p:sldId id="272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69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44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9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74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30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62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735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83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65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5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2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3CF5B-09FC-4BAA-AA55-4E89DB420DFE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47BB1-3087-45C9-8595-39DD5AF2E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55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Windows server 2022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21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</a:t>
            </a:r>
            <a:r>
              <a:rPr lang="zh-TW" altLang="en-US" dirty="0"/>
              <a:t>統</a:t>
            </a:r>
            <a:r>
              <a:rPr lang="zh-TW" altLang="en-US" dirty="0" smtClean="0"/>
              <a:t>最佳化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921" y="1825625"/>
            <a:ext cx="60521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02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清垃圾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1848644"/>
            <a:ext cx="3505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8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Local Security Policy</a:t>
            </a:r>
            <a:r>
              <a:rPr lang="zh-TW" altLang="en-US" dirty="0" smtClean="0"/>
              <a:t>設定安全性原則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8482" y="1825625"/>
            <a:ext cx="6055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61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0836" y="1825625"/>
            <a:ext cx="60903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3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效能監視器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08" y="1825625"/>
            <a:ext cx="6000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12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services</a:t>
            </a:r>
            <a:r>
              <a:rPr lang="zh-TW" altLang="en-US" dirty="0" smtClean="0"/>
              <a:t>服務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892" y="1825625"/>
            <a:ext cx="90402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3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3" y="344026"/>
            <a:ext cx="7124700" cy="2305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3" y="3288808"/>
            <a:ext cx="7000875" cy="31146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478935" y="6403483"/>
            <a:ext cx="4878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Print Spooler -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印表機用的。 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TW" alt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無印表機可關閉</a:t>
            </a:r>
            <a:r>
              <a:rPr lang="en-US" altLang="zh-TW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7905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344" y="1912980"/>
            <a:ext cx="76485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0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271" y="1326861"/>
            <a:ext cx="6721959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893" y="2486284"/>
            <a:ext cx="34290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21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系統設定檔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1850" y="2172494"/>
            <a:ext cx="54483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86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Sysinternals</a:t>
            </a:r>
            <a:r>
              <a:rPr lang="zh-TW" altLang="en-US" dirty="0" smtClean="0"/>
              <a:t>的</a:t>
            </a:r>
            <a:r>
              <a:rPr lang="en-US" altLang="zh-TW" dirty="0" err="1" smtClean="0"/>
              <a:t>Coreinfo</a:t>
            </a:r>
            <a:r>
              <a:rPr lang="zh-TW" altLang="en-US" dirty="0" smtClean="0"/>
              <a:t>檢視</a:t>
            </a:r>
            <a:r>
              <a:rPr lang="en-US" altLang="zh-TW" dirty="0" smtClean="0"/>
              <a:t>CPU</a:t>
            </a:r>
            <a:r>
              <a:rPr lang="zh-TW" altLang="en-US" dirty="0" smtClean="0"/>
              <a:t>及</a:t>
            </a:r>
            <a:r>
              <a:rPr lang="en-US" altLang="zh-TW" dirty="0" smtClean="0"/>
              <a:t>RAM</a:t>
            </a:r>
            <a:r>
              <a:rPr lang="zh-TW" altLang="en-US" dirty="0" smtClean="0"/>
              <a:t>的資訊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450" y="1843881"/>
            <a:ext cx="57531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662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工作排程器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665" y="1825625"/>
            <a:ext cx="60426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18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防火牆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337" y="1825625"/>
            <a:ext cx="57633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64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790" y="1825625"/>
            <a:ext cx="92824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91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09" y="2076205"/>
            <a:ext cx="4714875" cy="37338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5941" y="2076205"/>
            <a:ext cx="47529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51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2194"/>
            <a:ext cx="4695825" cy="3648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36" y="2202194"/>
            <a:ext cx="472440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27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8894" y="2178382"/>
            <a:ext cx="4743450" cy="3695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58" y="2206957"/>
            <a:ext cx="47244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3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300" y="2130930"/>
            <a:ext cx="47148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0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1787" y="1891506"/>
            <a:ext cx="644842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2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632" y="1825625"/>
            <a:ext cx="50367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7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917" y="2360814"/>
            <a:ext cx="5532474" cy="31475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274" y="1795997"/>
            <a:ext cx="5363851" cy="43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5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688" y="1285298"/>
            <a:ext cx="3912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13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2005" y="1825625"/>
            <a:ext cx="54679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0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161" y="1905967"/>
            <a:ext cx="3857625" cy="40576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711" y="2148147"/>
            <a:ext cx="4495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04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651" y="2094216"/>
            <a:ext cx="2505075" cy="3581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9134" y="2651760"/>
            <a:ext cx="1903615" cy="37407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2854209" y="2656501"/>
            <a:ext cx="6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登出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187" y="3884916"/>
            <a:ext cx="2295525" cy="211455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314" y="786730"/>
            <a:ext cx="4143375" cy="292417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785089" y="3710905"/>
            <a:ext cx="1903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要設新的密碼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6450" y="2094216"/>
            <a:ext cx="2495550" cy="3524250"/>
          </a:xfrm>
          <a:prstGeom prst="rect">
            <a:avLst/>
          </a:prstGeom>
        </p:spPr>
      </p:pic>
      <p:cxnSp>
        <p:nvCxnSpPr>
          <p:cNvPr id="12" name="直線單箭頭接點 11"/>
          <p:cNvCxnSpPr/>
          <p:nvPr/>
        </p:nvCxnSpPr>
        <p:spPr>
          <a:xfrm>
            <a:off x="3017520" y="3350029"/>
            <a:ext cx="526646" cy="38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4194811" y="2389059"/>
            <a:ext cx="914742" cy="1343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8887865" y="3859978"/>
            <a:ext cx="526646" cy="38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74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819" y="2616706"/>
            <a:ext cx="2781300" cy="26860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383" y="2219411"/>
            <a:ext cx="46672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82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136" y="1825625"/>
            <a:ext cx="40377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16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098" y="1946231"/>
            <a:ext cx="5057775" cy="41433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59" y="2243051"/>
            <a:ext cx="50863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79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916" y="1784061"/>
            <a:ext cx="3922742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423" y="2597655"/>
            <a:ext cx="48672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980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232" y="2228344"/>
            <a:ext cx="3686175" cy="362902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377" y="1826908"/>
            <a:ext cx="4311541" cy="44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1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392" y="1825625"/>
            <a:ext cx="61892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9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450" y="1825625"/>
            <a:ext cx="62171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5869" y="1825625"/>
            <a:ext cx="60202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67" y="1842250"/>
            <a:ext cx="4755142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347" y="1986107"/>
            <a:ext cx="6062705" cy="40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7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009" y="1825625"/>
            <a:ext cx="60319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56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2970" y="1825625"/>
            <a:ext cx="60660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1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55</Words>
  <Application>Microsoft Office PowerPoint</Application>
  <PresentationFormat>寬螢幕</PresentationFormat>
  <Paragraphs>13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Office 佈景主題</vt:lpstr>
      <vt:lpstr>Windows server 2022</vt:lpstr>
      <vt:lpstr>使用Sysinternals的Coreinfo檢視CPU及RAM的資訊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系統最佳化</vt:lpstr>
      <vt:lpstr>清垃圾</vt:lpstr>
      <vt:lpstr>Local Security Policy設定安全性原則</vt:lpstr>
      <vt:lpstr>PowerPoint 簡報</vt:lpstr>
      <vt:lpstr>效能監視器</vt:lpstr>
      <vt:lpstr>services服務</vt:lpstr>
      <vt:lpstr>PowerPoint 簡報</vt:lpstr>
      <vt:lpstr>PowerPoint 簡報</vt:lpstr>
      <vt:lpstr>PowerPoint 簡報</vt:lpstr>
      <vt:lpstr>系統設定檔</vt:lpstr>
      <vt:lpstr>工作排程器</vt:lpstr>
      <vt:lpstr>防火牆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11</cp:revision>
  <dcterms:created xsi:type="dcterms:W3CDTF">2023-03-21T12:06:38Z</dcterms:created>
  <dcterms:modified xsi:type="dcterms:W3CDTF">2023-03-21T14:04:04Z</dcterms:modified>
</cp:coreProperties>
</file>