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3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58" r:id="rId21"/>
    <p:sldId id="262" r:id="rId22"/>
    <p:sldId id="263" r:id="rId23"/>
    <p:sldId id="264" r:id="rId24"/>
    <p:sldId id="265" r:id="rId25"/>
    <p:sldId id="283" r:id="rId26"/>
    <p:sldId id="284" r:id="rId27"/>
    <p:sldId id="285" r:id="rId28"/>
    <p:sldId id="286" r:id="rId29"/>
    <p:sldId id="287" r:id="rId30"/>
    <p:sldId id="259" r:id="rId31"/>
    <p:sldId id="260" r:id="rId32"/>
    <p:sldId id="26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D0EB-8020-470F-A892-DF909247153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B23A-8259-41B0-9FD2-D69A7DAA14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1952-51C9-4C25-8E65-DF08653ECE33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885" y="6459786"/>
            <a:ext cx="2314833" cy="365125"/>
          </a:xfrm>
        </p:spPr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altLang="zh-TW" dirty="0" smtClean="0"/>
              <a:t>A100E111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</a:t>
            </a:r>
            <a:fld id="{5944976A-7A63-4EF7-B9E9-1F3C17F3052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7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8986-FA12-406F-A4C5-89B842A9613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63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02F0-6D50-40A2-B7FE-8DD8A7A37C4D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3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2626"/>
            <a:ext cx="7543800" cy="145075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AE6-A2BF-48C9-81EE-89CD3E423FA7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885" y="6459786"/>
            <a:ext cx="2314833" cy="365125"/>
          </a:xfrm>
        </p:spPr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altLang="zh-TW" dirty="0" smtClean="0"/>
              <a:t>A100E111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</a:t>
            </a:r>
            <a:fld id="{5944976A-7A63-4EF7-B9E9-1F3C17F3052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28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3FF0-2BB7-4103-B1D4-2A3C112D67C1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0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4F51-1710-474A-AAE7-27CF3F9DA7AC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54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81A3-DCDD-4D88-9AE0-187323CDCE4D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26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03A-ACD0-4E63-A59C-6CF12D5FDA74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6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ED0-D32D-4EAD-95C2-EEDC691D190D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32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B058FCD-FAF4-4EF9-B8BB-2C96607F4D7B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4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0720-6483-45EA-9E0C-A9C0ACA674CF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C0A15-C625-44F4-8F5A-B65819A8F43D}" type="datetime1">
              <a:rPr lang="zh-TW" altLang="en-US" smtClean="0"/>
              <a:t>2023/12/7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資訊安全分析與系統實戰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:A100E111</a:t>
            </a:r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恩師龍大大大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5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6" y="2648503"/>
            <a:ext cx="5424498" cy="252357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60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2614737"/>
            <a:ext cx="5547498" cy="2633538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1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614" y="2505076"/>
            <a:ext cx="5798545" cy="27241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7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2139268"/>
            <a:ext cx="5843029" cy="364240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21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077" y="2457450"/>
            <a:ext cx="6141062" cy="296227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5" y="2505473"/>
            <a:ext cx="5889216" cy="291425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911" y="2619375"/>
            <a:ext cx="5923243" cy="28670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6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704505"/>
            <a:ext cx="7383231" cy="244852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5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454" y="2714648"/>
            <a:ext cx="5484812" cy="239551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5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2497063"/>
            <a:ext cx="6203763" cy="320841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39375"/>
            <a:ext cx="7543800" cy="1450757"/>
          </a:xfrm>
        </p:spPr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183" y="1961048"/>
            <a:ext cx="1997775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cat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38399" y="1591716"/>
            <a:ext cx="4331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hlinkClick r:id="rId2"/>
              </a:rPr>
              <a:t>https://</a:t>
            </a:r>
            <a:r>
              <a:rPr lang="en-US" altLang="zh-TW" sz="1200" dirty="0" smtClean="0">
                <a:hlinkClick r:id="rId2"/>
              </a:rPr>
              <a:t>www.hostinger.com/tutorials/linux-commands</a:t>
            </a:r>
            <a:endParaRPr lang="en-US" altLang="zh-TW" sz="1200" dirty="0" smtClean="0"/>
          </a:p>
          <a:p>
            <a:r>
              <a:rPr lang="en-US" altLang="zh-TW" sz="1200" dirty="0"/>
              <a:t>https://www.digitalocean.com/community/tutorials/linux-commands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784488" y="1076750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Linux Commands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18" y="2252316"/>
            <a:ext cx="6428941" cy="3732092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2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常用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3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cmd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075" y="813818"/>
            <a:ext cx="7117877" cy="565688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4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855" y="396290"/>
            <a:ext cx="7290054" cy="58612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ipconfig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50" y="1760538"/>
            <a:ext cx="6992459" cy="436403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0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84987"/>
            <a:ext cx="7543800" cy="394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cls</a:t>
            </a:r>
            <a:r>
              <a:rPr lang="en-US" altLang="zh-TW" dirty="0"/>
              <a:t>:</a:t>
            </a:r>
            <a:r>
              <a:rPr lang="zh-TW" altLang="en-US" dirty="0"/>
              <a:t>清除螢幕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8" y="2076212"/>
            <a:ext cx="4496427" cy="33913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83" y="2714477"/>
            <a:ext cx="271500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729" y="272626"/>
            <a:ext cx="8317282" cy="1450757"/>
          </a:xfrm>
        </p:spPr>
        <p:txBody>
          <a:bodyPr/>
          <a:lstStyle/>
          <a:p>
            <a:r>
              <a:rPr lang="en-US" altLang="zh-TW" dirty="0" err="1" smtClean="0"/>
              <a:t>Winver</a:t>
            </a:r>
            <a:r>
              <a:rPr lang="en-US" altLang="zh-TW" dirty="0" smtClean="0"/>
              <a:t>:</a:t>
            </a:r>
            <a:r>
              <a:rPr lang="zh-TW" altLang="en-US" dirty="0" smtClean="0"/>
              <a:t>查詢當前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44" y="1846263"/>
            <a:ext cx="6352962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9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Taskmgr</a:t>
            </a:r>
            <a:r>
              <a:rPr lang="en-US" altLang="zh-TW" dirty="0" smtClean="0"/>
              <a:t>:</a:t>
            </a:r>
            <a:r>
              <a:rPr lang="zh-TW" altLang="en-US" dirty="0" smtClean="0"/>
              <a:t>啟動工作管理員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29" y="1846263"/>
            <a:ext cx="5463792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0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6093" y="272626"/>
            <a:ext cx="8317282" cy="1450757"/>
          </a:xfrm>
        </p:spPr>
        <p:txBody>
          <a:bodyPr/>
          <a:lstStyle/>
          <a:p>
            <a:r>
              <a:rPr lang="en-US" altLang="zh-TW" dirty="0" err="1" smtClean="0"/>
              <a:t>chkdsk.exe:Chkdsk</a:t>
            </a:r>
            <a:r>
              <a:rPr lang="en-US" altLang="zh-TW" dirty="0" smtClean="0"/>
              <a:t> </a:t>
            </a:r>
            <a:r>
              <a:rPr lang="zh-TW" altLang="en-US" dirty="0"/>
              <a:t>磁牒檢查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21" y="1896367"/>
            <a:ext cx="3640366" cy="4022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364" y="1992388"/>
            <a:ext cx="4096011" cy="38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05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890" y="272626"/>
            <a:ext cx="8956110" cy="1450757"/>
          </a:xfrm>
        </p:spPr>
        <p:txBody>
          <a:bodyPr/>
          <a:lstStyle/>
          <a:p>
            <a:r>
              <a:rPr lang="en-US" altLang="zh-TW" dirty="0" err="1" smtClean="0"/>
              <a:t>Iexpress</a:t>
            </a:r>
            <a:r>
              <a:rPr lang="en-US" altLang="zh-TW" dirty="0"/>
              <a:t>:</a:t>
            </a:r>
            <a:r>
              <a:rPr lang="zh-TW" altLang="en-US" dirty="0" smtClean="0"/>
              <a:t>木馬</a:t>
            </a:r>
            <a:r>
              <a:rPr lang="zh-TW" altLang="en-US" dirty="0"/>
              <a:t>捆綁工具，系統自帶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11" y="1846263"/>
            <a:ext cx="7253228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3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8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75" y="2862263"/>
            <a:ext cx="4991100" cy="19907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2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常用工具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296" y="1945934"/>
            <a:ext cx="4874890" cy="4022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1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585216"/>
            <a:ext cx="7038311" cy="601172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96382"/>
            <a:ext cx="7543800" cy="352248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27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0" y="2800350"/>
            <a:ext cx="6076950" cy="21145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3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560637"/>
            <a:ext cx="5413375" cy="270668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4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49" y="2317760"/>
            <a:ext cx="6930655" cy="322579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7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687" y="2398275"/>
            <a:ext cx="5240346" cy="27928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0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601424"/>
            <a:ext cx="5486199" cy="251350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485319"/>
            <a:ext cx="6092357" cy="267723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9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263</Words>
  <Application>Microsoft Office PowerPoint</Application>
  <PresentationFormat>如螢幕大小 (4:3)</PresentationFormat>
  <Paragraphs>53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新細明體</vt:lpstr>
      <vt:lpstr>Calibri</vt:lpstr>
      <vt:lpstr>Calibri Light</vt:lpstr>
      <vt:lpstr>回顧</vt:lpstr>
      <vt:lpstr>資訊安全分析與系統實戰</vt:lpstr>
      <vt:lpstr>Linux常用指令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Windows常用指令</vt:lpstr>
      <vt:lpstr>cmd</vt:lpstr>
      <vt:lpstr>ipconfig</vt:lpstr>
      <vt:lpstr>ping</vt:lpstr>
      <vt:lpstr>cls:清除螢幕</vt:lpstr>
      <vt:lpstr>Winver:查詢當前Windows版本</vt:lpstr>
      <vt:lpstr>Taskmgr:啟動工作管理員</vt:lpstr>
      <vt:lpstr>chkdsk.exe:Chkdsk 磁牒檢查</vt:lpstr>
      <vt:lpstr>Iexpress:木馬捆綁工具，系統自帶</vt:lpstr>
      <vt:lpstr>PowerPoint 簡報</vt:lpstr>
      <vt:lpstr>Windows powershell常用工具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資訊安全分析與系統實戰</dc:title>
  <dc:creator>user</dc:creator>
  <cp:lastModifiedBy>user</cp:lastModifiedBy>
  <cp:revision>9</cp:revision>
  <dcterms:created xsi:type="dcterms:W3CDTF">2023-12-07T12:55:44Z</dcterms:created>
  <dcterms:modified xsi:type="dcterms:W3CDTF">2023-12-07T14:00:46Z</dcterms:modified>
</cp:coreProperties>
</file>