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5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8" r:id="rId21"/>
    <p:sldId id="262" r:id="rId22"/>
    <p:sldId id="263" r:id="rId23"/>
    <p:sldId id="264" r:id="rId24"/>
    <p:sldId id="265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59" r:id="rId50"/>
    <p:sldId id="260" r:id="rId51"/>
    <p:sldId id="26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D0EB-8020-470F-A892-DF9092471532}" type="datetimeFigureOut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B23A-8259-41B0-9FD2-D69A7DAA1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1952-51C9-4C25-8E65-DF08653ECE33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885" y="6459786"/>
            <a:ext cx="2314833" cy="365125"/>
          </a:xfrm>
        </p:spPr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altLang="zh-TW" dirty="0" smtClean="0"/>
              <a:t>A100E111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</a:t>
            </a:r>
            <a:fld id="{5944976A-7A63-4EF7-B9E9-1F3C17F3052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7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8986-FA12-406F-A4C5-89B842A96139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02F0-6D50-40A2-B7FE-8DD8A7A37C4D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3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2626"/>
            <a:ext cx="7543800" cy="145075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AE6-A2BF-48C9-81EE-89CD3E423FA7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885" y="6459786"/>
            <a:ext cx="2314833" cy="365125"/>
          </a:xfrm>
        </p:spPr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altLang="zh-TW" dirty="0" smtClean="0"/>
              <a:t>A100E111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</a:t>
            </a:r>
            <a:fld id="{5944976A-7A63-4EF7-B9E9-1F3C17F3052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28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3FF0-2BB7-4103-B1D4-2A3C112D67C1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0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4F51-1710-474A-AAE7-27CF3F9DA7AC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5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81A3-DCDD-4D88-9AE0-187323CDCE4D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26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03A-ACD0-4E63-A59C-6CF12D5FDA74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ED0-D32D-4EAD-95C2-EEDC691D190D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3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B058FCD-FAF4-4EF9-B8BB-2C96607F4D7B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0720-6483-45EA-9E0C-A9C0ACA674CF}" type="datetime1">
              <a:rPr lang="zh-TW" altLang="en-US" smtClean="0"/>
              <a:t>2023/12/8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C0A15-C625-44F4-8F5A-B65819A8F43D}" type="datetime1">
              <a:rPr lang="zh-TW" altLang="en-US" smtClean="0"/>
              <a:t>2023/12/8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資訊安全分析與系統實戰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:A100E111</a:t>
            </a:r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恩師龍大大大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5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6" y="2648503"/>
            <a:ext cx="5424498" cy="252357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0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614737"/>
            <a:ext cx="5547498" cy="263353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1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614" y="2505076"/>
            <a:ext cx="5798545" cy="27241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7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2139268"/>
            <a:ext cx="5843029" cy="364240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1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077" y="2457450"/>
            <a:ext cx="6141062" cy="29622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2505473"/>
            <a:ext cx="5889216" cy="291425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911" y="2619375"/>
            <a:ext cx="5923243" cy="28670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6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704505"/>
            <a:ext cx="7383231" cy="24485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5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454" y="2714648"/>
            <a:ext cx="5484812" cy="239551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5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2497063"/>
            <a:ext cx="6203763" cy="320841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39375"/>
            <a:ext cx="7543800" cy="1450757"/>
          </a:xfrm>
        </p:spPr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183" y="1961048"/>
            <a:ext cx="199777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cat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38399" y="1591716"/>
            <a:ext cx="4331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hlinkClick r:id="rId2"/>
              </a:rPr>
              <a:t>https://</a:t>
            </a:r>
            <a:r>
              <a:rPr lang="en-US" altLang="zh-TW" sz="1200" dirty="0" smtClean="0">
                <a:hlinkClick r:id="rId2"/>
              </a:rPr>
              <a:t>www.hostinger.com/tutorials/linux-commands</a:t>
            </a:r>
            <a:endParaRPr lang="en-US" altLang="zh-TW" sz="1200" dirty="0" smtClean="0"/>
          </a:p>
          <a:p>
            <a:r>
              <a:rPr lang="en-US" altLang="zh-TW" sz="1200" dirty="0"/>
              <a:t>https://www.digitalocean.com/community/tutorials/linux-commands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784488" y="1076750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Linux Commands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18" y="2252316"/>
            <a:ext cx="6428941" cy="3732092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2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常用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cmd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75" y="813818"/>
            <a:ext cx="7117877" cy="56568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4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55" y="396290"/>
            <a:ext cx="7290054" cy="58612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ipconfig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50" y="1760538"/>
            <a:ext cx="6992459" cy="436403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84987"/>
            <a:ext cx="7543800" cy="39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cls</a:t>
            </a:r>
            <a:r>
              <a:rPr lang="en-US" altLang="zh-TW" dirty="0"/>
              <a:t>:</a:t>
            </a:r>
            <a:r>
              <a:rPr lang="zh-TW" altLang="en-US" dirty="0"/>
              <a:t>清除螢幕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8" y="2076212"/>
            <a:ext cx="4496427" cy="33913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83" y="2714477"/>
            <a:ext cx="271500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729" y="272626"/>
            <a:ext cx="8317282" cy="1450757"/>
          </a:xfrm>
        </p:spPr>
        <p:txBody>
          <a:bodyPr/>
          <a:lstStyle/>
          <a:p>
            <a:r>
              <a:rPr lang="en-US" altLang="zh-TW" dirty="0" err="1" smtClean="0"/>
              <a:t>Winver</a:t>
            </a:r>
            <a:r>
              <a:rPr lang="en-US" altLang="zh-TW" dirty="0" smtClean="0"/>
              <a:t>:</a:t>
            </a:r>
            <a:r>
              <a:rPr lang="zh-TW" altLang="en-US" dirty="0" smtClean="0"/>
              <a:t>查詢當前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44" y="1846263"/>
            <a:ext cx="6352962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9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Taskmgr</a:t>
            </a:r>
            <a:r>
              <a:rPr lang="en-US" altLang="zh-TW" dirty="0" smtClean="0"/>
              <a:t>:</a:t>
            </a:r>
            <a:r>
              <a:rPr lang="zh-TW" altLang="en-US" dirty="0" smtClean="0"/>
              <a:t>啟動工作管理員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29" y="1846263"/>
            <a:ext cx="5463792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0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6093" y="272626"/>
            <a:ext cx="8317282" cy="1450757"/>
          </a:xfrm>
        </p:spPr>
        <p:txBody>
          <a:bodyPr/>
          <a:lstStyle/>
          <a:p>
            <a:r>
              <a:rPr lang="en-US" altLang="zh-TW" dirty="0" err="1" smtClean="0"/>
              <a:t>chkdsk.exe:Chkdsk</a:t>
            </a:r>
            <a:r>
              <a:rPr lang="en-US" altLang="zh-TW" dirty="0" smtClean="0"/>
              <a:t> </a:t>
            </a:r>
            <a:r>
              <a:rPr lang="zh-TW" altLang="en-US" dirty="0"/>
              <a:t>磁牒檢查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21" y="1896367"/>
            <a:ext cx="3640366" cy="4022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64" y="1992388"/>
            <a:ext cx="4096011" cy="38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890" y="272626"/>
            <a:ext cx="8956110" cy="1450757"/>
          </a:xfrm>
        </p:spPr>
        <p:txBody>
          <a:bodyPr/>
          <a:lstStyle/>
          <a:p>
            <a:r>
              <a:rPr lang="en-US" altLang="zh-TW" dirty="0" err="1" smtClean="0"/>
              <a:t>Iexpress</a:t>
            </a:r>
            <a:r>
              <a:rPr lang="en-US" altLang="zh-TW" dirty="0"/>
              <a:t>:</a:t>
            </a:r>
            <a:r>
              <a:rPr lang="zh-TW" altLang="en-US" dirty="0" smtClean="0"/>
              <a:t>木馬</a:t>
            </a:r>
            <a:r>
              <a:rPr lang="zh-TW" altLang="en-US" dirty="0"/>
              <a:t>捆綁工具，系統自帶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11" y="1846263"/>
            <a:ext cx="7253228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3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sfc.exe:</a:t>
            </a:r>
            <a:r>
              <a:rPr lang="zh-TW" altLang="en-US" dirty="0" smtClean="0"/>
              <a:t>系統</a:t>
            </a:r>
            <a:r>
              <a:rPr lang="zh-TW" altLang="en-US" dirty="0"/>
              <a:t>檔案檢查器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8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5" y="2862263"/>
            <a:ext cx="4991100" cy="19907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2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Cliconfg:SQL</a:t>
            </a:r>
            <a:r>
              <a:rPr lang="en-US" altLang="zh-TW" dirty="0" smtClean="0"/>
              <a:t> </a:t>
            </a:r>
            <a:r>
              <a:rPr lang="en-US" altLang="zh-TW" dirty="0"/>
              <a:t>SERVER </a:t>
            </a:r>
            <a:r>
              <a:rPr lang="zh-TW" altLang="en-US" dirty="0"/>
              <a:t>客戶端網路實用程序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31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Osk</a:t>
            </a:r>
            <a:r>
              <a:rPr lang="en-US" altLang="zh-TW" dirty="0" smtClean="0"/>
              <a:t>:</a:t>
            </a:r>
            <a:r>
              <a:rPr lang="zh-TW" altLang="en-US" dirty="0" smtClean="0"/>
              <a:t>打開</a:t>
            </a:r>
            <a:r>
              <a:rPr lang="zh-TW" altLang="en-US" dirty="0"/>
              <a:t>螢幕鍵盤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565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7076" y="272626"/>
            <a:ext cx="7859684" cy="1450757"/>
          </a:xfrm>
        </p:spPr>
        <p:txBody>
          <a:bodyPr/>
          <a:lstStyle/>
          <a:p>
            <a:r>
              <a:rPr lang="en-US" altLang="zh-TW" dirty="0" smtClean="0"/>
              <a:t>Odbcad32:ODBC</a:t>
            </a:r>
            <a:r>
              <a:rPr lang="zh-TW" altLang="en-US" dirty="0"/>
              <a:t>數據源管理器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359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err="1" smtClean="0"/>
              <a:t>main.cpl</a:t>
            </a:r>
            <a:r>
              <a:rPr lang="en-US" altLang="zh-TW" dirty="0" smtClean="0"/>
              <a:t>:</a:t>
            </a:r>
            <a:r>
              <a:rPr lang="zh-TW" altLang="en-US" dirty="0" smtClean="0"/>
              <a:t>滑鼠內容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59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705" y="272626"/>
            <a:ext cx="7710055" cy="1450757"/>
          </a:xfrm>
        </p:spPr>
        <p:txBody>
          <a:bodyPr/>
          <a:lstStyle/>
          <a:p>
            <a:r>
              <a:rPr lang="en-US" altLang="zh-TW" dirty="0" err="1" smtClean="0"/>
              <a:t>eudcedit</a:t>
            </a:r>
            <a:r>
              <a:rPr lang="en-US" altLang="zh-TW" dirty="0" smtClean="0"/>
              <a:t>:</a:t>
            </a:r>
            <a:r>
              <a:rPr lang="zh-TW" altLang="en-US" dirty="0" smtClean="0"/>
              <a:t>造字</a:t>
            </a:r>
            <a:r>
              <a:rPr lang="zh-TW" altLang="en-US" dirty="0"/>
              <a:t>程式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66689"/>
            <a:ext cx="7543800" cy="338187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19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secpol.msc</a:t>
            </a:r>
            <a:r>
              <a:rPr lang="en-US" altLang="zh-TW" dirty="0" smtClean="0"/>
              <a:t>:</a:t>
            </a:r>
            <a:r>
              <a:rPr lang="zh-TW" altLang="en-US" dirty="0" smtClean="0"/>
              <a:t>本</a:t>
            </a:r>
            <a:r>
              <a:rPr lang="zh-TW" altLang="en-US" dirty="0"/>
              <a:t>機</a:t>
            </a:r>
            <a:r>
              <a:rPr lang="zh-TW" altLang="en-US" dirty="0" smtClean="0"/>
              <a:t>安全</a:t>
            </a:r>
            <a:r>
              <a:rPr lang="zh-TW" altLang="en-US" dirty="0"/>
              <a:t>策略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417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Wbadmin</a:t>
            </a:r>
            <a:r>
              <a:rPr lang="en-US" altLang="zh-TW" dirty="0" smtClean="0"/>
              <a:t>:</a:t>
            </a:r>
            <a:r>
              <a:rPr lang="zh-TW" altLang="en-US" dirty="0"/>
              <a:t>系統備份和還原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84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72626"/>
            <a:ext cx="7730836" cy="1450757"/>
          </a:xfrm>
        </p:spPr>
        <p:txBody>
          <a:bodyPr/>
          <a:lstStyle/>
          <a:p>
            <a:r>
              <a:rPr lang="en-US" altLang="zh-TW" dirty="0" err="1"/>
              <a:t>sfc</a:t>
            </a:r>
            <a:r>
              <a:rPr lang="en-US" altLang="zh-TW" dirty="0"/>
              <a:t> /</a:t>
            </a:r>
            <a:r>
              <a:rPr lang="en-US" altLang="zh-TW" dirty="0" err="1" smtClean="0"/>
              <a:t>scannow</a:t>
            </a:r>
            <a:r>
              <a:rPr lang="en-US" altLang="zh-TW" dirty="0" smtClean="0"/>
              <a:t>:</a:t>
            </a:r>
            <a:r>
              <a:rPr lang="zh-TW" altLang="en-US" dirty="0" smtClean="0"/>
              <a:t>掃描</a:t>
            </a:r>
            <a:r>
              <a:rPr lang="zh-TW" altLang="en-US" dirty="0"/>
              <a:t>錯誤並復原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705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Charmap</a:t>
            </a:r>
            <a:r>
              <a:rPr lang="en-US" altLang="zh-TW" dirty="0" smtClean="0"/>
              <a:t>:</a:t>
            </a:r>
            <a:r>
              <a:rPr lang="zh-TW" altLang="en-US" dirty="0" smtClean="0"/>
              <a:t>啟動</a:t>
            </a:r>
            <a:r>
              <a:rPr lang="zh-TW" altLang="en-US" dirty="0"/>
              <a:t>字元</a:t>
            </a:r>
            <a:r>
              <a:rPr lang="zh-TW" altLang="en-US" dirty="0" smtClean="0"/>
              <a:t>對應表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686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135" y="272626"/>
            <a:ext cx="8387541" cy="1450757"/>
          </a:xfrm>
        </p:spPr>
        <p:txBody>
          <a:bodyPr/>
          <a:lstStyle/>
          <a:p>
            <a:r>
              <a:rPr lang="en-US" altLang="zh-TW" dirty="0" err="1" smtClean="0"/>
              <a:t>gpedit.msc</a:t>
            </a:r>
            <a:r>
              <a:rPr lang="en-US" altLang="zh-TW" dirty="0" smtClean="0"/>
              <a:t>:</a:t>
            </a:r>
            <a:r>
              <a:rPr lang="zh-TW" altLang="en-US" dirty="0" smtClean="0"/>
              <a:t>本機群組原則編輯器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8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0" y="2800350"/>
            <a:ext cx="6076950" cy="21145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3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nslookup</a:t>
            </a:r>
            <a:r>
              <a:rPr lang="en-US" altLang="zh-TW" dirty="0"/>
              <a:t> </a:t>
            </a:r>
            <a:r>
              <a:rPr lang="en-US" altLang="zh-TW" dirty="0" smtClean="0"/>
              <a:t>ls:</a:t>
            </a:r>
            <a:r>
              <a:rPr lang="zh-TW" altLang="en-US" dirty="0"/>
              <a:t>列出 </a:t>
            </a:r>
            <a:r>
              <a:rPr lang="en-US" altLang="zh-TW" dirty="0"/>
              <a:t>DNS </a:t>
            </a:r>
            <a:r>
              <a:rPr lang="zh-TW" altLang="en-US" dirty="0"/>
              <a:t>網域的資訊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804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nslookup</a:t>
            </a:r>
            <a:r>
              <a:rPr lang="en-US" altLang="zh-TW" dirty="0"/>
              <a:t> set </a:t>
            </a:r>
            <a:r>
              <a:rPr lang="en-US" altLang="zh-TW" dirty="0" smtClean="0"/>
              <a:t>all:</a:t>
            </a:r>
            <a:r>
              <a:rPr lang="zh-TW" altLang="en-US" dirty="0"/>
              <a:t>列印組態設定的目前值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312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Wscript:windows</a:t>
            </a:r>
            <a:r>
              <a:rPr lang="zh-TW" altLang="en-US" dirty="0"/>
              <a:t>指令碼宿主設定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915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 /</a:t>
            </a:r>
            <a:r>
              <a:rPr lang="en-US" altLang="zh-TW" dirty="0" smtClean="0"/>
              <a:t>t:</a:t>
            </a:r>
            <a:r>
              <a:rPr lang="zh-TW" altLang="en-US" dirty="0"/>
              <a:t>目前的系統日期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51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msinfo32 /</a:t>
            </a:r>
            <a:r>
              <a:rPr lang="en-US" altLang="zh-TW" dirty="0" err="1" smtClean="0"/>
              <a:t>showcategories</a:t>
            </a:r>
            <a:r>
              <a:rPr lang="en-US" altLang="zh-TW" dirty="0" smtClean="0"/>
              <a:t>:</a:t>
            </a:r>
            <a:r>
              <a:rPr lang="zh-TW" altLang="en-US" dirty="0" smtClean="0"/>
              <a:t>啟動系統資訊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243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quser</a:t>
            </a:r>
            <a:r>
              <a:rPr lang="en-US" altLang="zh-TW" dirty="0" smtClean="0"/>
              <a:t>:</a:t>
            </a:r>
            <a:r>
              <a:rPr lang="zh-TW" altLang="en-US" dirty="0"/>
              <a:t>顯示登入系統之所有使用者的相關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37" y="1846263"/>
            <a:ext cx="6743575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195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query </a:t>
            </a:r>
            <a:r>
              <a:rPr lang="en-US" altLang="zh-TW" dirty="0" smtClean="0"/>
              <a:t>process:</a:t>
            </a:r>
            <a:r>
              <a:rPr lang="zh-TW" altLang="en-US" dirty="0"/>
              <a:t>顯示遠端桌面工作階段主機伺服器上執行之進程的相關資訊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03" y="1846263"/>
            <a:ext cx="4649643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31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secedit</a:t>
            </a:r>
            <a:r>
              <a:rPr lang="en-US" altLang="zh-TW" sz="2400" dirty="0"/>
              <a:t> /</a:t>
            </a:r>
            <a:r>
              <a:rPr lang="en-US" altLang="zh-TW" sz="2400" dirty="0" smtClean="0"/>
              <a:t>analyze:</a:t>
            </a:r>
            <a:r>
              <a:rPr lang="zh-TW" altLang="en-US" sz="2400" dirty="0"/>
              <a:t>可讓您根據儲存在資料庫中的基準設定來分析目前的系統設定。 分析結果會儲存在資料庫的個別區域中，而且可以在安全性設定和分析嵌入式管理單元中檢視</a:t>
            </a:r>
            <a:endParaRPr lang="zh-TW" altLang="en-US" sz="2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58" y="1846263"/>
            <a:ext cx="5559333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971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secedit</a:t>
            </a:r>
            <a:r>
              <a:rPr lang="en-US" altLang="zh-TW" dirty="0"/>
              <a:t> /</a:t>
            </a:r>
            <a:r>
              <a:rPr lang="en-US" altLang="zh-TW" dirty="0" smtClean="0"/>
              <a:t>export:</a:t>
            </a:r>
            <a:r>
              <a:rPr lang="zh-TW" altLang="en-US" dirty="0"/>
              <a:t>可讓您匯出儲存在資料庫中的安全性設定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55" y="1846263"/>
            <a:ext cx="5853539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0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常用工具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96" y="1945934"/>
            <a:ext cx="4874890" cy="4022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1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560637"/>
            <a:ext cx="5413375" cy="270668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4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585216"/>
            <a:ext cx="7038311" cy="60117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96382"/>
            <a:ext cx="7543800" cy="35224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7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49" y="2317760"/>
            <a:ext cx="6930655" cy="322579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87" y="2398275"/>
            <a:ext cx="5240346" cy="27928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0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601424"/>
            <a:ext cx="5486199" cy="251350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485319"/>
            <a:ext cx="6092357" cy="26772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A100E111</a:t>
            </a:r>
            <a:r>
              <a:rPr lang="zh-TW" altLang="en-US" smtClean="0"/>
              <a:t>期末平時報告</a:t>
            </a:r>
            <a:r>
              <a:rPr lang="en-US" altLang="zh-TW" smtClean="0"/>
              <a:t>-</a:t>
            </a:r>
            <a:fld id="{5944976A-7A63-4EF7-B9E9-1F3C17F30523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9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568</Words>
  <Application>Microsoft Office PowerPoint</Application>
  <PresentationFormat>如螢幕大小 (4:3)</PresentationFormat>
  <Paragraphs>92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5" baseType="lpstr">
      <vt:lpstr>新細明體</vt:lpstr>
      <vt:lpstr>Calibri</vt:lpstr>
      <vt:lpstr>Calibri Light</vt:lpstr>
      <vt:lpstr>回顧</vt:lpstr>
      <vt:lpstr>資訊安全分析與系統實戰</vt:lpstr>
      <vt:lpstr>Linux常用指令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Windows常用指令</vt:lpstr>
      <vt:lpstr>cmd</vt:lpstr>
      <vt:lpstr>ipconfig</vt:lpstr>
      <vt:lpstr>ping</vt:lpstr>
      <vt:lpstr>cls:清除螢幕</vt:lpstr>
      <vt:lpstr>Winver:查詢當前Windows版本</vt:lpstr>
      <vt:lpstr>Taskmgr:啟動工作管理員</vt:lpstr>
      <vt:lpstr>chkdsk.exe:Chkdsk 磁牒檢查</vt:lpstr>
      <vt:lpstr>Iexpress:木馬捆綁工具，系統自帶</vt:lpstr>
      <vt:lpstr>sfc.exe:系統檔案檢查器</vt:lpstr>
      <vt:lpstr>Cliconfg:SQL SERVER 客戶端網路實用程序</vt:lpstr>
      <vt:lpstr>Osk:打開螢幕鍵盤</vt:lpstr>
      <vt:lpstr>Odbcad32:ODBC數據源管理器</vt:lpstr>
      <vt:lpstr>control main.cpl:滑鼠內容</vt:lpstr>
      <vt:lpstr>eudcedit:造字程式</vt:lpstr>
      <vt:lpstr>secpol.msc:本機安全策略</vt:lpstr>
      <vt:lpstr>Wbadmin:系統備份和還原</vt:lpstr>
      <vt:lpstr>sfc /scannow:掃描錯誤並復原</vt:lpstr>
      <vt:lpstr>Charmap:啟動字元對應表</vt:lpstr>
      <vt:lpstr>gpedit.msc:本機群組原則編輯器</vt:lpstr>
      <vt:lpstr>nslookup ls:列出 DNS 網域的資訊</vt:lpstr>
      <vt:lpstr>nslookup set all:列印組態設定的目前值</vt:lpstr>
      <vt:lpstr>Wscript:windows指令碼宿主設定</vt:lpstr>
      <vt:lpstr>date /t:目前的系統日期</vt:lpstr>
      <vt:lpstr>msinfo32 /showcategories:啟動系統資訊</vt:lpstr>
      <vt:lpstr>quser:顯示登入系統之所有使用者的相關資訊</vt:lpstr>
      <vt:lpstr>query process:顯示遠端桌面工作階段主機伺服器上執行之進程的相關資訊</vt:lpstr>
      <vt:lpstr>secedit /analyze:可讓您根據儲存在資料庫中的基準設定來分析目前的系統設定。 分析結果會儲存在資料庫的個別區域中，而且可以在安全性設定和分析嵌入式管理單元中檢視</vt:lpstr>
      <vt:lpstr>secedit /export:可讓您匯出儲存在資料庫中的安全性設定</vt:lpstr>
      <vt:lpstr>Windows powershell常用工具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資訊安全分析與系統實戰</dc:title>
  <dc:creator>user</dc:creator>
  <cp:lastModifiedBy>owner</cp:lastModifiedBy>
  <cp:revision>23</cp:revision>
  <dcterms:created xsi:type="dcterms:W3CDTF">2023-12-07T12:55:44Z</dcterms:created>
  <dcterms:modified xsi:type="dcterms:W3CDTF">2023-12-08T13:01:19Z</dcterms:modified>
</cp:coreProperties>
</file>