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9186-D1C9-4E56-BA7F-C7ABCBA563A6}" type="datetimeFigureOut">
              <a:rPr lang="zh-TW" altLang="en-US" smtClean="0"/>
              <a:t>2022/10/31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2DF3-E2AF-4559-98D9-78B6AF111E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0635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9186-D1C9-4E56-BA7F-C7ABCBA563A6}" type="datetimeFigureOut">
              <a:rPr lang="zh-TW" altLang="en-US" smtClean="0"/>
              <a:t>2022/10/31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2DF3-E2AF-4559-98D9-78B6AF111E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539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9186-D1C9-4E56-BA7F-C7ABCBA563A6}" type="datetimeFigureOut">
              <a:rPr lang="zh-TW" altLang="en-US" smtClean="0"/>
              <a:t>2022/10/31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2DF3-E2AF-4559-98D9-78B6AF111E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7483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9186-D1C9-4E56-BA7F-C7ABCBA563A6}" type="datetimeFigureOut">
              <a:rPr lang="zh-TW" altLang="en-US" smtClean="0"/>
              <a:t>2022/10/31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2DF3-E2AF-4559-98D9-78B6AF111E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4540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9186-D1C9-4E56-BA7F-C7ABCBA563A6}" type="datetimeFigureOut">
              <a:rPr lang="zh-TW" altLang="en-US" smtClean="0"/>
              <a:t>2022/10/31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2DF3-E2AF-4559-98D9-78B6AF111E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212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9186-D1C9-4E56-BA7F-C7ABCBA563A6}" type="datetimeFigureOut">
              <a:rPr lang="zh-TW" altLang="en-US" smtClean="0"/>
              <a:t>2022/10/31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2DF3-E2AF-4559-98D9-78B6AF111E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6727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9186-D1C9-4E56-BA7F-C7ABCBA563A6}" type="datetimeFigureOut">
              <a:rPr lang="zh-TW" altLang="en-US" smtClean="0"/>
              <a:t>2022/10/31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2DF3-E2AF-4559-98D9-78B6AF111E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0638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9186-D1C9-4E56-BA7F-C7ABCBA563A6}" type="datetimeFigureOut">
              <a:rPr lang="zh-TW" altLang="en-US" smtClean="0"/>
              <a:t>2022/10/31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2DF3-E2AF-4559-98D9-78B6AF111E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4686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9186-D1C9-4E56-BA7F-C7ABCBA563A6}" type="datetimeFigureOut">
              <a:rPr lang="zh-TW" altLang="en-US" smtClean="0"/>
              <a:t>2022/10/31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2DF3-E2AF-4559-98D9-78B6AF111E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6308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9186-D1C9-4E56-BA7F-C7ABCBA563A6}" type="datetimeFigureOut">
              <a:rPr lang="zh-TW" altLang="en-US" smtClean="0"/>
              <a:t>2022/10/31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2DF3-E2AF-4559-98D9-78B6AF111E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977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9186-D1C9-4E56-BA7F-C7ABCBA563A6}" type="datetimeFigureOut">
              <a:rPr lang="zh-TW" altLang="en-US" smtClean="0"/>
              <a:t>2022/10/31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2DF3-E2AF-4559-98D9-78B6AF111E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876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59186-D1C9-4E56-BA7F-C7ABCBA563A6}" type="datetimeFigureOut">
              <a:rPr lang="zh-TW" altLang="en-US" smtClean="0"/>
              <a:t>2022/10/31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82DF3-E2AF-4559-98D9-78B6AF111E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044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/>
              <a:t>Python</a:t>
            </a:r>
            <a:r>
              <a:rPr lang="zh-TW" altLang="en-US" b="1" dirty="0" smtClean="0"/>
              <a:t>第七章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79190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837" y="1228725"/>
            <a:ext cx="412432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204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850" y="1333500"/>
            <a:ext cx="39243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41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3348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1699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1647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8072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2" y="809625"/>
            <a:ext cx="978217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928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887" y="47625"/>
            <a:ext cx="5610225" cy="67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77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787" y="576262"/>
            <a:ext cx="4162425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986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-228600"/>
            <a:ext cx="108585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904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150" y="1781175"/>
            <a:ext cx="445770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052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895475"/>
            <a:ext cx="39624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872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687" y="1300162"/>
            <a:ext cx="50006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01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037" y="1357312"/>
            <a:ext cx="39719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727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</Words>
  <Application>Microsoft Office PowerPoint</Application>
  <PresentationFormat>寬螢幕</PresentationFormat>
  <Paragraphs>1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新細明體</vt:lpstr>
      <vt:lpstr>Arial</vt:lpstr>
      <vt:lpstr>Calibri</vt:lpstr>
      <vt:lpstr>Calibri Light</vt:lpstr>
      <vt:lpstr>Office 佈景主題</vt:lpstr>
      <vt:lpstr>Python第七章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5</cp:revision>
  <dcterms:created xsi:type="dcterms:W3CDTF">2022-10-31T12:27:26Z</dcterms:created>
  <dcterms:modified xsi:type="dcterms:W3CDTF">2022-10-31T13:25:49Z</dcterms:modified>
</cp:coreProperties>
</file>