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7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03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9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3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85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3512-FCCA-4BA0-937F-4BD834E6D985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5087-66A8-4408-950D-364FA996D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2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storage.googleapis.com/108.0.5359.71/chromedriver_win32.zi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股票</a:t>
            </a:r>
            <a:r>
              <a:rPr lang="zh-TW" altLang="en-US" b="1" dirty="0" smtClean="0"/>
              <a:t>爬蟲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1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" y="36078"/>
            <a:ext cx="10073682" cy="68219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79998" y="5839511"/>
            <a:ext cx="3294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執行結果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9695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863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923" y="5839511"/>
            <a:ext cx="8542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-apple-system"/>
              </a:rPr>
              <a:t>打</a:t>
            </a:r>
            <a:r>
              <a:rPr lang="en-US" altLang="zh-TW" sz="6000" b="1" dirty="0" smtClean="0">
                <a:solidFill>
                  <a:srgbClr val="FF0000"/>
                </a:solidFill>
                <a:latin typeface="-apple-system"/>
              </a:rPr>
              <a:t>!pip </a:t>
            </a:r>
            <a:r>
              <a:rPr lang="en-US" altLang="zh-TW" sz="6000" b="1" dirty="0">
                <a:solidFill>
                  <a:srgbClr val="FF0000"/>
                </a:solidFill>
                <a:latin typeface="-apple-system"/>
              </a:rPr>
              <a:t>install </a:t>
            </a:r>
            <a:r>
              <a:rPr lang="en-US" altLang="zh-TW" sz="6000" b="1" dirty="0" err="1">
                <a:solidFill>
                  <a:srgbClr val="FF0000"/>
                </a:solidFill>
                <a:latin typeface="-apple-system"/>
              </a:rPr>
              <a:t>yfinance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901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1900" cy="2552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588"/>
            <a:ext cx="7978883" cy="26435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79998" y="5839511"/>
            <a:ext cx="3294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執行結果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7754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1618" cy="63047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00384" y="2829203"/>
            <a:ext cx="58496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period == &gt; 7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天</a:t>
            </a:r>
          </a:p>
          <a:p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interval == &gt;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每一分鐘</a:t>
            </a:r>
            <a:endParaRPr lang="zh-TW" altLang="en-US" sz="44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721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7442" cy="66387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4009" y="2743293"/>
            <a:ext cx="47051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800" b="1" dirty="0">
                <a:solidFill>
                  <a:srgbClr val="FF0000"/>
                </a:solidFill>
                <a:latin typeface="-apple-system"/>
              </a:rPr>
              <a:t>單一股票</a:t>
            </a:r>
            <a:endParaRPr lang="zh-TW" altLang="en-US" sz="88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212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5476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32059" y="5476875"/>
            <a:ext cx="52725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-apple-system"/>
              </a:rPr>
              <a:t>多隻股票下載</a:t>
            </a:r>
            <a:endParaRPr lang="zh-TW" altLang="en-US" sz="6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9196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438"/>
            <a:ext cx="10059314" cy="6893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923" y="5839511"/>
            <a:ext cx="8542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latin typeface="-apple-system"/>
              </a:rPr>
              <a:t>打</a:t>
            </a:r>
            <a:r>
              <a:rPr lang="en-US" altLang="zh-TW" sz="6000" b="1" dirty="0">
                <a:solidFill>
                  <a:srgbClr val="FF0000"/>
                </a:solidFill>
                <a:latin typeface="-apple-system"/>
              </a:rPr>
              <a:t>!pip install </a:t>
            </a:r>
            <a:r>
              <a:rPr lang="en-US" altLang="zh-TW" sz="6000" b="1" dirty="0" err="1">
                <a:solidFill>
                  <a:srgbClr val="FF0000"/>
                </a:solidFill>
                <a:latin typeface="-apple-system"/>
              </a:rPr>
              <a:t>FinMind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2676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65"/>
            <a:ext cx="8961622" cy="36250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4170547"/>
            <a:ext cx="100208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捉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0050 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資料，開始時間寫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2000-01-01 (0050 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上市時間是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2003-06)</a:t>
            </a:r>
            <a:endParaRPr lang="en-US" altLang="zh-TW" sz="44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9982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8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89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93"/>
            <a:ext cx="6892186" cy="65660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96106" y="1628477"/>
            <a:ext cx="5136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打</a:t>
            </a:r>
            <a:r>
              <a:rPr lang="en-US" altLang="zh-TW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:</a:t>
            </a:r>
            <a:r>
              <a:rPr lang="zh-TW" altLang="en-US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p</a:t>
            </a:r>
            <a:r>
              <a:rPr lang="zh-TW" altLang="zh-TW" sz="4000" b="1" dirty="0">
                <a:solidFill>
                  <a:srgbClr val="FF0000"/>
                </a:solidFill>
                <a:latin typeface="Arial Unicode MS"/>
                <a:ea typeface="ui-monospace"/>
              </a:rPr>
              <a:t>ip3 install selenium</a:t>
            </a:r>
            <a:r>
              <a:rPr kumimoji="0" lang="zh-TW" altLang="zh-TW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8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183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2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42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85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46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838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7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32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791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" y="1071888"/>
            <a:ext cx="5260932" cy="2700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4695" y="4935348"/>
            <a:ext cx="57983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查看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Chrome 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版本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490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26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11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32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" y="1668397"/>
            <a:ext cx="4813060" cy="16043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下載與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Chrome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接近的版本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96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13"/>
            <a:ext cx="4679449" cy="35237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2819" y="4384202"/>
            <a:ext cx="12050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選擇</a:t>
            </a:r>
            <a:r>
              <a:rPr lang="en-US" altLang="zh-TW" sz="6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hlinkClick r:id="rId3"/>
              </a:rPr>
              <a:t>chromedriver_win32.zip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版本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732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780483"/>
            <a:ext cx="9735333" cy="14513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放在需要執行的目錄裡面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86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8" y="1265788"/>
            <a:ext cx="4936885" cy="2302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放在需要執行的目錄裡面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0213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25" y="367022"/>
            <a:ext cx="9670093" cy="60663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4005" y="2843408"/>
            <a:ext cx="5123146" cy="526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2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91615" cy="64708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2805" y="5839511"/>
            <a:ext cx="571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建議使</a:t>
            </a:r>
            <a:r>
              <a:rPr lang="en-US" altLang="zh-TW" sz="6000" b="1" i="0" dirty="0" err="1" smtClean="0">
                <a:solidFill>
                  <a:srgbClr val="FF0000"/>
                </a:solidFill>
                <a:effectLst/>
                <a:latin typeface="-apple-system"/>
              </a:rPr>
              <a:t>VScode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3092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</Words>
  <Application>Microsoft Office PowerPoint</Application>
  <PresentationFormat>寬螢幕</PresentationFormat>
  <Paragraphs>17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-apple-system</vt:lpstr>
      <vt:lpstr>Arial Unicode MS</vt:lpstr>
      <vt:lpstr>ui-monospace</vt:lpstr>
      <vt:lpstr>新細明體</vt:lpstr>
      <vt:lpstr>Arial</vt:lpstr>
      <vt:lpstr>Calibri</vt:lpstr>
      <vt:lpstr>Calibri Light</vt:lpstr>
      <vt:lpstr>Times New Roman</vt:lpstr>
      <vt:lpstr>Office 佈景主題</vt:lpstr>
      <vt:lpstr>Python股票爬蟲2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2022-12-26T11:42:31Z</dcterms:created>
  <dcterms:modified xsi:type="dcterms:W3CDTF">2022-12-26T13:21:42Z</dcterms:modified>
</cp:coreProperties>
</file>