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3" r:id="rId17"/>
    <p:sldId id="264" r:id="rId18"/>
    <p:sldId id="265" r:id="rId19"/>
    <p:sldId id="266" r:id="rId20"/>
    <p:sldId id="270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27BC-9EFC-4A86-AEE8-9899AF55BC94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5BE3-2A57-42B3-AAE3-689036FC6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59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27BC-9EFC-4A86-AEE8-9899AF55BC94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5BE3-2A57-42B3-AAE3-689036FC6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1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27BC-9EFC-4A86-AEE8-9899AF55BC94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5BE3-2A57-42B3-AAE3-689036FC6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7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27BC-9EFC-4A86-AEE8-9899AF55BC94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5BE3-2A57-42B3-AAE3-689036FC6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3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27BC-9EFC-4A86-AEE8-9899AF55BC94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5BE3-2A57-42B3-AAE3-689036FC6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52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27BC-9EFC-4A86-AEE8-9899AF55BC94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5BE3-2A57-42B3-AAE3-689036FC6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56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27BC-9EFC-4A86-AEE8-9899AF55BC94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5BE3-2A57-42B3-AAE3-689036FC6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64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27BC-9EFC-4A86-AEE8-9899AF55BC94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5BE3-2A57-42B3-AAE3-689036FC6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68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27BC-9EFC-4A86-AEE8-9899AF55BC94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5BE3-2A57-42B3-AAE3-689036FC6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53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27BC-9EFC-4A86-AEE8-9899AF55BC94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5BE3-2A57-42B3-AAE3-689036FC6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88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27BC-9EFC-4A86-AEE8-9899AF55BC94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5BE3-2A57-42B3-AAE3-689036FC6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45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27BC-9EFC-4A86-AEE8-9899AF55BC94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5BE3-2A57-42B3-AAE3-689036FC6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30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5778" y="2644862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 smtClean="0"/>
              <a:t>Anaconda Python</a:t>
            </a:r>
            <a:r>
              <a:rPr lang="zh-TW" altLang="en-US" b="1" dirty="0" smtClean="0"/>
              <a:t>程式開發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7958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83" y="1789526"/>
            <a:ext cx="62960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3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748" y="1431033"/>
            <a:ext cx="7288992" cy="44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6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471612"/>
            <a:ext cx="63246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5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352425"/>
            <a:ext cx="98964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3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3" y="2130166"/>
            <a:ext cx="7029448" cy="203209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-47" t="37071" r="66391" b="168"/>
          <a:stretch/>
        </p:blipFill>
        <p:spPr>
          <a:xfrm>
            <a:off x="0" y="673805"/>
            <a:ext cx="5162552" cy="541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2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44" y="2325188"/>
            <a:ext cx="10774049" cy="173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97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8" y="350728"/>
            <a:ext cx="11574462" cy="610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2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162050"/>
            <a:ext cx="9363075" cy="56959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162050"/>
            <a:ext cx="24955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82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766762"/>
            <a:ext cx="11896725" cy="5324475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147637" y="901874"/>
            <a:ext cx="2430050" cy="241752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994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985" y="2406367"/>
            <a:ext cx="5715000" cy="42291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60" y="2406367"/>
            <a:ext cx="24860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14" y="366007"/>
            <a:ext cx="9078890" cy="602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60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923" y="437154"/>
            <a:ext cx="8584047" cy="622747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38" y="2072927"/>
            <a:ext cx="24574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552575"/>
            <a:ext cx="47244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3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1590675"/>
            <a:ext cx="47053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7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1576387"/>
            <a:ext cx="47720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2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1547812"/>
            <a:ext cx="47910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7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576387"/>
            <a:ext cx="47434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9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1600200"/>
            <a:ext cx="47339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2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40493" y="588724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https://www.python.org/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93" y="1126066"/>
            <a:ext cx="9700920" cy="54567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16600" y="2870200"/>
            <a:ext cx="601133" cy="245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70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</Words>
  <Application>Microsoft Office PowerPoint</Application>
  <PresentationFormat>寬螢幕</PresentationFormat>
  <Paragraphs>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Office 佈景主題</vt:lpstr>
      <vt:lpstr>Anaconda Python程式開發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使用者</cp:lastModifiedBy>
  <cp:revision>7</cp:revision>
  <dcterms:created xsi:type="dcterms:W3CDTF">2022-09-19T12:14:05Z</dcterms:created>
  <dcterms:modified xsi:type="dcterms:W3CDTF">2022-09-19T13:58:25Z</dcterms:modified>
</cp:coreProperties>
</file>