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37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4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6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89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46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9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97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2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8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CC19-2330-4D72-8279-9DBB6FAD9ABB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7604-A7BD-4A39-991C-79149F2EA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4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Python</a:t>
            </a:r>
            <a:r>
              <a:rPr lang="zh-TW" altLang="en-US" dirty="0"/>
              <a:t>程式</a:t>
            </a:r>
            <a:r>
              <a:rPr lang="zh-TW" altLang="en-US" dirty="0" smtClean="0"/>
              <a:t>開發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17" y="2304789"/>
            <a:ext cx="5273123" cy="17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52" y="2133171"/>
            <a:ext cx="5394673" cy="21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51" y="2880986"/>
            <a:ext cx="8552338" cy="8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65" y="1302707"/>
            <a:ext cx="8801452" cy="39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29" y="1448547"/>
            <a:ext cx="6676895" cy="39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5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寬螢幕</PresentationFormat>
  <Paragraphs>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Linux Python程式開發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2022-09-19T11:47:47Z</dcterms:created>
  <dcterms:modified xsi:type="dcterms:W3CDTF">2022-09-19T12:08:12Z</dcterms:modified>
</cp:coreProperties>
</file>