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11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3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49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03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0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92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3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58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131B-7051-42A5-B91B-0A4A9B4B3DF9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7D38-F8C5-48BA-960F-495FC0D15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3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第一章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84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2462212"/>
            <a:ext cx="2676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538412"/>
            <a:ext cx="3276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7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90662"/>
            <a:ext cx="5943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4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466850"/>
            <a:ext cx="115252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1971675"/>
            <a:ext cx="45053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2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947862"/>
            <a:ext cx="3790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2090737"/>
            <a:ext cx="34671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0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462212"/>
            <a:ext cx="6619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2405062"/>
            <a:ext cx="35147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2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495550"/>
            <a:ext cx="4476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90787"/>
            <a:ext cx="60960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</Words>
  <Application>Microsoft Office PowerPoint</Application>
  <PresentationFormat>寬螢幕</PresentationFormat>
  <Paragraphs>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Python第一章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2022-09-26T11:13:20Z</dcterms:created>
  <dcterms:modified xsi:type="dcterms:W3CDTF">2022-09-26T13:07:58Z</dcterms:modified>
</cp:coreProperties>
</file>