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52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4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2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1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2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9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60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94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0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68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75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1F0B-3C32-4256-BFBC-AE511296BF11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7E94-2B9B-4E6D-8B5A-1BD5607B64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17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網頁與資料庫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79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1357312"/>
            <a:ext cx="5286375" cy="4143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86212" y="341649"/>
            <a:ext cx="78204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24292F"/>
                </a:solidFill>
                <a:effectLst/>
                <a:latin typeface="-apple-system"/>
              </a:rPr>
              <a:t>要記住安裝位子跟密碼</a:t>
            </a:r>
            <a:endParaRPr lang="zh-TW" altLang="en-US" sz="6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0458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39795" cy="67961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59395" y="1402124"/>
            <a:ext cx="5079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到目錄夾底下</a:t>
            </a:r>
            <a:r>
              <a:rPr lang="en-US" altLang="zh-TW" b="1" dirty="0"/>
              <a:t>C:\Program Files\PostgreSQL\15\bin</a:t>
            </a:r>
          </a:p>
        </p:txBody>
      </p:sp>
      <p:sp>
        <p:nvSpPr>
          <p:cNvPr id="5" name="矩形 4"/>
          <p:cNvSpPr/>
          <p:nvPr/>
        </p:nvSpPr>
        <p:spPr>
          <a:xfrm>
            <a:off x="8166970" y="2197724"/>
            <a:ext cx="2981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輸入</a:t>
            </a:r>
            <a:r>
              <a:rPr lang="en-US" altLang="zh-TW" dirty="0" smtClean="0">
                <a:solidFill>
                  <a:srgbClr val="24292F"/>
                </a:solidFill>
                <a:latin typeface="Arial Unicode MS"/>
                <a:ea typeface="ui-monospace"/>
              </a:rPr>
              <a:t>:</a:t>
            </a: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 </a:t>
            </a:r>
            <a:r>
              <a:rPr lang="zh-TW" altLang="zh-TW" dirty="0">
                <a:solidFill>
                  <a:srgbClr val="24292F"/>
                </a:solidFill>
                <a:latin typeface="Arial Unicode MS"/>
                <a:ea typeface="ui-monospace"/>
              </a:rPr>
              <a:t>initdb.exe -D "C:\Program Files\PostgreSQL\15\data"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3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96" y="1385104"/>
            <a:ext cx="9029700" cy="1457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9795" y="3585889"/>
            <a:ext cx="971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輸入</a:t>
            </a:r>
            <a:r>
              <a:rPr lang="en-US" altLang="zh-TW" dirty="0" smtClean="0">
                <a:solidFill>
                  <a:srgbClr val="24292F"/>
                </a:solidFill>
                <a:latin typeface="Arial Unicode MS"/>
                <a:ea typeface="ui-monospace"/>
              </a:rPr>
              <a:t>:</a:t>
            </a: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 </a:t>
            </a:r>
            <a:r>
              <a:rPr lang="zh-TW" altLang="zh-TW" dirty="0" smtClean="0">
                <a:solidFill>
                  <a:srgbClr val="24292F"/>
                </a:solidFill>
                <a:latin typeface="Arial Unicode MS"/>
                <a:ea typeface="ui-monospace"/>
              </a:rPr>
              <a:t>pg</a:t>
            </a:r>
            <a:r>
              <a:rPr lang="zh-TW" altLang="zh-TW" dirty="0">
                <a:solidFill>
                  <a:srgbClr val="24292F"/>
                </a:solidFill>
                <a:latin typeface="Arial Unicode MS"/>
                <a:ea typeface="ui-monospace"/>
              </a:rPr>
              <a:t>_ctl.exe start -N “postgresql-15” -D “C:\Program Files\PostgreSQL\15\data” -w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66379" y="4233797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/>
              <a:t>啟動資料庫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8477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8" y="964504"/>
            <a:ext cx="9144025" cy="8452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8898" y="2283182"/>
            <a:ext cx="971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輸入</a:t>
            </a:r>
            <a:r>
              <a:rPr lang="en-US" altLang="zh-TW" dirty="0" smtClean="0">
                <a:solidFill>
                  <a:srgbClr val="24292F"/>
                </a:solidFill>
                <a:latin typeface="Arial Unicode MS"/>
                <a:ea typeface="ui-monospace"/>
              </a:rPr>
              <a:t>:</a:t>
            </a: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 </a:t>
            </a:r>
            <a:r>
              <a:rPr lang="en-US" altLang="zh-TW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createuser</a:t>
            </a:r>
            <a:r>
              <a:rPr lang="en-US" altLang="zh-TW" dirty="0" smtClean="0">
                <a:solidFill>
                  <a:srgbClr val="24292F"/>
                </a:solidFill>
                <a:latin typeface="Arial Unicode MS"/>
                <a:ea typeface="ui-monospace"/>
              </a:rPr>
              <a:t> -s </a:t>
            </a:r>
            <a:r>
              <a:rPr lang="en-US" altLang="zh-TW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postgres</a:t>
            </a: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89687" y="3557392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/>
              <a:t>建立一筆資料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54442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2"/>
            <a:ext cx="10229850" cy="67341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78488" y="2467627"/>
            <a:ext cx="265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的位子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24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97" y="455634"/>
            <a:ext cx="9286875" cy="25146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78281" y="3206663"/>
            <a:ext cx="265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更新</a:t>
            </a:r>
            <a:r>
              <a:rPr lang="en-US" altLang="zh-TW" dirty="0" smtClean="0"/>
              <a:t>PIP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6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29" y="561256"/>
            <a:ext cx="9324975" cy="37814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45829" y="4584526"/>
            <a:ext cx="265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93650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26605" cy="46133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27946" y="2830975"/>
            <a:ext cx="4015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0" dirty="0" smtClean="0">
                <a:solidFill>
                  <a:srgbClr val="24292F"/>
                </a:solidFill>
                <a:effectLst/>
                <a:latin typeface="-apple-system"/>
              </a:rPr>
              <a:t>使用 </a:t>
            </a:r>
            <a:r>
              <a:rPr lang="en-US" altLang="zh-TW" b="1" i="0" dirty="0" smtClean="0">
                <a:solidFill>
                  <a:srgbClr val="24292F"/>
                </a:solidFill>
                <a:effectLst/>
                <a:latin typeface="-apple-system"/>
              </a:rPr>
              <a:t>notepad++</a:t>
            </a:r>
            <a:r>
              <a:rPr lang="zh-TW" altLang="en-US" b="1" i="0" dirty="0" smtClean="0">
                <a:solidFill>
                  <a:srgbClr val="24292F"/>
                </a:solidFill>
                <a:effectLst/>
                <a:latin typeface="-apple-system"/>
              </a:rPr>
              <a:t>開發第一支程式 </a:t>
            </a:r>
            <a:r>
              <a:rPr lang="en-US" altLang="zh-TW" b="1" i="0" dirty="0" smtClean="0">
                <a:solidFill>
                  <a:srgbClr val="24292F"/>
                </a:solidFill>
                <a:effectLst/>
                <a:latin typeface="-apple-system"/>
              </a:rPr>
              <a:t>app1.py</a:t>
            </a:r>
            <a:endParaRPr lang="en-US" altLang="zh-TW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307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985837"/>
            <a:ext cx="9248775" cy="4886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42209" y="-29826"/>
            <a:ext cx="44161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24292F"/>
                </a:solidFill>
                <a:effectLst/>
                <a:latin typeface="-apple-system"/>
              </a:rPr>
              <a:t>成功畫面</a:t>
            </a:r>
            <a:endParaRPr lang="zh-TW" altLang="en-US" sz="6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4554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13" y="759782"/>
            <a:ext cx="6210300" cy="24574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42001" y="3244333"/>
            <a:ext cx="44161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24292F"/>
                </a:solidFill>
                <a:effectLst/>
                <a:latin typeface="-apple-system"/>
              </a:rPr>
              <a:t>成功畫面</a:t>
            </a:r>
            <a:endParaRPr lang="zh-TW" altLang="en-US" sz="6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9151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21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1366837"/>
            <a:ext cx="5305425" cy="4124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95999" y="351174"/>
            <a:ext cx="44161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 smtClean="0">
                <a:solidFill>
                  <a:srgbClr val="24292F"/>
                </a:solidFill>
                <a:effectLst/>
                <a:latin typeface="-apple-system"/>
              </a:rPr>
              <a:t>選擇語言</a:t>
            </a:r>
            <a:endParaRPr lang="zh-TW" altLang="en-US" sz="6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6551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94</Words>
  <Application>Microsoft Office PowerPoint</Application>
  <PresentationFormat>寬螢幕</PresentationFormat>
  <Paragraphs>15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-apple-system</vt:lpstr>
      <vt:lpstr>Arial Unicode MS</vt:lpstr>
      <vt:lpstr>ui-monospace</vt:lpstr>
      <vt:lpstr>新細明體</vt:lpstr>
      <vt:lpstr>Arial</vt:lpstr>
      <vt:lpstr>Calibri</vt:lpstr>
      <vt:lpstr>Calibri Light</vt:lpstr>
      <vt:lpstr>Office 佈景主題</vt:lpstr>
      <vt:lpstr>Python 網頁與資料庫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2022-11-21T11:48:41Z</dcterms:created>
  <dcterms:modified xsi:type="dcterms:W3CDTF">2022-11-21T13:18:07Z</dcterms:modified>
</cp:coreProperties>
</file>