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54" d="100"/>
          <a:sy n="54" d="100"/>
        </p:scale>
        <p:origin x="-173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9219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7859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1317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8339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2211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5533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91448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8370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4821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8700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AFB9-2F3A-4FE8-8D89-2F03DE0E7B52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7957-481F-4193-8769-655DFEB78D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55413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3AFB9-2F3A-4FE8-8D89-2F03DE0E7B52}" type="datetimeFigureOut">
              <a:rPr lang="zh-TW" altLang="en-US" smtClean="0"/>
              <a:pPr/>
              <a:t>2023/1/9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7957-481F-4193-8769-655DFEB78DE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9426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Python </a:t>
            </a:r>
            <a:r>
              <a:rPr lang="zh-TW" altLang="en-US" smtClean="0"/>
              <a:t>爬蟲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58822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818" y="1600532"/>
            <a:ext cx="6185313" cy="35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486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156152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smtClean="0">
                <a:solidFill>
                  <a:srgbClr val="C586C0"/>
                </a:solidFill>
                <a:effectLst/>
                <a:latin typeface="+mj-ea"/>
                <a:ea typeface="+mj-ea"/>
              </a:rPr>
              <a:t>import</a:t>
            </a:r>
            <a:r>
              <a:rPr lang="en-US" altLang="zh-TW" sz="3200" b="1" dirty="0" smtClean="0">
                <a:solidFill>
                  <a:srgbClr val="D4D4D4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zh-TW" sz="3200" b="1" dirty="0" smtClean="0">
                <a:effectLst/>
                <a:latin typeface="+mj-ea"/>
                <a:ea typeface="+mj-ea"/>
              </a:rPr>
              <a:t>requests</a:t>
            </a:r>
          </a:p>
          <a:p>
            <a:r>
              <a:rPr lang="en-US" altLang="zh-TW" sz="3200" b="1" dirty="0" smtClean="0">
                <a:solidFill>
                  <a:srgbClr val="C586C0"/>
                </a:solidFill>
                <a:effectLst/>
                <a:latin typeface="+mj-ea"/>
                <a:ea typeface="+mj-ea"/>
              </a:rPr>
              <a:t>from</a:t>
            </a:r>
            <a:r>
              <a:rPr lang="en-US" altLang="zh-TW" sz="3200" b="1" dirty="0" smtClean="0">
                <a:solidFill>
                  <a:srgbClr val="D4D4D4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zh-TW" sz="3200" b="1" dirty="0" smtClean="0">
                <a:effectLst/>
                <a:latin typeface="+mj-ea"/>
                <a:ea typeface="+mj-ea"/>
              </a:rPr>
              <a:t>bs4</a:t>
            </a:r>
            <a:r>
              <a:rPr lang="en-US" altLang="zh-TW" sz="3200" b="1" dirty="0" smtClean="0">
                <a:solidFill>
                  <a:srgbClr val="D4D4D4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zh-TW" sz="3200" b="1" dirty="0" smtClean="0">
                <a:solidFill>
                  <a:srgbClr val="C586C0"/>
                </a:solidFill>
                <a:effectLst/>
                <a:latin typeface="+mj-ea"/>
                <a:ea typeface="+mj-ea"/>
              </a:rPr>
              <a:t>import</a:t>
            </a:r>
            <a:r>
              <a:rPr lang="en-US" altLang="zh-TW" sz="3200" b="1" dirty="0" smtClean="0">
                <a:solidFill>
                  <a:srgbClr val="D4D4D4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zh-TW" sz="3200" b="1" dirty="0" err="1" smtClean="0">
                <a:effectLst/>
                <a:latin typeface="+mj-ea"/>
                <a:ea typeface="+mj-ea"/>
              </a:rPr>
              <a:t>BeautifulSoup</a:t>
            </a:r>
            <a:endParaRPr lang="en-US" altLang="zh-TW" sz="3200" b="1" dirty="0" smtClean="0">
              <a:effectLst/>
              <a:latin typeface="+mj-ea"/>
              <a:ea typeface="+mj-ea"/>
            </a:endParaRPr>
          </a:p>
          <a:p>
            <a:r>
              <a:rPr lang="en-US" altLang="zh-TW" sz="3200" b="1" dirty="0" smtClean="0">
                <a:solidFill>
                  <a:srgbClr val="D4D4D4"/>
                </a:solidFill>
                <a:effectLst/>
                <a:latin typeface="+mj-ea"/>
                <a:ea typeface="+mj-ea"/>
              </a:rPr>
              <a:t/>
            </a:r>
            <a:br>
              <a:rPr lang="en-US" altLang="zh-TW" sz="3200" b="1" dirty="0" smtClean="0">
                <a:solidFill>
                  <a:srgbClr val="D4D4D4"/>
                </a:solidFill>
                <a:effectLst/>
                <a:latin typeface="+mj-ea"/>
                <a:ea typeface="+mj-ea"/>
              </a:rPr>
            </a:br>
            <a:r>
              <a:rPr lang="en-US" altLang="zh-TW" sz="3200" b="1" dirty="0" err="1" smtClean="0">
                <a:effectLst/>
                <a:latin typeface="+mj-ea"/>
                <a:ea typeface="+mj-ea"/>
              </a:rPr>
              <a:t>resp</a:t>
            </a:r>
            <a:r>
              <a:rPr lang="en-US" altLang="zh-TW" sz="3200" b="1" dirty="0" smtClean="0">
                <a:effectLst/>
                <a:latin typeface="+mj-ea"/>
                <a:ea typeface="+mj-ea"/>
              </a:rPr>
              <a:t> = </a:t>
            </a:r>
            <a:r>
              <a:rPr lang="en-US" altLang="zh-TW" sz="3200" b="1" dirty="0" err="1" smtClean="0">
                <a:effectLst/>
                <a:latin typeface="+mj-ea"/>
                <a:ea typeface="+mj-ea"/>
              </a:rPr>
              <a:t>requests.get</a:t>
            </a:r>
            <a:r>
              <a:rPr lang="en-US" altLang="zh-TW" sz="3200" b="1" dirty="0" smtClean="0">
                <a:effectLst/>
                <a:latin typeface="+mj-ea"/>
                <a:ea typeface="+mj-ea"/>
              </a:rPr>
              <a:t>(</a:t>
            </a:r>
            <a:r>
              <a:rPr lang="en-US" altLang="zh-TW" sz="3200" b="1" dirty="0" smtClean="0">
                <a:solidFill>
                  <a:srgbClr val="CE9178"/>
                </a:solidFill>
                <a:effectLst/>
                <a:latin typeface="+mj-ea"/>
                <a:ea typeface="+mj-ea"/>
              </a:rPr>
              <a:t>'https://www.ksu.edu.tw/'</a:t>
            </a:r>
            <a:r>
              <a:rPr lang="en-US" altLang="zh-TW" sz="3200" b="1" dirty="0" smtClean="0">
                <a:effectLst/>
                <a:latin typeface="+mj-ea"/>
                <a:ea typeface="+mj-ea"/>
              </a:rPr>
              <a:t>)</a:t>
            </a:r>
          </a:p>
          <a:p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#</a:t>
            </a:r>
            <a:r>
              <a:rPr lang="en-US" altLang="zh-TW" sz="3200" b="1" dirty="0" err="1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resp.text</a:t>
            </a:r>
            <a:endParaRPr lang="en-US" altLang="zh-TW" sz="3200" b="1" dirty="0" smtClean="0">
              <a:solidFill>
                <a:srgbClr val="D4D4D4"/>
              </a:solidFill>
              <a:effectLst/>
              <a:latin typeface="+mj-ea"/>
              <a:ea typeface="+mj-ea"/>
            </a:endParaRPr>
          </a:p>
          <a:p>
            <a:r>
              <a:rPr lang="en-US" altLang="zh-TW" sz="3200" b="1" dirty="0" err="1" smtClean="0">
                <a:effectLst/>
                <a:latin typeface="+mj-ea"/>
                <a:ea typeface="+mj-ea"/>
              </a:rPr>
              <a:t>resp.status_code</a:t>
            </a:r>
            <a:endParaRPr lang="en-US" altLang="zh-TW" sz="3200" b="1" dirty="0" smtClean="0">
              <a:effectLst/>
              <a:latin typeface="+mj-ea"/>
              <a:ea typeface="+mj-ea"/>
            </a:endParaRPr>
          </a:p>
          <a:p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#</a:t>
            </a:r>
            <a:r>
              <a:rPr lang="en-US" altLang="zh-TW" sz="3200" b="1" dirty="0" err="1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resp.headers</a:t>
            </a:r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['content-type']</a:t>
            </a:r>
            <a:endParaRPr lang="en-US" altLang="zh-TW" sz="3200" b="1" dirty="0" smtClean="0">
              <a:solidFill>
                <a:srgbClr val="D4D4D4"/>
              </a:solidFill>
              <a:effectLst/>
              <a:latin typeface="+mj-ea"/>
              <a:ea typeface="+mj-ea"/>
            </a:endParaRPr>
          </a:p>
          <a:p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#</a:t>
            </a:r>
            <a:r>
              <a:rPr lang="en-US" altLang="zh-TW" sz="3200" b="1" dirty="0" err="1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resp.headers</a:t>
            </a:r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['Connection']</a:t>
            </a:r>
            <a:endParaRPr lang="en-US" altLang="zh-TW" sz="3200" b="1" dirty="0" smtClean="0">
              <a:solidFill>
                <a:srgbClr val="D4D4D4"/>
              </a:solidFill>
              <a:effectLst/>
              <a:latin typeface="+mj-ea"/>
              <a:ea typeface="+mj-ea"/>
            </a:endParaRPr>
          </a:p>
          <a:p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#</a:t>
            </a:r>
            <a:r>
              <a:rPr lang="en-US" altLang="zh-TW" sz="3200" b="1" dirty="0" err="1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resp.headers</a:t>
            </a:r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['Date']</a:t>
            </a:r>
            <a:endParaRPr lang="en-US" altLang="zh-TW" sz="3200" b="1" dirty="0" smtClean="0">
              <a:solidFill>
                <a:srgbClr val="D4D4D4"/>
              </a:solidFill>
              <a:effectLst/>
              <a:latin typeface="+mj-ea"/>
              <a:ea typeface="+mj-ea"/>
            </a:endParaRPr>
          </a:p>
          <a:p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#https://developer.mozilla.org/</a:t>
            </a:r>
            <a:r>
              <a:rPr lang="en-US" altLang="zh-TW" sz="3200" b="1" dirty="0" err="1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en</a:t>
            </a:r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-US/docs/Glossary/</a:t>
            </a:r>
            <a:r>
              <a:rPr lang="en-US" altLang="zh-TW" sz="3200" b="1" dirty="0" err="1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Response_header</a:t>
            </a:r>
            <a:endParaRPr lang="en-US" altLang="zh-TW" sz="3200" b="1" dirty="0" smtClean="0">
              <a:solidFill>
                <a:srgbClr val="D4D4D4"/>
              </a:solidFill>
              <a:effectLst/>
              <a:latin typeface="+mj-ea"/>
              <a:ea typeface="+mj-ea"/>
            </a:endParaRPr>
          </a:p>
          <a:p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#soup = </a:t>
            </a:r>
            <a:r>
              <a:rPr lang="en-US" altLang="zh-TW" sz="3200" b="1" dirty="0" err="1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BeautifulSoup</a:t>
            </a:r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(</a:t>
            </a:r>
            <a:r>
              <a:rPr lang="en-US" altLang="zh-TW" sz="3200" b="1" dirty="0" err="1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resp.text</a:t>
            </a:r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, '</a:t>
            </a:r>
            <a:r>
              <a:rPr lang="en-US" altLang="zh-TW" sz="3200" b="1" dirty="0" err="1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html.parser</a:t>
            </a:r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')</a:t>
            </a:r>
            <a:endParaRPr lang="en-US" altLang="zh-TW" sz="3200" b="1" dirty="0" smtClean="0">
              <a:solidFill>
                <a:srgbClr val="D4D4D4"/>
              </a:solidFill>
              <a:effectLst/>
              <a:latin typeface="+mj-ea"/>
              <a:ea typeface="+mj-ea"/>
            </a:endParaRPr>
          </a:p>
          <a:p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#print(</a:t>
            </a:r>
            <a:r>
              <a:rPr lang="en-US" altLang="zh-TW" sz="3200" b="1" dirty="0" err="1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soup.find</a:t>
            </a:r>
            <a:r>
              <a:rPr lang="en-US" altLang="zh-TW" sz="3200" b="1" dirty="0" smtClean="0">
                <a:solidFill>
                  <a:srgbClr val="6AA94F"/>
                </a:solidFill>
                <a:effectLst/>
                <a:latin typeface="+mj-ea"/>
                <a:ea typeface="+mj-ea"/>
              </a:rPr>
              <a:t>('h1').text)</a:t>
            </a:r>
            <a:endParaRPr lang="en-US" altLang="zh-TW" sz="3200" b="1" dirty="0">
              <a:solidFill>
                <a:srgbClr val="D4D4D4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70125" y="2631489"/>
            <a:ext cx="48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顯示網站是否有正常啟動如果沒有會顯示</a:t>
            </a:r>
            <a:r>
              <a:rPr lang="en-US" altLang="zh-TW" b="1" dirty="0" smtClean="0">
                <a:solidFill>
                  <a:srgbClr val="FF0000"/>
                </a:solidFill>
              </a:rPr>
              <a:t>404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661769" y="3097040"/>
            <a:ext cx="48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顯示使用語言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61769" y="3575004"/>
            <a:ext cx="7087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b="1" dirty="0">
                <a:solidFill>
                  <a:srgbClr val="FF0000"/>
                </a:solidFill>
                <a:latin typeface="Arial" panose="020B0604020202020204" pitchFamily="34" charset="0"/>
                <a:ea typeface="Inter"/>
              </a:rPr>
              <a:t>如果發送的值</a:t>
            </a:r>
            <a:r>
              <a:rPr lang="zh-TW" altLang="zh-TW" b="1" dirty="0" smtClean="0">
                <a:solidFill>
                  <a:srgbClr val="FF0000"/>
                </a:solidFill>
                <a:latin typeface="Arial" panose="020B0604020202020204" pitchFamily="34" charset="0"/>
                <a:ea typeface="Inter"/>
              </a:rPr>
              <a:t>為</a:t>
            </a:r>
            <a:r>
              <a:rPr lang="zh-TW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Inter"/>
              </a:rPr>
              <a:t> </a:t>
            </a:r>
            <a:r>
              <a:rPr kumimoji="0" lang="zh-TW" altLang="zh-TW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font-code)"/>
              </a:rPr>
              <a:t>keep-alive</a:t>
            </a:r>
            <a:r>
              <a:rPr lang="zh-TW" altLang="zh-TW" b="1" dirty="0">
                <a:solidFill>
                  <a:srgbClr val="FF0000"/>
                </a:solidFill>
                <a:ea typeface="Inter"/>
              </a:rPr>
              <a:t>，則連接是持久的且未關閉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70125" y="4079526"/>
            <a:ext cx="708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Inter"/>
              </a:rPr>
              <a:t>顯示使用的當下時間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23358" y="5495755"/>
            <a:ext cx="708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Inter"/>
              </a:rPr>
              <a:t>顯示</a:t>
            </a:r>
            <a:r>
              <a:rPr lang="en-US" altLang="zh-TW" b="1" dirty="0" smtClean="0">
                <a:solidFill>
                  <a:srgbClr val="FF0000"/>
                </a:solidFill>
                <a:latin typeface="Arial" panose="020B0604020202020204" pitchFamily="34" charset="0"/>
                <a:ea typeface="Inter"/>
              </a:rPr>
              <a:t>h1</a:t>
            </a:r>
            <a:r>
              <a:rPr lang="zh-TW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Inter"/>
              </a:rPr>
              <a:t>標頭的字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078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400050"/>
            <a:ext cx="61817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690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1073480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/>
                <a:latin typeface="+mn-ea"/>
              </a:rPr>
              <a:t>import requests</a:t>
            </a:r>
          </a:p>
          <a:p>
            <a:r>
              <a:rPr lang="en-US" altLang="zh-TW" b="1" dirty="0" smtClean="0">
                <a:effectLst/>
                <a:latin typeface="+mn-ea"/>
              </a:rPr>
              <a:t>from bs4 import </a:t>
            </a:r>
            <a:r>
              <a:rPr lang="en-US" altLang="zh-TW" b="1" dirty="0" err="1" smtClean="0">
                <a:effectLst/>
                <a:latin typeface="+mn-ea"/>
              </a:rPr>
              <a:t>BeautifulSoup</a:t>
            </a:r>
            <a:endParaRPr lang="en-US" altLang="zh-TW" b="1" dirty="0" smtClean="0">
              <a:effectLst/>
              <a:latin typeface="+mn-ea"/>
            </a:endParaRPr>
          </a:p>
          <a:p>
            <a: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/>
            </a:r>
            <a:br>
              <a:rPr lang="en-US" altLang="zh-TW" b="0" dirty="0" smtClean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TW" b="1" dirty="0" err="1" smtClean="0">
                <a:effectLst/>
                <a:latin typeface="+mn-ea"/>
              </a:rPr>
              <a:t>def</a:t>
            </a:r>
            <a:r>
              <a:rPr lang="en-US" altLang="zh-TW" b="1" dirty="0" smtClean="0">
                <a:effectLst/>
                <a:latin typeface="+mn-ea"/>
              </a:rPr>
              <a:t> main():</a:t>
            </a:r>
          </a:p>
          <a:p>
            <a:r>
              <a:rPr lang="en-US" altLang="zh-TW" b="1" dirty="0" smtClean="0">
                <a:effectLst/>
                <a:latin typeface="+mn-ea"/>
              </a:rPr>
              <a:t>    url1 = 'https://www.ksu.edu.tw/'</a:t>
            </a:r>
          </a:p>
          <a:p>
            <a:r>
              <a:rPr lang="en-US" altLang="zh-TW" b="1" dirty="0" smtClean="0">
                <a:effectLst/>
                <a:latin typeface="+mn-ea"/>
              </a:rPr>
              <a:t>    </a:t>
            </a:r>
            <a:r>
              <a:rPr lang="en-US" altLang="zh-TW" b="1" dirty="0" err="1" smtClean="0">
                <a:effectLst/>
                <a:latin typeface="+mn-ea"/>
              </a:rPr>
              <a:t>bad_url</a:t>
            </a:r>
            <a:r>
              <a:rPr lang="en-US" altLang="zh-TW" b="1" dirty="0" smtClean="0">
                <a:effectLst/>
                <a:latin typeface="+mn-ea"/>
              </a:rPr>
              <a:t> = 'http://non-</a:t>
            </a:r>
            <a:r>
              <a:rPr lang="en-US" altLang="zh-TW" b="1" dirty="0" err="1" smtClean="0">
                <a:effectLst/>
                <a:latin typeface="+mn-ea"/>
              </a:rPr>
              <a:t>existed.domain</a:t>
            </a:r>
            <a:r>
              <a:rPr lang="en-US" altLang="zh-TW" b="1" dirty="0" smtClean="0">
                <a:effectLst/>
                <a:latin typeface="+mn-ea"/>
              </a:rPr>
              <a:t>/connect.html'</a:t>
            </a:r>
          </a:p>
          <a:p>
            <a:r>
              <a:rPr lang="en-US" altLang="zh-TW" b="1" dirty="0" smtClean="0">
                <a:effectLst/>
                <a:latin typeface="+mn-ea"/>
              </a:rPr>
              <a:t>    text1 = </a:t>
            </a:r>
            <a:r>
              <a:rPr lang="en-US" altLang="zh-TW" b="1" dirty="0" err="1" smtClean="0">
                <a:effectLst/>
                <a:latin typeface="+mn-ea"/>
              </a:rPr>
              <a:t>get_tag_text</a:t>
            </a:r>
            <a:r>
              <a:rPr lang="en-US" altLang="zh-TW" b="1" dirty="0" smtClean="0">
                <a:effectLst/>
                <a:latin typeface="+mn-ea"/>
              </a:rPr>
              <a:t>(url1, 'h1')</a:t>
            </a:r>
          </a:p>
          <a:p>
            <a:r>
              <a:rPr lang="en-US" altLang="zh-TW" b="1" dirty="0" smtClean="0">
                <a:effectLst/>
                <a:latin typeface="+mn-ea"/>
              </a:rPr>
              <a:t>    print(text1)</a:t>
            </a:r>
          </a:p>
          <a:p>
            <a:r>
              <a:rPr lang="en-US" altLang="zh-TW" b="1" dirty="0" smtClean="0">
                <a:effectLst/>
                <a:latin typeface="+mn-ea"/>
              </a:rPr>
              <a:t>    text2 = </a:t>
            </a:r>
            <a:r>
              <a:rPr lang="en-US" altLang="zh-TW" b="1" dirty="0" err="1" smtClean="0">
                <a:effectLst/>
                <a:latin typeface="+mn-ea"/>
              </a:rPr>
              <a:t>get_tag_text</a:t>
            </a:r>
            <a:r>
              <a:rPr lang="en-US" altLang="zh-TW" b="1" dirty="0" smtClean="0">
                <a:effectLst/>
                <a:latin typeface="+mn-ea"/>
              </a:rPr>
              <a:t>(url1, 'h2')</a:t>
            </a:r>
          </a:p>
          <a:p>
            <a:r>
              <a:rPr lang="en-US" altLang="zh-TW" b="1" dirty="0" smtClean="0">
                <a:effectLst/>
                <a:latin typeface="+mn-ea"/>
              </a:rPr>
              <a:t>    print(text2)</a:t>
            </a:r>
          </a:p>
          <a:p>
            <a:r>
              <a:rPr lang="en-US" altLang="zh-TW" b="1" dirty="0" smtClean="0">
                <a:effectLst/>
                <a:latin typeface="+mn-ea"/>
              </a:rPr>
              <a:t>    text3 = </a:t>
            </a:r>
            <a:r>
              <a:rPr lang="en-US" altLang="zh-TW" b="1" dirty="0" err="1" smtClean="0">
                <a:effectLst/>
                <a:latin typeface="+mn-ea"/>
              </a:rPr>
              <a:t>get_tag_text</a:t>
            </a:r>
            <a:r>
              <a:rPr lang="en-US" altLang="zh-TW" b="1" dirty="0" smtClean="0">
                <a:effectLst/>
                <a:latin typeface="+mn-ea"/>
              </a:rPr>
              <a:t>(</a:t>
            </a:r>
            <a:r>
              <a:rPr lang="en-US" altLang="zh-TW" b="1" dirty="0" err="1" smtClean="0">
                <a:effectLst/>
                <a:latin typeface="+mn-ea"/>
              </a:rPr>
              <a:t>bad_url</a:t>
            </a:r>
            <a:r>
              <a:rPr lang="en-US" altLang="zh-TW" b="1" dirty="0" smtClean="0">
                <a:effectLst/>
                <a:latin typeface="+mn-ea"/>
              </a:rPr>
              <a:t>, 'h1')</a:t>
            </a:r>
          </a:p>
          <a:p>
            <a:r>
              <a:rPr lang="en-US" altLang="zh-TW" b="1" dirty="0" smtClean="0">
                <a:effectLst/>
                <a:latin typeface="+mn-ea"/>
              </a:rPr>
              <a:t>    print(text3)</a:t>
            </a:r>
          </a:p>
          <a:p>
            <a:r>
              <a:rPr lang="en-US" altLang="zh-TW" b="1" dirty="0" smtClean="0">
                <a:effectLst/>
                <a:latin typeface="+mn-ea"/>
              </a:rPr>
              <a:t/>
            </a:r>
            <a:br>
              <a:rPr lang="en-US" altLang="zh-TW" b="1" dirty="0" smtClean="0">
                <a:effectLst/>
                <a:latin typeface="+mn-ea"/>
              </a:rPr>
            </a:br>
            <a:r>
              <a:rPr lang="en-US" altLang="zh-TW" b="1" dirty="0" err="1" smtClean="0">
                <a:effectLst/>
                <a:latin typeface="+mn-ea"/>
              </a:rPr>
              <a:t>def</a:t>
            </a:r>
            <a:r>
              <a:rPr lang="en-US" altLang="zh-TW" b="1" dirty="0" smtClean="0">
                <a:effectLst/>
                <a:latin typeface="+mn-ea"/>
              </a:rPr>
              <a:t> </a:t>
            </a:r>
            <a:r>
              <a:rPr lang="en-US" altLang="zh-TW" b="1" dirty="0" err="1" smtClean="0">
                <a:effectLst/>
                <a:latin typeface="+mn-ea"/>
              </a:rPr>
              <a:t>get_tag_text</a:t>
            </a:r>
            <a:r>
              <a:rPr lang="en-US" altLang="zh-TW" b="1" dirty="0" smtClean="0">
                <a:effectLst/>
                <a:latin typeface="+mn-ea"/>
              </a:rPr>
              <a:t>(</a:t>
            </a:r>
            <a:r>
              <a:rPr lang="en-US" altLang="zh-TW" b="1" dirty="0" err="1" smtClean="0">
                <a:effectLst/>
                <a:latin typeface="+mn-ea"/>
              </a:rPr>
              <a:t>url</a:t>
            </a:r>
            <a:r>
              <a:rPr lang="en-US" altLang="zh-TW" b="1" dirty="0" smtClean="0">
                <a:effectLst/>
                <a:latin typeface="+mn-ea"/>
              </a:rPr>
              <a:t>, tag):</a:t>
            </a:r>
          </a:p>
          <a:p>
            <a:r>
              <a:rPr lang="en-US" altLang="zh-TW" b="1" dirty="0" smtClean="0">
                <a:effectLst/>
                <a:latin typeface="+mn-ea"/>
              </a:rPr>
              <a:t>    try:</a:t>
            </a:r>
          </a:p>
          <a:p>
            <a:r>
              <a:rPr lang="en-US" altLang="zh-TW" b="1" dirty="0" smtClean="0">
                <a:effectLst/>
                <a:latin typeface="+mn-ea"/>
              </a:rPr>
              <a:t>        </a:t>
            </a:r>
            <a:r>
              <a:rPr lang="en-US" altLang="zh-TW" b="1" dirty="0" err="1" smtClean="0">
                <a:effectLst/>
                <a:latin typeface="+mn-ea"/>
              </a:rPr>
              <a:t>resp</a:t>
            </a:r>
            <a:r>
              <a:rPr lang="en-US" altLang="zh-TW" b="1" dirty="0" smtClean="0">
                <a:effectLst/>
                <a:latin typeface="+mn-ea"/>
              </a:rPr>
              <a:t> = </a:t>
            </a:r>
            <a:r>
              <a:rPr lang="en-US" altLang="zh-TW" b="1" dirty="0" err="1" smtClean="0">
                <a:effectLst/>
                <a:latin typeface="+mn-ea"/>
              </a:rPr>
              <a:t>requests.get</a:t>
            </a:r>
            <a:r>
              <a:rPr lang="en-US" altLang="zh-TW" b="1" dirty="0" smtClean="0">
                <a:effectLst/>
                <a:latin typeface="+mn-ea"/>
              </a:rPr>
              <a:t>(</a:t>
            </a:r>
            <a:r>
              <a:rPr lang="en-US" altLang="zh-TW" b="1" dirty="0" err="1" smtClean="0">
                <a:effectLst/>
                <a:latin typeface="+mn-ea"/>
              </a:rPr>
              <a:t>url</a:t>
            </a:r>
            <a:r>
              <a:rPr lang="en-US" altLang="zh-TW" b="1" dirty="0" smtClean="0">
                <a:effectLst/>
                <a:latin typeface="+mn-ea"/>
              </a:rPr>
              <a:t>)</a:t>
            </a:r>
          </a:p>
          <a:p>
            <a:r>
              <a:rPr lang="en-US" altLang="zh-TW" b="1" dirty="0" smtClean="0">
                <a:effectLst/>
                <a:latin typeface="+mn-ea"/>
              </a:rPr>
              <a:t>        if </a:t>
            </a:r>
            <a:r>
              <a:rPr lang="en-US" altLang="zh-TW" b="1" dirty="0" err="1" smtClean="0">
                <a:effectLst/>
                <a:latin typeface="+mn-ea"/>
              </a:rPr>
              <a:t>resp.status_code</a:t>
            </a:r>
            <a:r>
              <a:rPr lang="en-US" altLang="zh-TW" b="1" dirty="0" smtClean="0">
                <a:effectLst/>
                <a:latin typeface="+mn-ea"/>
              </a:rPr>
              <a:t> == 200:</a:t>
            </a:r>
          </a:p>
          <a:p>
            <a:r>
              <a:rPr lang="en-US" altLang="zh-TW" b="1" dirty="0" smtClean="0">
                <a:effectLst/>
                <a:latin typeface="+mn-ea"/>
              </a:rPr>
              <a:t>            soup = </a:t>
            </a:r>
            <a:r>
              <a:rPr lang="en-US" altLang="zh-TW" b="1" dirty="0" err="1" smtClean="0">
                <a:effectLst/>
                <a:latin typeface="+mn-ea"/>
              </a:rPr>
              <a:t>BeautifulSoup</a:t>
            </a:r>
            <a:r>
              <a:rPr lang="en-US" altLang="zh-TW" b="1" dirty="0" smtClean="0">
                <a:effectLst/>
                <a:latin typeface="+mn-ea"/>
              </a:rPr>
              <a:t>(</a:t>
            </a:r>
            <a:r>
              <a:rPr lang="en-US" altLang="zh-TW" b="1" dirty="0" err="1" smtClean="0">
                <a:effectLst/>
                <a:latin typeface="+mn-ea"/>
              </a:rPr>
              <a:t>resp.text</a:t>
            </a:r>
            <a:r>
              <a:rPr lang="en-US" altLang="zh-TW" b="1" dirty="0" smtClean="0">
                <a:effectLst/>
                <a:latin typeface="+mn-ea"/>
              </a:rPr>
              <a:t>, '</a:t>
            </a:r>
            <a:r>
              <a:rPr lang="en-US" altLang="zh-TW" b="1" dirty="0" err="1" smtClean="0">
                <a:effectLst/>
                <a:latin typeface="+mn-ea"/>
              </a:rPr>
              <a:t>html.parser</a:t>
            </a:r>
            <a:r>
              <a:rPr lang="en-US" altLang="zh-TW" b="1" dirty="0" smtClean="0">
                <a:effectLst/>
                <a:latin typeface="+mn-ea"/>
              </a:rPr>
              <a:t>')</a:t>
            </a:r>
          </a:p>
          <a:p>
            <a:r>
              <a:rPr lang="en-US" altLang="zh-TW" b="1" dirty="0" smtClean="0">
                <a:effectLst/>
                <a:latin typeface="+mn-ea"/>
              </a:rPr>
              <a:t>            return </a:t>
            </a:r>
            <a:r>
              <a:rPr lang="en-US" altLang="zh-TW" b="1" dirty="0" err="1" smtClean="0">
                <a:effectLst/>
                <a:latin typeface="+mn-ea"/>
              </a:rPr>
              <a:t>soup.find</a:t>
            </a:r>
            <a:r>
              <a:rPr lang="en-US" altLang="zh-TW" b="1" dirty="0" smtClean="0">
                <a:effectLst/>
                <a:latin typeface="+mn-ea"/>
              </a:rPr>
              <a:t>(tag).text</a:t>
            </a:r>
          </a:p>
          <a:p>
            <a:r>
              <a:rPr lang="en-US" altLang="zh-TW" b="1" dirty="0" smtClean="0">
                <a:effectLst/>
                <a:latin typeface="+mn-ea"/>
              </a:rPr>
              <a:t>    except Exception as e:</a:t>
            </a:r>
          </a:p>
          <a:p>
            <a:r>
              <a:rPr lang="en-US" altLang="zh-TW" b="1" dirty="0" smtClean="0">
                <a:effectLst/>
                <a:latin typeface="+mn-ea"/>
              </a:rPr>
              <a:t>        print('Exception: %s' %(e))</a:t>
            </a:r>
          </a:p>
          <a:p>
            <a:r>
              <a:rPr lang="en-US" altLang="zh-TW" b="1" dirty="0" smtClean="0">
                <a:effectLst/>
                <a:latin typeface="+mn-ea"/>
              </a:rPr>
              <a:t>    return None</a:t>
            </a:r>
          </a:p>
          <a:p>
            <a:r>
              <a:rPr lang="en-US" altLang="zh-TW" b="1" dirty="0" smtClean="0">
                <a:effectLst/>
                <a:latin typeface="+mn-ea"/>
              </a:rPr>
              <a:t/>
            </a:r>
            <a:br>
              <a:rPr lang="en-US" altLang="zh-TW" b="1" dirty="0" smtClean="0">
                <a:effectLst/>
                <a:latin typeface="+mn-ea"/>
              </a:rPr>
            </a:br>
            <a:r>
              <a:rPr lang="en-US" altLang="zh-TW" b="1" dirty="0" smtClean="0">
                <a:effectLst/>
                <a:latin typeface="+mn-ea"/>
              </a:rPr>
              <a:t>if __name__ == '__main__':</a:t>
            </a:r>
          </a:p>
          <a:p>
            <a:r>
              <a:rPr lang="en-US" altLang="zh-TW" b="1" dirty="0" smtClean="0">
                <a:effectLst/>
                <a:latin typeface="+mn-ea"/>
              </a:rPr>
              <a:t>    main()</a:t>
            </a:r>
            <a:endParaRPr lang="en-US" altLang="zh-TW" b="1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425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</Words>
  <Application>Microsoft Office PowerPoint</Application>
  <PresentationFormat>自訂</PresentationFormat>
  <Paragraphs>39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Python 爬蟲</vt:lpstr>
      <vt:lpstr>投影片 2</vt:lpstr>
      <vt:lpstr>投影片 3</vt:lpstr>
      <vt:lpstr>投影片 4</vt:lpstr>
      <vt:lpstr>投影片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2022-12-12T13:21:57Z</dcterms:created>
  <dcterms:modified xsi:type="dcterms:W3CDTF">2023-01-08T16:54:00Z</dcterms:modified>
</cp:coreProperties>
</file>