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73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3512-FCCA-4BA0-937F-4BD834E6D985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087-66A8-4408-950D-364FA996DF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6071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3512-FCCA-4BA0-937F-4BD834E6D985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087-66A8-4408-950D-364FA996DF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2973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3512-FCCA-4BA0-937F-4BD834E6D985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087-66A8-4408-950D-364FA996DF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5806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3512-FCCA-4BA0-937F-4BD834E6D985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087-66A8-4408-950D-364FA996DF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5203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3512-FCCA-4BA0-937F-4BD834E6D985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087-66A8-4408-950D-364FA996DF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876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3512-FCCA-4BA0-937F-4BD834E6D985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087-66A8-4408-950D-364FA996DF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7296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3512-FCCA-4BA0-937F-4BD834E6D985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087-66A8-4408-950D-364FA996DF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939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3512-FCCA-4BA0-937F-4BD834E6D985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087-66A8-4408-950D-364FA996DF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5343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3512-FCCA-4BA0-937F-4BD834E6D985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087-66A8-4408-950D-364FA996DF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2436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3512-FCCA-4BA0-937F-4BD834E6D985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087-66A8-4408-950D-364FA996DF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0700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3512-FCCA-4BA0-937F-4BD834E6D985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087-66A8-4408-950D-364FA996DF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1685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73512-FCCA-4BA0-937F-4BD834E6D985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15087-66A8-4408-950D-364FA996DF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8227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driver.storage.googleapis.com/108.0.5359.71/chromedriver_win32.zi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Python</a:t>
            </a:r>
            <a:r>
              <a:rPr lang="zh-TW" altLang="en-US" b="1" dirty="0"/>
              <a:t>股票</a:t>
            </a:r>
            <a:r>
              <a:rPr lang="zh-TW" altLang="en-US" b="1" dirty="0" smtClean="0"/>
              <a:t>爬蟲</a:t>
            </a:r>
            <a:r>
              <a:rPr lang="en-US" altLang="zh-TW" b="1" dirty="0" smtClean="0"/>
              <a:t>2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23313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7" y="36078"/>
            <a:ext cx="10073682" cy="682192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79998" y="5839511"/>
            <a:ext cx="32943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i="0" dirty="0" smtClean="0">
                <a:solidFill>
                  <a:srgbClr val="FF0000"/>
                </a:solidFill>
                <a:effectLst/>
                <a:latin typeface="-apple-system"/>
              </a:rPr>
              <a:t>執行結果</a:t>
            </a:r>
            <a:endParaRPr lang="zh-TW" altLang="en-US" sz="6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695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78636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31923" y="5839511"/>
            <a:ext cx="85424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dirty="0">
                <a:solidFill>
                  <a:srgbClr val="FF0000"/>
                </a:solidFill>
                <a:latin typeface="-apple-system"/>
              </a:rPr>
              <a:t>打</a:t>
            </a:r>
            <a:r>
              <a:rPr lang="en-US" altLang="zh-TW" sz="6000" b="1" dirty="0" smtClean="0">
                <a:solidFill>
                  <a:srgbClr val="FF0000"/>
                </a:solidFill>
                <a:latin typeface="-apple-system"/>
              </a:rPr>
              <a:t>!pip </a:t>
            </a:r>
            <a:r>
              <a:rPr lang="en-US" altLang="zh-TW" sz="6000" b="1" dirty="0">
                <a:solidFill>
                  <a:srgbClr val="FF0000"/>
                </a:solidFill>
                <a:latin typeface="-apple-system"/>
              </a:rPr>
              <a:t>install </a:t>
            </a:r>
            <a:r>
              <a:rPr lang="en-US" altLang="zh-TW" sz="6000" b="1" dirty="0" err="1">
                <a:solidFill>
                  <a:srgbClr val="FF0000"/>
                </a:solidFill>
                <a:latin typeface="-apple-system"/>
              </a:rPr>
              <a:t>yfinance</a:t>
            </a:r>
            <a:endParaRPr lang="zh-TW" altLang="en-US" sz="6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901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91900" cy="25527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5588"/>
            <a:ext cx="7978883" cy="264353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579998" y="5839511"/>
            <a:ext cx="32943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i="0" dirty="0" smtClean="0">
                <a:solidFill>
                  <a:srgbClr val="FF0000"/>
                </a:solidFill>
                <a:effectLst/>
                <a:latin typeface="-apple-system"/>
              </a:rPr>
              <a:t>執行結果</a:t>
            </a:r>
            <a:endParaRPr lang="zh-TW" altLang="en-US" sz="6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754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41618" cy="63047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00384" y="2829203"/>
            <a:ext cx="58496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b="1" dirty="0">
                <a:solidFill>
                  <a:srgbClr val="FF0000"/>
                </a:solidFill>
                <a:latin typeface="-apple-system"/>
              </a:rPr>
              <a:t>period == &gt; 7</a:t>
            </a:r>
            <a:r>
              <a:rPr lang="zh-TW" altLang="en-US" sz="4400" b="1" dirty="0">
                <a:solidFill>
                  <a:srgbClr val="FF0000"/>
                </a:solidFill>
                <a:latin typeface="-apple-system"/>
              </a:rPr>
              <a:t>天</a:t>
            </a:r>
          </a:p>
          <a:p>
            <a:r>
              <a:rPr lang="en-US" altLang="zh-TW" sz="4400" b="1" dirty="0">
                <a:solidFill>
                  <a:srgbClr val="FF0000"/>
                </a:solidFill>
                <a:latin typeface="-apple-system"/>
              </a:rPr>
              <a:t>interval == &gt;</a:t>
            </a:r>
            <a:r>
              <a:rPr lang="zh-TW" altLang="en-US" sz="4400" b="1" dirty="0">
                <a:solidFill>
                  <a:srgbClr val="FF0000"/>
                </a:solidFill>
                <a:latin typeface="-apple-system"/>
              </a:rPr>
              <a:t>每一分鐘</a:t>
            </a:r>
            <a:endParaRPr lang="zh-TW" altLang="en-US" sz="44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721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77442" cy="66387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04009" y="2743293"/>
            <a:ext cx="470513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8800" b="1" dirty="0">
                <a:solidFill>
                  <a:srgbClr val="FF0000"/>
                </a:solidFill>
                <a:latin typeface="-apple-system"/>
              </a:rPr>
              <a:t>單一股票</a:t>
            </a:r>
            <a:endParaRPr lang="zh-TW" altLang="en-US" sz="88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2129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58525" cy="54768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32059" y="5476875"/>
            <a:ext cx="527259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600" b="1" dirty="0">
                <a:solidFill>
                  <a:srgbClr val="FF0000"/>
                </a:solidFill>
                <a:latin typeface="-apple-system"/>
              </a:rPr>
              <a:t>多隻股票下載</a:t>
            </a:r>
            <a:endParaRPr lang="zh-TW" altLang="en-US" sz="66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1966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438"/>
            <a:ext cx="10059314" cy="68934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31923" y="5839511"/>
            <a:ext cx="85424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dirty="0" smtClean="0">
                <a:solidFill>
                  <a:srgbClr val="FF0000"/>
                </a:solidFill>
                <a:latin typeface="-apple-system"/>
              </a:rPr>
              <a:t>打</a:t>
            </a:r>
            <a:r>
              <a:rPr lang="en-US" altLang="zh-TW" sz="6000" b="1" dirty="0">
                <a:solidFill>
                  <a:srgbClr val="FF0000"/>
                </a:solidFill>
                <a:latin typeface="-apple-system"/>
              </a:rPr>
              <a:t>!pip install </a:t>
            </a:r>
            <a:r>
              <a:rPr lang="en-US" altLang="zh-TW" sz="6000" b="1" dirty="0" err="1">
                <a:solidFill>
                  <a:srgbClr val="FF0000"/>
                </a:solidFill>
                <a:latin typeface="-apple-system"/>
              </a:rPr>
              <a:t>FinMind</a:t>
            </a:r>
            <a:endParaRPr lang="zh-TW" altLang="en-US" sz="6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6766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065"/>
            <a:ext cx="8961622" cy="36250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" y="4170547"/>
            <a:ext cx="1002082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b="1" dirty="0">
                <a:solidFill>
                  <a:srgbClr val="FF0000"/>
                </a:solidFill>
                <a:latin typeface="-apple-system"/>
              </a:rPr>
              <a:t>捉 </a:t>
            </a:r>
            <a:r>
              <a:rPr lang="en-US" altLang="zh-TW" sz="4400" b="1" dirty="0">
                <a:solidFill>
                  <a:srgbClr val="FF0000"/>
                </a:solidFill>
                <a:latin typeface="-apple-system"/>
              </a:rPr>
              <a:t>0050 </a:t>
            </a:r>
            <a:r>
              <a:rPr lang="zh-TW" altLang="en-US" sz="4400" b="1" dirty="0">
                <a:solidFill>
                  <a:srgbClr val="FF0000"/>
                </a:solidFill>
                <a:latin typeface="-apple-system"/>
              </a:rPr>
              <a:t>資料，開始時間寫 </a:t>
            </a:r>
            <a:r>
              <a:rPr lang="en-US" altLang="zh-TW" sz="4400" b="1" dirty="0">
                <a:solidFill>
                  <a:srgbClr val="FF0000"/>
                </a:solidFill>
                <a:latin typeface="-apple-system"/>
              </a:rPr>
              <a:t>2000-01-01 (0050 </a:t>
            </a:r>
            <a:r>
              <a:rPr lang="zh-TW" altLang="en-US" sz="4400" b="1" dirty="0">
                <a:solidFill>
                  <a:srgbClr val="FF0000"/>
                </a:solidFill>
                <a:latin typeface="-apple-system"/>
              </a:rPr>
              <a:t>上市時間是 </a:t>
            </a:r>
            <a:r>
              <a:rPr lang="en-US" altLang="zh-TW" sz="4400" b="1" dirty="0">
                <a:solidFill>
                  <a:srgbClr val="FF0000"/>
                </a:solidFill>
                <a:latin typeface="-apple-system"/>
              </a:rPr>
              <a:t>2003-06)</a:t>
            </a:r>
            <a:endParaRPr lang="en-US" altLang="zh-TW" sz="44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982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993"/>
            <a:ext cx="6892186" cy="65660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96106" y="1628477"/>
            <a:ext cx="51363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40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打</a:t>
            </a:r>
            <a:r>
              <a:rPr lang="en-US" altLang="zh-TW" sz="40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:</a:t>
            </a:r>
            <a:r>
              <a:rPr lang="zh-TW" altLang="en-US" sz="40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 </a:t>
            </a:r>
            <a:r>
              <a:rPr lang="zh-TW" altLang="zh-TW" sz="40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p</a:t>
            </a:r>
            <a:r>
              <a:rPr lang="zh-TW" altLang="zh-TW" sz="4000" b="1" dirty="0">
                <a:solidFill>
                  <a:srgbClr val="FF0000"/>
                </a:solidFill>
                <a:latin typeface="Arial Unicode MS"/>
                <a:ea typeface="ui-monospace"/>
              </a:rPr>
              <a:t>ip3 install selenium</a:t>
            </a:r>
            <a:r>
              <a:rPr kumimoji="0" lang="zh-TW" altLang="zh-TW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TW" altLang="zh-TW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018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58" y="1071888"/>
            <a:ext cx="5260932" cy="27009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14695" y="4935348"/>
            <a:ext cx="579838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b="1" i="0" dirty="0" smtClean="0">
                <a:solidFill>
                  <a:srgbClr val="FF0000"/>
                </a:solidFill>
                <a:effectLst/>
                <a:latin typeface="-apple-system"/>
              </a:rPr>
              <a:t>查看</a:t>
            </a:r>
            <a:r>
              <a:rPr lang="en-US" altLang="zh-TW" sz="6000" b="1" i="0" dirty="0" smtClean="0">
                <a:solidFill>
                  <a:srgbClr val="FF0000"/>
                </a:solidFill>
                <a:effectLst/>
                <a:latin typeface="-apple-system"/>
              </a:rPr>
              <a:t>Chrome </a:t>
            </a:r>
            <a:r>
              <a:rPr lang="zh-TW" altLang="en-US" sz="6000" b="1" i="0" dirty="0" smtClean="0">
                <a:solidFill>
                  <a:srgbClr val="FF0000"/>
                </a:solidFill>
                <a:effectLst/>
                <a:latin typeface="-apple-system"/>
              </a:rPr>
              <a:t>版本</a:t>
            </a:r>
            <a:endParaRPr lang="zh-TW" altLang="en-US" sz="6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490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3" y="1668397"/>
            <a:ext cx="4813060" cy="160435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15110" y="4283994"/>
            <a:ext cx="87059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i="0" dirty="0" smtClean="0">
                <a:solidFill>
                  <a:srgbClr val="FF0000"/>
                </a:solidFill>
                <a:effectLst/>
                <a:latin typeface="-apple-system"/>
              </a:rPr>
              <a:t>下載與</a:t>
            </a:r>
            <a:r>
              <a:rPr lang="en-US" altLang="zh-TW" sz="6000" b="1" i="0" dirty="0" smtClean="0">
                <a:solidFill>
                  <a:srgbClr val="FF0000"/>
                </a:solidFill>
                <a:effectLst/>
                <a:latin typeface="-apple-system"/>
              </a:rPr>
              <a:t>Chrome</a:t>
            </a:r>
            <a:r>
              <a:rPr lang="zh-TW" altLang="en-US" sz="6000" b="1" i="0" dirty="0" smtClean="0">
                <a:solidFill>
                  <a:srgbClr val="FF0000"/>
                </a:solidFill>
                <a:effectLst/>
                <a:latin typeface="-apple-system"/>
              </a:rPr>
              <a:t>接近的版本</a:t>
            </a:r>
            <a:endParaRPr lang="zh-TW" altLang="en-US" sz="6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969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613"/>
            <a:ext cx="4679449" cy="352379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12819" y="4384202"/>
            <a:ext cx="120503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i="0" dirty="0" smtClean="0">
                <a:solidFill>
                  <a:srgbClr val="FF0000"/>
                </a:solidFill>
                <a:effectLst/>
                <a:latin typeface="-apple-system"/>
              </a:rPr>
              <a:t>選擇</a:t>
            </a:r>
            <a:r>
              <a:rPr lang="en-US" altLang="zh-TW" sz="60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hlinkClick r:id="rId3"/>
              </a:rPr>
              <a:t>chromedriver_win32.zip</a:t>
            </a:r>
            <a:r>
              <a:rPr lang="zh-TW" altLang="en-US" sz="6000" b="1" i="0" dirty="0" smtClean="0">
                <a:solidFill>
                  <a:srgbClr val="FF0000"/>
                </a:solidFill>
                <a:effectLst/>
                <a:latin typeface="-apple-system"/>
              </a:rPr>
              <a:t>版本</a:t>
            </a:r>
            <a:endParaRPr lang="zh-TW" altLang="en-US" sz="6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329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7" y="780483"/>
            <a:ext cx="9735333" cy="14513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15110" y="4283994"/>
            <a:ext cx="87059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i="0" dirty="0" smtClean="0">
                <a:solidFill>
                  <a:srgbClr val="FF0000"/>
                </a:solidFill>
                <a:effectLst/>
                <a:latin typeface="-apple-system"/>
              </a:rPr>
              <a:t>放在需要執行的目錄裡面</a:t>
            </a:r>
            <a:endParaRPr lang="zh-TW" altLang="en-US" sz="6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867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98" y="1265788"/>
            <a:ext cx="4936885" cy="23022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15110" y="4283994"/>
            <a:ext cx="87059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i="0" dirty="0" smtClean="0">
                <a:solidFill>
                  <a:srgbClr val="FF0000"/>
                </a:solidFill>
                <a:effectLst/>
                <a:latin typeface="-apple-system"/>
              </a:rPr>
              <a:t>放在需要執行的目錄裡面</a:t>
            </a:r>
            <a:endParaRPr lang="zh-TW" altLang="en-US" sz="6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213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025" y="367022"/>
            <a:ext cx="9670093" cy="606633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34005" y="2843408"/>
            <a:ext cx="5123146" cy="5260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2432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91615" cy="647084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62805" y="5839511"/>
            <a:ext cx="57115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i="0" dirty="0" smtClean="0">
                <a:solidFill>
                  <a:srgbClr val="FF0000"/>
                </a:solidFill>
                <a:effectLst/>
                <a:latin typeface="-apple-system"/>
              </a:rPr>
              <a:t>建議使</a:t>
            </a:r>
            <a:r>
              <a:rPr lang="en-US" altLang="zh-TW" sz="6000" b="1" i="0" dirty="0" err="1" smtClean="0">
                <a:solidFill>
                  <a:srgbClr val="FF0000"/>
                </a:solidFill>
                <a:effectLst/>
                <a:latin typeface="-apple-system"/>
              </a:rPr>
              <a:t>VScode</a:t>
            </a:r>
            <a:endParaRPr lang="zh-TW" altLang="en-US" sz="6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092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84</Words>
  <Application>Microsoft Office PowerPoint</Application>
  <PresentationFormat>自訂</PresentationFormat>
  <Paragraphs>17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Python股票爬蟲2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8</cp:revision>
  <dcterms:created xsi:type="dcterms:W3CDTF">2022-12-26T11:42:31Z</dcterms:created>
  <dcterms:modified xsi:type="dcterms:W3CDTF">2023-01-08T16:55:33Z</dcterms:modified>
</cp:coreProperties>
</file>