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73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C393-523A-4C5D-BCC5-FFD31712C31B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825-21C5-4258-9895-5025EB0E6C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2802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C393-523A-4C5D-BCC5-FFD31712C31B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825-21C5-4258-9895-5025EB0E6C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8569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C393-523A-4C5D-BCC5-FFD31712C31B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825-21C5-4258-9895-5025EB0E6C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4717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C393-523A-4C5D-BCC5-FFD31712C31B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825-21C5-4258-9895-5025EB0E6C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2097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C393-523A-4C5D-BCC5-FFD31712C31B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825-21C5-4258-9895-5025EB0E6C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9540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C393-523A-4C5D-BCC5-FFD31712C31B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825-21C5-4258-9895-5025EB0E6C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091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C393-523A-4C5D-BCC5-FFD31712C31B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825-21C5-4258-9895-5025EB0E6C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899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C393-523A-4C5D-BCC5-FFD31712C31B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825-21C5-4258-9895-5025EB0E6C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2591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C393-523A-4C5D-BCC5-FFD31712C31B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825-21C5-4258-9895-5025EB0E6C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2683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C393-523A-4C5D-BCC5-FFD31712C31B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825-21C5-4258-9895-5025EB0E6C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548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C393-523A-4C5D-BCC5-FFD31712C31B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825-21C5-4258-9895-5025EB0E6C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4812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1C393-523A-4C5D-BCC5-FFD31712C31B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8E825-21C5-4258-9895-5025EB0E6C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2098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Qrcode</a:t>
            </a:r>
            <a:r>
              <a:rPr lang="zh-TW" altLang="en-US" dirty="0" smtClean="0"/>
              <a:t>製作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89056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119312"/>
            <a:ext cx="12001500" cy="26193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95101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i="0" dirty="0" smtClean="0">
                <a:solidFill>
                  <a:srgbClr val="4C4C4C"/>
                </a:solidFill>
                <a:effectLst/>
                <a:latin typeface="barlow-extralight"/>
              </a:rPr>
              <a:t>安裝</a:t>
            </a:r>
            <a:r>
              <a:rPr lang="en-US" altLang="zh-TW" sz="4000" b="1" i="0" dirty="0" err="1" smtClean="0">
                <a:solidFill>
                  <a:srgbClr val="4C4C4C"/>
                </a:solidFill>
                <a:effectLst/>
                <a:latin typeface="barlow-extralight"/>
              </a:rPr>
              <a:t>qrcode</a:t>
            </a:r>
            <a:r>
              <a:rPr lang="zh-TW" altLang="en-US" sz="4000" b="1" i="0" dirty="0" smtClean="0">
                <a:solidFill>
                  <a:srgbClr val="4C4C4C"/>
                </a:solidFill>
                <a:effectLst/>
                <a:latin typeface="barlow-extralight"/>
              </a:rPr>
              <a:t>套件，也同時安裝了</a:t>
            </a:r>
            <a:r>
              <a:rPr lang="en-US" altLang="zh-TW" sz="4000" b="1" i="0" dirty="0" smtClean="0">
                <a:solidFill>
                  <a:srgbClr val="4C4C4C"/>
                </a:solidFill>
                <a:effectLst/>
                <a:latin typeface="barlow-extralight"/>
              </a:rPr>
              <a:t>Pillow</a:t>
            </a:r>
            <a:r>
              <a:rPr lang="zh-TW" altLang="en-US" sz="4000" b="1" i="0" dirty="0" smtClean="0">
                <a:solidFill>
                  <a:srgbClr val="4C4C4C"/>
                </a:solidFill>
                <a:effectLst/>
                <a:latin typeface="barlow-extralight"/>
              </a:rPr>
              <a:t>用來處理圖檔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26499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92" y="730946"/>
            <a:ext cx="4638675" cy="52959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40211" y="2671010"/>
            <a:ext cx="29687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solidFill>
                  <a:srgbClr val="4C4C4C"/>
                </a:solidFill>
                <a:latin typeface="barlow-extralight"/>
              </a:rPr>
              <a:t>產生</a:t>
            </a:r>
            <a:r>
              <a:rPr lang="en-US" altLang="zh-TW" sz="4000" b="1" dirty="0" err="1" smtClean="0">
                <a:solidFill>
                  <a:srgbClr val="4C4C4C"/>
                </a:solidFill>
                <a:latin typeface="barlow-extralight"/>
              </a:rPr>
              <a:t>qrcode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8296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</Words>
  <Application>Microsoft Office PowerPoint</Application>
  <PresentationFormat>自訂</PresentationFormat>
  <Paragraphs>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Qrcode製作</vt:lpstr>
      <vt:lpstr>投影片 2</vt:lpstr>
      <vt:lpstr>投影片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2022-12-05T13:09:18Z</dcterms:created>
  <dcterms:modified xsi:type="dcterms:W3CDTF">2023-01-08T16:57:14Z</dcterms:modified>
</cp:coreProperties>
</file>