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FB9-2F3A-4FE8-8D89-2F03DE0E7B52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7957-481F-4193-8769-655DFEB78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19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FB9-2F3A-4FE8-8D89-2F03DE0E7B52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7957-481F-4193-8769-655DFEB78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59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FB9-2F3A-4FE8-8D89-2F03DE0E7B52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7957-481F-4193-8769-655DFEB78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17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FB9-2F3A-4FE8-8D89-2F03DE0E7B52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7957-481F-4193-8769-655DFEB78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39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FB9-2F3A-4FE8-8D89-2F03DE0E7B52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7957-481F-4193-8769-655DFEB78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1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FB9-2F3A-4FE8-8D89-2F03DE0E7B52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7957-481F-4193-8769-655DFEB78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33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FB9-2F3A-4FE8-8D89-2F03DE0E7B52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7957-481F-4193-8769-655DFEB78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48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FB9-2F3A-4FE8-8D89-2F03DE0E7B52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7957-481F-4193-8769-655DFEB78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0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FB9-2F3A-4FE8-8D89-2F03DE0E7B52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7957-481F-4193-8769-655DFEB78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21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FB9-2F3A-4FE8-8D89-2F03DE0E7B52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7957-481F-4193-8769-655DFEB78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00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FB9-2F3A-4FE8-8D89-2F03DE0E7B52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7957-481F-4193-8769-655DFEB78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13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3AFB9-2F3A-4FE8-8D89-2F03DE0E7B52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A7957-481F-4193-8769-655DFEB78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26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 </a:t>
            </a:r>
            <a:r>
              <a:rPr lang="zh-TW" altLang="en-US" smtClean="0"/>
              <a:t>爬蟲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8228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40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92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4841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60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157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79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8176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818" y="1600532"/>
            <a:ext cx="6185313" cy="350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6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156152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smtClean="0">
                <a:solidFill>
                  <a:srgbClr val="C586C0"/>
                </a:solidFill>
                <a:effectLst/>
                <a:latin typeface="+mj-ea"/>
                <a:ea typeface="+mj-ea"/>
              </a:rPr>
              <a:t>import</a:t>
            </a:r>
            <a:r>
              <a:rPr lang="en-US" altLang="zh-TW" sz="3200" b="1" dirty="0" smtClean="0">
                <a:solidFill>
                  <a:srgbClr val="D4D4D4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zh-TW" sz="3200" b="1" dirty="0" smtClean="0">
                <a:effectLst/>
                <a:latin typeface="+mj-ea"/>
                <a:ea typeface="+mj-ea"/>
              </a:rPr>
              <a:t>requests</a:t>
            </a:r>
          </a:p>
          <a:p>
            <a:r>
              <a:rPr lang="en-US" altLang="zh-TW" sz="3200" b="1" dirty="0" smtClean="0">
                <a:solidFill>
                  <a:srgbClr val="C586C0"/>
                </a:solidFill>
                <a:effectLst/>
                <a:latin typeface="+mj-ea"/>
                <a:ea typeface="+mj-ea"/>
              </a:rPr>
              <a:t>from</a:t>
            </a:r>
            <a:r>
              <a:rPr lang="en-US" altLang="zh-TW" sz="3200" b="1" dirty="0" smtClean="0">
                <a:solidFill>
                  <a:srgbClr val="D4D4D4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zh-TW" sz="3200" b="1" dirty="0" smtClean="0">
                <a:effectLst/>
                <a:latin typeface="+mj-ea"/>
                <a:ea typeface="+mj-ea"/>
              </a:rPr>
              <a:t>bs4</a:t>
            </a:r>
            <a:r>
              <a:rPr lang="en-US" altLang="zh-TW" sz="3200" b="1" dirty="0" smtClean="0">
                <a:solidFill>
                  <a:srgbClr val="D4D4D4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zh-TW" sz="3200" b="1" dirty="0" smtClean="0">
                <a:solidFill>
                  <a:srgbClr val="C586C0"/>
                </a:solidFill>
                <a:effectLst/>
                <a:latin typeface="+mj-ea"/>
                <a:ea typeface="+mj-ea"/>
              </a:rPr>
              <a:t>import</a:t>
            </a:r>
            <a:r>
              <a:rPr lang="en-US" altLang="zh-TW" sz="3200" b="1" dirty="0" smtClean="0">
                <a:solidFill>
                  <a:srgbClr val="D4D4D4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zh-TW" sz="3200" b="1" dirty="0" err="1" smtClean="0">
                <a:effectLst/>
                <a:latin typeface="+mj-ea"/>
                <a:ea typeface="+mj-ea"/>
              </a:rPr>
              <a:t>BeautifulSoup</a:t>
            </a:r>
            <a:endParaRPr lang="en-US" altLang="zh-TW" sz="3200" b="1" dirty="0" smtClean="0">
              <a:effectLst/>
              <a:latin typeface="+mj-ea"/>
              <a:ea typeface="+mj-ea"/>
            </a:endParaRPr>
          </a:p>
          <a:p>
            <a:r>
              <a:rPr lang="en-US" altLang="zh-TW" sz="3200" b="1" dirty="0" smtClean="0">
                <a:solidFill>
                  <a:srgbClr val="D4D4D4"/>
                </a:solidFill>
                <a:effectLst/>
                <a:latin typeface="+mj-ea"/>
                <a:ea typeface="+mj-ea"/>
              </a:rPr>
              <a:t/>
            </a:r>
            <a:br>
              <a:rPr lang="en-US" altLang="zh-TW" sz="3200" b="1" dirty="0" smtClean="0">
                <a:solidFill>
                  <a:srgbClr val="D4D4D4"/>
                </a:solidFill>
                <a:effectLst/>
                <a:latin typeface="+mj-ea"/>
                <a:ea typeface="+mj-ea"/>
              </a:rPr>
            </a:br>
            <a:r>
              <a:rPr lang="en-US" altLang="zh-TW" sz="3200" b="1" dirty="0" err="1" smtClean="0">
                <a:effectLst/>
                <a:latin typeface="+mj-ea"/>
                <a:ea typeface="+mj-ea"/>
              </a:rPr>
              <a:t>resp</a:t>
            </a:r>
            <a:r>
              <a:rPr lang="en-US" altLang="zh-TW" sz="3200" b="1" dirty="0" smtClean="0">
                <a:effectLst/>
                <a:latin typeface="+mj-ea"/>
                <a:ea typeface="+mj-ea"/>
              </a:rPr>
              <a:t> = </a:t>
            </a:r>
            <a:r>
              <a:rPr lang="en-US" altLang="zh-TW" sz="3200" b="1" dirty="0" err="1" smtClean="0">
                <a:effectLst/>
                <a:latin typeface="+mj-ea"/>
                <a:ea typeface="+mj-ea"/>
              </a:rPr>
              <a:t>requests.get</a:t>
            </a:r>
            <a:r>
              <a:rPr lang="en-US" altLang="zh-TW" sz="3200" b="1" dirty="0" smtClean="0">
                <a:effectLst/>
                <a:latin typeface="+mj-ea"/>
                <a:ea typeface="+mj-ea"/>
              </a:rPr>
              <a:t>(</a:t>
            </a:r>
            <a:r>
              <a:rPr lang="en-US" altLang="zh-TW" sz="3200" b="1" dirty="0" smtClean="0">
                <a:solidFill>
                  <a:srgbClr val="CE9178"/>
                </a:solidFill>
                <a:effectLst/>
                <a:latin typeface="+mj-ea"/>
                <a:ea typeface="+mj-ea"/>
              </a:rPr>
              <a:t>'https://www.ksu.edu.tw/'</a:t>
            </a:r>
            <a:r>
              <a:rPr lang="en-US" altLang="zh-TW" sz="3200" b="1" dirty="0" smtClean="0">
                <a:effectLst/>
                <a:latin typeface="+mj-ea"/>
                <a:ea typeface="+mj-ea"/>
              </a:rPr>
              <a:t>)</a:t>
            </a:r>
          </a:p>
          <a:p>
            <a:r>
              <a:rPr lang="en-US" altLang="zh-TW" sz="3200" b="1" dirty="0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#</a:t>
            </a:r>
            <a:r>
              <a:rPr lang="en-US" altLang="zh-TW" sz="3200" b="1" dirty="0" err="1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resp.text</a:t>
            </a:r>
            <a:endParaRPr lang="en-US" altLang="zh-TW" sz="3200" b="1" dirty="0" smtClean="0">
              <a:solidFill>
                <a:srgbClr val="D4D4D4"/>
              </a:solidFill>
              <a:effectLst/>
              <a:latin typeface="+mj-ea"/>
              <a:ea typeface="+mj-ea"/>
            </a:endParaRPr>
          </a:p>
          <a:p>
            <a:r>
              <a:rPr lang="en-US" altLang="zh-TW" sz="3200" b="1" dirty="0" err="1" smtClean="0">
                <a:effectLst/>
                <a:latin typeface="+mj-ea"/>
                <a:ea typeface="+mj-ea"/>
              </a:rPr>
              <a:t>resp.status_code</a:t>
            </a:r>
            <a:endParaRPr lang="en-US" altLang="zh-TW" sz="3200" b="1" dirty="0" smtClean="0">
              <a:effectLst/>
              <a:latin typeface="+mj-ea"/>
              <a:ea typeface="+mj-ea"/>
            </a:endParaRPr>
          </a:p>
          <a:p>
            <a:r>
              <a:rPr lang="en-US" altLang="zh-TW" sz="3200" b="1" dirty="0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#</a:t>
            </a:r>
            <a:r>
              <a:rPr lang="en-US" altLang="zh-TW" sz="3200" b="1" dirty="0" err="1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resp.headers</a:t>
            </a:r>
            <a:r>
              <a:rPr lang="en-US" altLang="zh-TW" sz="3200" b="1" dirty="0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['content-type']</a:t>
            </a:r>
            <a:endParaRPr lang="en-US" altLang="zh-TW" sz="3200" b="1" dirty="0" smtClean="0">
              <a:solidFill>
                <a:srgbClr val="D4D4D4"/>
              </a:solidFill>
              <a:effectLst/>
              <a:latin typeface="+mj-ea"/>
              <a:ea typeface="+mj-ea"/>
            </a:endParaRPr>
          </a:p>
          <a:p>
            <a:r>
              <a:rPr lang="en-US" altLang="zh-TW" sz="3200" b="1" dirty="0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#</a:t>
            </a:r>
            <a:r>
              <a:rPr lang="en-US" altLang="zh-TW" sz="3200" b="1" dirty="0" err="1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resp.headers</a:t>
            </a:r>
            <a:r>
              <a:rPr lang="en-US" altLang="zh-TW" sz="3200" b="1" dirty="0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['Connection']</a:t>
            </a:r>
            <a:endParaRPr lang="en-US" altLang="zh-TW" sz="3200" b="1" dirty="0" smtClean="0">
              <a:solidFill>
                <a:srgbClr val="D4D4D4"/>
              </a:solidFill>
              <a:effectLst/>
              <a:latin typeface="+mj-ea"/>
              <a:ea typeface="+mj-ea"/>
            </a:endParaRPr>
          </a:p>
          <a:p>
            <a:r>
              <a:rPr lang="en-US" altLang="zh-TW" sz="3200" b="1" dirty="0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#</a:t>
            </a:r>
            <a:r>
              <a:rPr lang="en-US" altLang="zh-TW" sz="3200" b="1" dirty="0" err="1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resp.headers</a:t>
            </a:r>
            <a:r>
              <a:rPr lang="en-US" altLang="zh-TW" sz="3200" b="1" dirty="0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['Date']</a:t>
            </a:r>
            <a:endParaRPr lang="en-US" altLang="zh-TW" sz="3200" b="1" dirty="0" smtClean="0">
              <a:solidFill>
                <a:srgbClr val="D4D4D4"/>
              </a:solidFill>
              <a:effectLst/>
              <a:latin typeface="+mj-ea"/>
              <a:ea typeface="+mj-ea"/>
            </a:endParaRPr>
          </a:p>
          <a:p>
            <a:r>
              <a:rPr lang="en-US" altLang="zh-TW" sz="3200" b="1" dirty="0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#https://developer.mozilla.org/</a:t>
            </a:r>
            <a:r>
              <a:rPr lang="en-US" altLang="zh-TW" sz="3200" b="1" dirty="0" err="1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en</a:t>
            </a:r>
            <a:r>
              <a:rPr lang="en-US" altLang="zh-TW" sz="3200" b="1" dirty="0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-US/docs/Glossary/</a:t>
            </a:r>
            <a:r>
              <a:rPr lang="en-US" altLang="zh-TW" sz="3200" b="1" dirty="0" err="1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Response_header</a:t>
            </a:r>
            <a:endParaRPr lang="en-US" altLang="zh-TW" sz="3200" b="1" dirty="0" smtClean="0">
              <a:solidFill>
                <a:srgbClr val="D4D4D4"/>
              </a:solidFill>
              <a:effectLst/>
              <a:latin typeface="+mj-ea"/>
              <a:ea typeface="+mj-ea"/>
            </a:endParaRPr>
          </a:p>
          <a:p>
            <a:r>
              <a:rPr lang="en-US" altLang="zh-TW" sz="3200" b="1" dirty="0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#soup = </a:t>
            </a:r>
            <a:r>
              <a:rPr lang="en-US" altLang="zh-TW" sz="3200" b="1" dirty="0" err="1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BeautifulSoup</a:t>
            </a:r>
            <a:r>
              <a:rPr lang="en-US" altLang="zh-TW" sz="3200" b="1" dirty="0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(</a:t>
            </a:r>
            <a:r>
              <a:rPr lang="en-US" altLang="zh-TW" sz="3200" b="1" dirty="0" err="1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resp.text</a:t>
            </a:r>
            <a:r>
              <a:rPr lang="en-US" altLang="zh-TW" sz="3200" b="1" dirty="0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, '</a:t>
            </a:r>
            <a:r>
              <a:rPr lang="en-US" altLang="zh-TW" sz="3200" b="1" dirty="0" err="1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html.parser</a:t>
            </a:r>
            <a:r>
              <a:rPr lang="en-US" altLang="zh-TW" sz="3200" b="1" dirty="0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')</a:t>
            </a:r>
            <a:endParaRPr lang="en-US" altLang="zh-TW" sz="3200" b="1" dirty="0" smtClean="0">
              <a:solidFill>
                <a:srgbClr val="D4D4D4"/>
              </a:solidFill>
              <a:effectLst/>
              <a:latin typeface="+mj-ea"/>
              <a:ea typeface="+mj-ea"/>
            </a:endParaRPr>
          </a:p>
          <a:p>
            <a:r>
              <a:rPr lang="en-US" altLang="zh-TW" sz="3200" b="1" dirty="0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#print(</a:t>
            </a:r>
            <a:r>
              <a:rPr lang="en-US" altLang="zh-TW" sz="3200" b="1" dirty="0" err="1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soup.find</a:t>
            </a:r>
            <a:r>
              <a:rPr lang="en-US" altLang="zh-TW" sz="3200" b="1" dirty="0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('h1').text)</a:t>
            </a:r>
            <a:endParaRPr lang="en-US" altLang="zh-TW" sz="3200" b="1" dirty="0">
              <a:solidFill>
                <a:srgbClr val="D4D4D4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670125" y="2631489"/>
            <a:ext cx="480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顯示網站是否有正常啟動如果沒有會顯示</a:t>
            </a:r>
            <a:r>
              <a:rPr lang="en-US" altLang="zh-TW" b="1" dirty="0" smtClean="0">
                <a:solidFill>
                  <a:srgbClr val="FF0000"/>
                </a:solidFill>
              </a:rPr>
              <a:t>404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661769" y="3097040"/>
            <a:ext cx="480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顯示使用語言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661769" y="3575004"/>
            <a:ext cx="7087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b="1" dirty="0">
                <a:solidFill>
                  <a:srgbClr val="FF0000"/>
                </a:solidFill>
                <a:latin typeface="Arial" panose="020B0604020202020204" pitchFamily="34" charset="0"/>
                <a:ea typeface="Inter"/>
              </a:rPr>
              <a:t>如果發送的值</a:t>
            </a:r>
            <a:r>
              <a:rPr lang="zh-TW" altLang="zh-TW" b="1" dirty="0" smtClean="0">
                <a:solidFill>
                  <a:srgbClr val="FF0000"/>
                </a:solidFill>
                <a:latin typeface="Arial" panose="020B0604020202020204" pitchFamily="34" charset="0"/>
                <a:ea typeface="Inter"/>
              </a:rPr>
              <a:t>為</a:t>
            </a:r>
            <a:r>
              <a:rPr lang="zh-TW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Inter"/>
              </a:rPr>
              <a:t> 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font-code)"/>
              </a:rPr>
              <a:t>keep-alive</a:t>
            </a:r>
            <a:r>
              <a:rPr lang="zh-TW" altLang="zh-TW" b="1" dirty="0">
                <a:solidFill>
                  <a:srgbClr val="FF0000"/>
                </a:solidFill>
                <a:ea typeface="Inter"/>
              </a:rPr>
              <a:t>，則連接是持久的且未關閉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70125" y="4079526"/>
            <a:ext cx="708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Inter"/>
              </a:rPr>
              <a:t>顯示使用的當下時間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223358" y="5495755"/>
            <a:ext cx="708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Inter"/>
              </a:rPr>
              <a:t>顯示</a:t>
            </a:r>
            <a:r>
              <a:rPr lang="en-US" altLang="zh-TW" b="1" dirty="0" smtClean="0">
                <a:solidFill>
                  <a:srgbClr val="FF0000"/>
                </a:solidFill>
                <a:latin typeface="Arial" panose="020B0604020202020204" pitchFamily="34" charset="0"/>
                <a:ea typeface="Inter"/>
              </a:rPr>
              <a:t>h1</a:t>
            </a:r>
            <a:r>
              <a:rPr lang="zh-TW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Inter"/>
              </a:rPr>
              <a:t>標頭的字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78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400050"/>
            <a:ext cx="61817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0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682" y="-772150"/>
            <a:ext cx="10734806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 dirty="0" smtClean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requests</a:t>
            </a:r>
          </a:p>
          <a:p>
            <a:r>
              <a:rPr lang="en-US" altLang="zh-TW" b="0" dirty="0" smtClean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bs4 </a:t>
            </a:r>
            <a:r>
              <a:rPr lang="en-US" altLang="zh-TW" b="0" dirty="0" smtClean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BeautifulSoup</a:t>
            </a:r>
            <a:endParaRPr lang="en-US" altLang="zh-TW" b="0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TW" b="0" dirty="0" err="1" smtClean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smtClean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altLang="zh-TW" b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zh-TW" b="0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url1 = </a:t>
            </a:r>
            <a:r>
              <a:rPr lang="en-US" altLang="zh-TW" b="0" dirty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'https://www.ksu.edu.tw/'</a:t>
            </a:r>
            <a:endParaRPr lang="en-US" altLang="zh-TW" b="0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bad_url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 dirty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'http://non-</a:t>
            </a:r>
            <a:r>
              <a:rPr lang="en-US" altLang="zh-TW" b="0" dirty="0" err="1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existed.domain</a:t>
            </a:r>
            <a:r>
              <a:rPr lang="en-US" altLang="zh-TW" b="0" dirty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/connect.html'</a:t>
            </a:r>
            <a:endParaRPr lang="en-US" altLang="zh-TW" b="0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text1 = </a:t>
            </a:r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get_tag_text</a:t>
            </a:r>
            <a:r>
              <a:rPr lang="en-US" altLang="zh-TW" b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url1</a:t>
            </a:r>
            <a:r>
              <a:rPr lang="en-US" altLang="zh-TW" b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'h1'</a:t>
            </a:r>
            <a:r>
              <a:rPr lang="en-US" altLang="zh-TW" b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zh-TW" b="0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b="0" dirty="0" smtClean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TW" b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text1</a:t>
            </a:r>
            <a:r>
              <a:rPr lang="en-US" altLang="zh-TW" b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zh-TW" b="0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text2 = </a:t>
            </a:r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get_tag_text</a:t>
            </a:r>
            <a:r>
              <a:rPr lang="en-US" altLang="zh-TW" b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url1</a:t>
            </a:r>
            <a:r>
              <a:rPr lang="en-US" altLang="zh-TW" b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'h2'</a:t>
            </a:r>
            <a:r>
              <a:rPr lang="en-US" altLang="zh-TW" b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zh-TW" b="0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b="0" dirty="0" smtClean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TW" b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text2</a:t>
            </a:r>
            <a:r>
              <a:rPr lang="en-US" altLang="zh-TW" b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zh-TW" b="0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text3 = </a:t>
            </a:r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get_tag_text</a:t>
            </a:r>
            <a:r>
              <a:rPr lang="en-US" altLang="zh-TW" b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bad_url</a:t>
            </a:r>
            <a:r>
              <a:rPr lang="en-US" altLang="zh-TW" b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'h1'</a:t>
            </a:r>
            <a:r>
              <a:rPr lang="en-US" altLang="zh-TW" b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zh-TW" b="0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b="0" dirty="0" smtClean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TW" b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text3</a:t>
            </a:r>
            <a:r>
              <a:rPr lang="en-US" altLang="zh-TW" b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zh-TW" b="0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TW" b="0" dirty="0" err="1" smtClean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 smtClean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get_tag_text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 smtClean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tag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TW" b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zh-TW" b="0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b="0" dirty="0" smtClean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US" altLang="zh-TW" b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zh-TW" b="0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resp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requests.get</a:t>
            </a:r>
            <a:r>
              <a:rPr lang="en-US" altLang="zh-TW" b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altLang="zh-TW" b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zh-TW" b="0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zh-TW" b="0" dirty="0" smtClean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resp.status_code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== </a:t>
            </a:r>
            <a:r>
              <a:rPr lang="en-US" altLang="zh-TW" b="0" dirty="0" smtClean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altLang="zh-TW" b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zh-TW" b="0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soup = </a:t>
            </a:r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BeautifulSoup</a:t>
            </a:r>
            <a:r>
              <a:rPr lang="en-US" altLang="zh-TW" b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resp.text</a:t>
            </a:r>
            <a:r>
              <a:rPr lang="en-US" altLang="zh-TW" b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b="0" dirty="0" err="1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html.parser</a:t>
            </a:r>
            <a:r>
              <a:rPr lang="en-US" altLang="zh-TW" b="0" dirty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b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zh-TW" b="0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altLang="zh-TW" b="0" dirty="0" smtClean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soup.find</a:t>
            </a:r>
            <a:r>
              <a:rPr lang="en-US" altLang="zh-TW" b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tag</a:t>
            </a:r>
            <a:r>
              <a:rPr lang="en-US" altLang="zh-TW" b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.text</a:t>
            </a: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b="0" dirty="0" smtClean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Exception </a:t>
            </a:r>
            <a:r>
              <a:rPr lang="en-US" altLang="zh-TW" b="0" dirty="0" smtClean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e</a:t>
            </a:r>
            <a:r>
              <a:rPr lang="en-US" altLang="zh-TW" b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zh-TW" b="0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zh-TW" b="0" dirty="0" smtClean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TW" b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'Exception: %s'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%</a:t>
            </a:r>
            <a:r>
              <a:rPr lang="en-US" altLang="zh-TW" b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altLang="zh-TW" b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altLang="zh-TW" b="0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b="0" dirty="0" smtClean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None</a:t>
            </a:r>
            <a:endParaRPr lang="en-US" altLang="zh-TW" b="0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TW" b="0" dirty="0" smtClean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smtClean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__name__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== </a:t>
            </a:r>
            <a:r>
              <a:rPr lang="en-US" altLang="zh-TW" b="0" dirty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'__main__'</a:t>
            </a:r>
            <a:r>
              <a:rPr lang="en-US" altLang="zh-TW" b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zh-TW" b="0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main</a:t>
            </a:r>
            <a:r>
              <a:rPr lang="en-US" altLang="zh-TW" b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zh-TW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25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11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89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4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80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</Words>
  <Application>Microsoft Office PowerPoint</Application>
  <PresentationFormat>寬螢幕</PresentationFormat>
  <Paragraphs>39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Arial Unicode MS</vt:lpstr>
      <vt:lpstr>Inter</vt:lpstr>
      <vt:lpstr>var(--font-code)</vt:lpstr>
      <vt:lpstr>新細明體</vt:lpstr>
      <vt:lpstr>Arial</vt:lpstr>
      <vt:lpstr>Calibri</vt:lpstr>
      <vt:lpstr>Calibri Light</vt:lpstr>
      <vt:lpstr>Courier New</vt:lpstr>
      <vt:lpstr>Office 佈景主題</vt:lpstr>
      <vt:lpstr>Python 爬蟲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2022-12-12T13:21:57Z</dcterms:created>
  <dcterms:modified xsi:type="dcterms:W3CDTF">2022-12-12T13:26:45Z</dcterms:modified>
</cp:coreProperties>
</file>