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02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69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1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97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40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1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9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91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8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12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C393-523A-4C5D-BCC5-FFD31712C31B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E825-21C5-4258-9895-5025EB0E6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98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Qrcode</a:t>
            </a:r>
            <a:r>
              <a:rPr lang="zh-TW" altLang="en-US" dirty="0" smtClean="0"/>
              <a:t>製作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5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15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7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43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63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03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37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41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5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05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119312"/>
            <a:ext cx="12001500" cy="2619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5101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i="0" dirty="0" smtClean="0">
                <a:solidFill>
                  <a:srgbClr val="4C4C4C"/>
                </a:solidFill>
                <a:effectLst/>
                <a:latin typeface="barlow-extralight"/>
              </a:rPr>
              <a:t>安裝</a:t>
            </a:r>
            <a:r>
              <a:rPr lang="en-US" altLang="zh-TW" sz="4000" b="1" i="0" dirty="0" err="1" smtClean="0">
                <a:solidFill>
                  <a:srgbClr val="4C4C4C"/>
                </a:solidFill>
                <a:effectLst/>
                <a:latin typeface="barlow-extralight"/>
              </a:rPr>
              <a:t>qrcode</a:t>
            </a:r>
            <a:r>
              <a:rPr lang="zh-TW" altLang="en-US" sz="4000" b="1" i="0" dirty="0" smtClean="0">
                <a:solidFill>
                  <a:srgbClr val="4C4C4C"/>
                </a:solidFill>
                <a:effectLst/>
                <a:latin typeface="barlow-extralight"/>
              </a:rPr>
              <a:t>套件，也同時安裝了</a:t>
            </a:r>
            <a:r>
              <a:rPr lang="en-US" altLang="zh-TW" sz="4000" b="1" i="0" dirty="0" smtClean="0">
                <a:solidFill>
                  <a:srgbClr val="4C4C4C"/>
                </a:solidFill>
                <a:effectLst/>
                <a:latin typeface="barlow-extralight"/>
              </a:rPr>
              <a:t>Pillow</a:t>
            </a:r>
            <a:r>
              <a:rPr lang="zh-TW" altLang="en-US" sz="4000" b="1" i="0" dirty="0" smtClean="0">
                <a:solidFill>
                  <a:srgbClr val="4C4C4C"/>
                </a:solidFill>
                <a:effectLst/>
                <a:latin typeface="barlow-extralight"/>
              </a:rPr>
              <a:t>用來處理圖檔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499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25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92" y="730946"/>
            <a:ext cx="4638675" cy="5295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40211" y="2671010"/>
            <a:ext cx="2968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rgbClr val="4C4C4C"/>
                </a:solidFill>
                <a:latin typeface="barlow-extralight"/>
              </a:rPr>
              <a:t>產生</a:t>
            </a:r>
            <a:r>
              <a:rPr lang="en-US" altLang="zh-TW" sz="4000" b="1" dirty="0" err="1" smtClean="0">
                <a:solidFill>
                  <a:srgbClr val="4C4C4C"/>
                </a:solidFill>
                <a:latin typeface="barlow-extralight"/>
              </a:rPr>
              <a:t>qrcode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96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71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01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4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4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7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9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寬螢幕</PresentationFormat>
  <Paragraphs>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barlow-extralight</vt:lpstr>
      <vt:lpstr>新細明體</vt:lpstr>
      <vt:lpstr>Arial</vt:lpstr>
      <vt:lpstr>Calibri</vt:lpstr>
      <vt:lpstr>Calibri Light</vt:lpstr>
      <vt:lpstr>Office 佈景主題</vt:lpstr>
      <vt:lpstr>Qrcode製作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2022-12-05T13:09:18Z</dcterms:created>
  <dcterms:modified xsi:type="dcterms:W3CDTF">2022-12-05T13:20:50Z</dcterms:modified>
</cp:coreProperties>
</file>