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1BA0-99A6-4F96-9A9F-10E05FE24AEA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2C1-A113-44DC-AB39-CCD341725E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81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1BA0-99A6-4F96-9A9F-10E05FE24AEA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2C1-A113-44DC-AB39-CCD341725E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5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1BA0-99A6-4F96-9A9F-10E05FE24AEA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2C1-A113-44DC-AB39-CCD341725E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33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1BA0-99A6-4F96-9A9F-10E05FE24AEA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2C1-A113-44DC-AB39-CCD341725E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22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1BA0-99A6-4F96-9A9F-10E05FE24AEA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2C1-A113-44DC-AB39-CCD341725E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73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1BA0-99A6-4F96-9A9F-10E05FE24AEA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2C1-A113-44DC-AB39-CCD341725E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22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1BA0-99A6-4F96-9A9F-10E05FE24AEA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2C1-A113-44DC-AB39-CCD341725E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99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1BA0-99A6-4F96-9A9F-10E05FE24AEA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2C1-A113-44DC-AB39-CCD341725E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69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1BA0-99A6-4F96-9A9F-10E05FE24AEA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2C1-A113-44DC-AB39-CCD341725E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4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1BA0-99A6-4F96-9A9F-10E05FE24AEA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2C1-A113-44DC-AB39-CCD341725E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53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1BA0-99A6-4F96-9A9F-10E05FE24AEA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2C1-A113-44DC-AB39-CCD341725E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16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D1BA0-99A6-4F96-9A9F-10E05FE24AEA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0E2C1-A113-44DC-AB39-CCD341725E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40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2" y="57150"/>
            <a:ext cx="433387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8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548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871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493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92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2286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637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029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744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198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03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87" y="0"/>
            <a:ext cx="4391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82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260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734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515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823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114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852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220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107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404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4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-1"/>
            <a:ext cx="42672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87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33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828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857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723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185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192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787" y="1747837"/>
            <a:ext cx="41624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2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228600"/>
            <a:ext cx="5610225" cy="64008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114816" y="11523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由小到大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699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114816" y="11523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由小到大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7" y="228600"/>
            <a:ext cx="541972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6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66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24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0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</Words>
  <Application>Microsoft Office PowerPoint</Application>
  <PresentationFormat>寬螢幕</PresentationFormat>
  <Paragraphs>2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2022-10-24T12:11:34Z</dcterms:created>
  <dcterms:modified xsi:type="dcterms:W3CDTF">2022-10-24T13:00:49Z</dcterms:modified>
</cp:coreProperties>
</file>