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11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1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1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65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7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71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A90E-E746-491C-8B80-C8995599E2D1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FB5E-1D50-4D6F-875C-A09F9D79C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9420"/>
          </a:xfrm>
        </p:spPr>
        <p:txBody>
          <a:bodyPr/>
          <a:lstStyle/>
          <a:p>
            <a:pPr algn="ctr"/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08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9" y="357447"/>
            <a:ext cx="5105400" cy="360045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637607" y="1571105"/>
            <a:ext cx="390698" cy="2992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75615" y="149629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列出</a:t>
            </a:r>
            <a:r>
              <a:rPr lang="en-US" altLang="zh-TW" dirty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安裝</a:t>
            </a:r>
            <a:r>
              <a:rPr lang="zh-TW" altLang="en-US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6434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649" y="95871"/>
            <a:ext cx="4495800" cy="3371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94" y="95871"/>
            <a:ext cx="4943475" cy="475583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36865" y="2269375"/>
            <a:ext cx="432262" cy="28263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08266" y="222602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要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zh-TW" altLang="en-US" dirty="0" smtClean="0">
                <a:solidFill>
                  <a:srgbClr val="FFFF00"/>
                </a:solidFill>
              </a:rPr>
              <a:t>條底線才對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46815" y="1645920"/>
            <a:ext cx="2676698" cy="76477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375382" y="1379912"/>
            <a:ext cx="509847" cy="343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3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05" y="88265"/>
            <a:ext cx="3516941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5876" y="3283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版本的意思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61158" y="3157360"/>
            <a:ext cx="739833" cy="6216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8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Python Google Colab 開發平台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 開發平台</dc:title>
  <dc:creator>user</dc:creator>
  <cp:lastModifiedBy>user</cp:lastModifiedBy>
  <cp:revision>5</cp:revision>
  <dcterms:created xsi:type="dcterms:W3CDTF">2022-02-23T11:23:56Z</dcterms:created>
  <dcterms:modified xsi:type="dcterms:W3CDTF">2022-02-23T12:22:38Z</dcterms:modified>
</cp:coreProperties>
</file>