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16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49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7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3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01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6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27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95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4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09801-DB52-4932-9642-698E23CC61A2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63298-B289-4491-980A-3D9409711F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14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4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857" y="508138"/>
            <a:ext cx="9456098" cy="58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7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524" y="425884"/>
            <a:ext cx="10515600" cy="574944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public class Math {</a:t>
            </a:r>
          </a:p>
          <a:p>
            <a:pPr marL="0" indent="0">
              <a:buNone/>
            </a:pPr>
            <a:r>
              <a:rPr lang="en-US" altLang="zh-TW" dirty="0" smtClean="0"/>
              <a:t>	static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有一個方法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mul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(x + " * " + y + " = " + (x * y));</a:t>
            </a:r>
          </a:p>
          <a:p>
            <a:pPr marL="0" indent="0">
              <a:buNone/>
            </a:pPr>
            <a:r>
              <a:rPr lang="en-US" altLang="zh-TW" dirty="0" smtClean="0"/>
              <a:t>	}</a:t>
            </a:r>
          </a:p>
          <a:p>
            <a:pPr marL="0" indent="0">
              <a:buNone/>
            </a:pPr>
            <a:r>
              <a:rPr lang="en-US" altLang="zh-TW" dirty="0" smtClean="0"/>
              <a:t>	void div(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(x + " / " + y + " = " + (x / y));</a:t>
            </a:r>
          </a:p>
          <a:p>
            <a:pPr marL="0" indent="0">
              <a:buNone/>
            </a:pPr>
            <a:r>
              <a:rPr lang="en-US" altLang="zh-TW" dirty="0" smtClean="0"/>
              <a:t>	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53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5674" y="7984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public class Math {</a:t>
            </a:r>
          </a:p>
          <a:p>
            <a:pPr marL="0" indent="0">
              <a:buNone/>
            </a:pPr>
            <a:r>
              <a:rPr lang="en-US" altLang="zh-TW" dirty="0" smtClean="0"/>
              <a:t>	static void </a:t>
            </a:r>
            <a:r>
              <a:rPr lang="en-US" altLang="zh-TW" dirty="0" err="1" smtClean="0"/>
              <a:t>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</a:t>
            </a:r>
            <a:r>
              <a:rPr lang="en-US" altLang="zh-TW" b="1" i="1" dirty="0" smtClean="0">
                <a:solidFill>
                  <a:srgbClr val="FF0000"/>
                </a:solidFill>
              </a:rPr>
              <a:t>x + " * " + y + " = " + (x * y)</a:t>
            </a:r>
            <a:r>
              <a:rPr lang="en-US" altLang="zh-TW" dirty="0" smtClean="0"/>
              <a:t>);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en-US" altLang="zh-TW" b="1" i="1" dirty="0" smtClean="0">
                <a:solidFill>
                  <a:srgbClr val="FF0000"/>
                </a:solidFill>
              </a:rPr>
              <a:t>x</a:t>
            </a:r>
            <a:r>
              <a:rPr lang="zh-TW" altLang="en-US" b="1" i="1" dirty="0" smtClean="0">
                <a:solidFill>
                  <a:srgbClr val="FF0000"/>
                </a:solidFill>
              </a:rPr>
              <a:t>乘</a:t>
            </a:r>
            <a:r>
              <a:rPr lang="en-US" altLang="zh-TW" b="1" i="1" dirty="0" smtClean="0">
                <a:solidFill>
                  <a:srgbClr val="FF0000"/>
                </a:solidFill>
              </a:rPr>
              <a:t>y=(x*y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的合</a:t>
            </a:r>
            <a:r>
              <a:rPr lang="en-US" altLang="zh-TW" b="1" i="1" dirty="0" smtClean="0">
                <a:solidFill>
                  <a:srgbClr val="FF0000"/>
                </a:solidFill>
              </a:rPr>
              <a:t>)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	}</a:t>
            </a:r>
          </a:p>
          <a:p>
            <a:pPr marL="0" indent="0">
              <a:buNone/>
            </a:pPr>
            <a:r>
              <a:rPr lang="en-US" altLang="zh-TW" dirty="0" smtClean="0"/>
              <a:t>	void div(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(x + " / " + y + " = " + (x / y));</a:t>
            </a:r>
          </a:p>
          <a:p>
            <a:pPr marL="0" indent="0">
              <a:buNone/>
            </a:pPr>
            <a:r>
              <a:rPr lang="en-US" altLang="zh-TW" dirty="0" smtClean="0"/>
              <a:t>	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38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5674" y="7984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public class Math {</a:t>
            </a:r>
          </a:p>
          <a:p>
            <a:pPr marL="0" indent="0">
              <a:buNone/>
            </a:pPr>
            <a:r>
              <a:rPr lang="en-US" altLang="zh-TW" dirty="0" smtClean="0"/>
              <a:t>	static void </a:t>
            </a:r>
            <a:r>
              <a:rPr lang="en-US" altLang="zh-TW" dirty="0" err="1" smtClean="0"/>
              <a:t>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(x + " * " + y + " = " + (x * y));</a:t>
            </a:r>
          </a:p>
          <a:p>
            <a:pPr marL="0" indent="0">
              <a:buNone/>
            </a:pPr>
            <a:r>
              <a:rPr lang="en-US" altLang="zh-TW" dirty="0" smtClean="0"/>
              <a:t>	}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b="1" i="1" dirty="0" smtClean="0">
                <a:solidFill>
                  <a:srgbClr val="00B050"/>
                </a:solidFill>
              </a:rPr>
              <a:t>void</a:t>
            </a:r>
            <a:r>
              <a:rPr lang="en-US" altLang="zh-TW" dirty="0" smtClean="0"/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div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pPr marL="0" indent="0">
              <a:buNone/>
            </a:pPr>
            <a:r>
              <a:rPr lang="en-US" altLang="zh-TW" b="1" i="1" dirty="0" smtClean="0">
                <a:solidFill>
                  <a:srgbClr val="00B050"/>
                </a:solidFill>
              </a:rPr>
              <a:t>	</a:t>
            </a:r>
            <a:r>
              <a:rPr lang="zh-TW" altLang="en-US" b="1" i="1" dirty="0" smtClean="0">
                <a:solidFill>
                  <a:srgbClr val="00B050"/>
                </a:solidFill>
              </a:rPr>
              <a:t>不</a:t>
            </a:r>
            <a:r>
              <a:rPr lang="zh-TW" altLang="en-US" b="1" i="1" dirty="0">
                <a:solidFill>
                  <a:srgbClr val="00B050"/>
                </a:solidFill>
              </a:rPr>
              <a:t>回傳值</a:t>
            </a:r>
            <a:r>
              <a:rPr lang="zh-TW" altLang="en-US" b="1" i="1" dirty="0" smtClean="0">
                <a:solidFill>
                  <a:srgbClr val="FF0000"/>
                </a:solidFill>
              </a:rPr>
              <a:t>主程式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(x + " / " + y + " = " + (x / y));</a:t>
            </a:r>
          </a:p>
          <a:p>
            <a:pPr marL="0" indent="0">
              <a:buNone/>
            </a:pPr>
            <a:r>
              <a:rPr lang="en-US" altLang="zh-TW" dirty="0" smtClean="0"/>
              <a:t>	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01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5674" y="7984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public class Math {</a:t>
            </a:r>
          </a:p>
          <a:p>
            <a:pPr marL="0" indent="0">
              <a:buNone/>
            </a:pPr>
            <a:r>
              <a:rPr lang="en-US" altLang="zh-TW" dirty="0" smtClean="0"/>
              <a:t>	static void </a:t>
            </a:r>
            <a:r>
              <a:rPr lang="en-US" altLang="zh-TW" dirty="0" err="1" smtClean="0"/>
              <a:t>mul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(x + " * " + y + " = " + (x * y));</a:t>
            </a:r>
          </a:p>
          <a:p>
            <a:pPr marL="0" indent="0">
              <a:buNone/>
            </a:pPr>
            <a:r>
              <a:rPr lang="en-US" altLang="zh-TW" dirty="0" smtClean="0"/>
              <a:t>	}</a:t>
            </a:r>
          </a:p>
          <a:p>
            <a:pPr marL="0" indent="0">
              <a:buNone/>
            </a:pPr>
            <a:r>
              <a:rPr lang="en-US" altLang="zh-TW" dirty="0" smtClean="0"/>
              <a:t>	void div(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y) {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System.out.print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(x + " / " + y + " = " + (x / y));</a:t>
            </a:r>
          </a:p>
          <a:p>
            <a:pPr marL="0" indent="0">
              <a:buNone/>
            </a:pPr>
            <a:r>
              <a:rPr lang="en-US" altLang="zh-TW" b="1" i="1" dirty="0" smtClean="0">
                <a:solidFill>
                  <a:srgbClr val="FF0000"/>
                </a:solidFill>
              </a:rPr>
              <a:t>					x</a:t>
            </a:r>
            <a:r>
              <a:rPr lang="zh-TW" altLang="en-US" b="1" i="1" dirty="0" smtClean="0">
                <a:solidFill>
                  <a:srgbClr val="FF0000"/>
                </a:solidFill>
              </a:rPr>
              <a:t>除</a:t>
            </a:r>
            <a:r>
              <a:rPr lang="en-US" altLang="zh-TW" b="1" i="1" dirty="0" smtClean="0">
                <a:solidFill>
                  <a:srgbClr val="FF0000"/>
                </a:solidFill>
              </a:rPr>
              <a:t>y=(x/y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的合</a:t>
            </a:r>
            <a:r>
              <a:rPr lang="en-US" altLang="zh-TW" b="1" i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	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39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59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79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2022-04-13T12:56:59Z</dcterms:created>
  <dcterms:modified xsi:type="dcterms:W3CDTF">2022-04-13T12:57:20Z</dcterms:modified>
</cp:coreProperties>
</file>