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34AC940-06BC-4696-B4B4-2B2415B6146D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DB1D-895C-4473-8F92-ABE98EF877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F5A9-E124-4343-829D-36945788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91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DB1D-895C-4473-8F92-ABE98EF877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F5A9-E124-4343-829D-36945788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13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DB1D-895C-4473-8F92-ABE98EF877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F5A9-E124-4343-829D-36945788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77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DB1D-895C-4473-8F92-ABE98EF877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F5A9-E124-4343-829D-36945788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55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DB1D-895C-4473-8F92-ABE98EF877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F5A9-E124-4343-829D-36945788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1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DB1D-895C-4473-8F92-ABE98EF877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F5A9-E124-4343-829D-36945788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08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DB1D-895C-4473-8F92-ABE98EF877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F5A9-E124-4343-829D-36945788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19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DB1D-895C-4473-8F92-ABE98EF877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F5A9-E124-4343-829D-36945788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03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DB1D-895C-4473-8F92-ABE98EF877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F5A9-E124-4343-829D-36945788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30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DB1D-895C-4473-8F92-ABE98EF877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F5A9-E124-4343-829D-36945788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24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DB1D-895C-4473-8F92-ABE98EF877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F5A9-E124-4343-829D-36945788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06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ADB1D-895C-4473-8F92-ABE98EF877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3F5A9-E124-4343-829D-36945788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29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我的第一支</a:t>
            </a:r>
            <a:r>
              <a:rPr lang="en-US" altLang="zh-TW" dirty="0" smtClean="0"/>
              <a:t>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190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86755"/>
            <a:ext cx="12192000" cy="5322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 	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	  //import Scanner</a:t>
            </a:r>
            <a:r>
              <a:rPr lang="zh-TW" altLang="en-US" sz="2400" dirty="0" smtClean="0"/>
              <a:t>類別套件</a:t>
            </a:r>
          </a:p>
          <a:p>
            <a:endParaRPr lang="zh-TW" altLang="en-US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/** </a:t>
            </a:r>
            <a:r>
              <a:rPr lang="zh-TW" altLang="en-US" sz="2400" dirty="0" smtClean="0"/>
              <a:t>這是主類別 </a:t>
            </a:r>
            <a:r>
              <a:rPr lang="en-US" altLang="zh-TW" sz="2400" dirty="0" smtClean="0"/>
              <a:t>Hi */</a:t>
            </a:r>
          </a:p>
          <a:p>
            <a:pPr marL="0" indent="0">
              <a:buNone/>
            </a:pPr>
            <a:r>
              <a:rPr lang="en-US" altLang="zh-TW" sz="2400" dirty="0" smtClean="0"/>
              <a:t> 	public class Hi 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 /**</a:t>
            </a:r>
            <a:r>
              <a:rPr lang="zh-TW" altLang="en-US" sz="2400" dirty="0" smtClean="0"/>
              <a:t>這是程式進入點 </a:t>
            </a:r>
            <a:r>
              <a:rPr lang="en-US" altLang="zh-TW" sz="2400" dirty="0" smtClean="0"/>
              <a:t>main </a:t>
            </a:r>
            <a:r>
              <a:rPr lang="zh-TW" altLang="en-US" sz="2400" dirty="0" smtClean="0"/>
              <a:t>方法*</a:t>
            </a:r>
            <a:r>
              <a:rPr lang="en-US" altLang="zh-TW" sz="2400" dirty="0" smtClean="0"/>
              <a:t>/</a:t>
            </a:r>
          </a:p>
          <a:p>
            <a:pPr marL="0" indent="0">
              <a:buNone/>
            </a:pPr>
            <a:r>
              <a:rPr lang="en-US" altLang="zh-TW" sz="2400" dirty="0" smtClean="0"/>
              <a:t>	 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</a:p>
          <a:p>
            <a:pPr marL="0" indent="0">
              <a:buNone/>
            </a:pPr>
            <a:r>
              <a:rPr lang="en-US" altLang="zh-TW" sz="2400" dirty="0" smtClean="0"/>
              <a:t>		Scanner </a:t>
            </a:r>
            <a:r>
              <a:rPr lang="en-US" altLang="zh-TW" sz="2400" b="1" i="1" dirty="0" err="1" smtClean="0">
                <a:solidFill>
                  <a:srgbClr val="00B050"/>
                </a:solidFill>
              </a:rPr>
              <a:t>scn</a:t>
            </a:r>
            <a:r>
              <a:rPr lang="en-US" altLang="zh-TW" sz="2400" dirty="0" smtClean="0"/>
              <a:t> = new Scanner(System.in);	/*</a:t>
            </a:r>
            <a:r>
              <a:rPr lang="zh-TW" altLang="en-US" sz="2400" dirty="0" smtClean="0"/>
              <a:t>建立 </a:t>
            </a:r>
            <a:r>
              <a:rPr lang="en-US" altLang="zh-TW" sz="2400" dirty="0" smtClean="0"/>
              <a:t>Scanner </a:t>
            </a:r>
            <a:r>
              <a:rPr lang="zh-TW" altLang="en-US" sz="2400" dirty="0" smtClean="0"/>
              <a:t>物件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*/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請輸入姓名：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String 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   //</a:t>
            </a:r>
            <a:r>
              <a:rPr lang="zh-TW" altLang="en-US" sz="2400" dirty="0" smtClean="0"/>
              <a:t>字串變數</a:t>
            </a:r>
            <a:r>
              <a:rPr lang="en-US" altLang="zh-TW" sz="2400" dirty="0" err="1" smtClean="0"/>
              <a:t>strName</a:t>
            </a:r>
            <a:r>
              <a:rPr lang="zh-TW" altLang="en-US" sz="2400" dirty="0" smtClean="0"/>
              <a:t>儲存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接受的字串</a:t>
            </a:r>
          </a:p>
          <a:p>
            <a:pPr marL="0" indent="0">
              <a:buNone/>
            </a:pPr>
            <a:r>
              <a:rPr lang="zh-TW" altLang="en-US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("Hi! "+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+ ", </a:t>
            </a:r>
            <a:r>
              <a:rPr lang="zh-TW" altLang="en-US" sz="2400" dirty="0" smtClean="0"/>
              <a:t>歡迎來到</a:t>
            </a:r>
            <a:r>
              <a:rPr lang="en-US" altLang="zh-TW" sz="2400" dirty="0" smtClean="0"/>
              <a:t>Java</a:t>
            </a:r>
            <a:r>
              <a:rPr lang="zh-TW" altLang="en-US" sz="2400" dirty="0" smtClean="0"/>
              <a:t>世界！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b="1" i="1" dirty="0" err="1" smtClean="0">
                <a:solidFill>
                  <a:srgbClr val="00B050"/>
                </a:solidFill>
              </a:rPr>
              <a:t>scn.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close</a:t>
            </a:r>
            <a:r>
              <a:rPr lang="en-US" altLang="zh-TW" sz="2400" b="1" i="1" dirty="0" smtClean="0"/>
              <a:t>();</a:t>
            </a:r>
            <a:r>
              <a:rPr lang="en-US" altLang="zh-TW" sz="2400" dirty="0" smtClean="0"/>
              <a:t>	//</a:t>
            </a:r>
            <a:r>
              <a:rPr lang="zh-TW" altLang="en-US" sz="2400" dirty="0" smtClean="0"/>
              <a:t>關閉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物件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關閉</a:t>
            </a:r>
            <a:r>
              <a:rPr lang="en-US" altLang="zh-TW" sz="2400" b="1" i="1" dirty="0" err="1" smtClean="0">
                <a:solidFill>
                  <a:srgbClr val="00B050"/>
                </a:solidFill>
              </a:rPr>
              <a:t>scn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這個物件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的記憶體空間</a:t>
            </a:r>
            <a:endParaRPr lang="en-US" altLang="zh-TW" sz="24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b="1" i="1" dirty="0">
                <a:solidFill>
                  <a:srgbClr val="FF0000"/>
                </a:solidFill>
              </a:rPr>
              <a:t>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sz="2400" b="1" i="1" dirty="0" smtClean="0">
                <a:solidFill>
                  <a:srgbClr val="00B0F0"/>
                </a:solidFill>
              </a:rPr>
              <a:t>不關閉也可以時間到會自動關閉</a:t>
            </a:r>
            <a:r>
              <a:rPr lang="zh-TW" altLang="en-US" sz="2400" b="1" i="1" dirty="0" smtClean="0">
                <a:solidFill>
                  <a:srgbClr val="002060"/>
                </a:solidFill>
              </a:rPr>
              <a:t>但是建議關閉</a:t>
            </a:r>
          </a:p>
          <a:p>
            <a:pPr marL="0" indent="0">
              <a:buNone/>
            </a:pPr>
            <a:r>
              <a:rPr lang="zh-TW" altLang="en-US" sz="2400" dirty="0" smtClean="0"/>
              <a:t>	 </a:t>
            </a:r>
            <a:r>
              <a:rPr lang="en-US" altLang="zh-TW" sz="2400" dirty="0" smtClean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2174488" y="3445728"/>
            <a:ext cx="925551" cy="149426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98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11" y="442873"/>
            <a:ext cx="6166922" cy="593607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437862" y="1059366"/>
            <a:ext cx="21410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i="1" dirty="0" smtClean="0">
                <a:solidFill>
                  <a:srgbClr val="FF0000"/>
                </a:solidFill>
              </a:rPr>
              <a:t>截圖作業</a:t>
            </a:r>
            <a:endParaRPr lang="en-US" altLang="zh-TW" sz="3200" b="1" i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487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86755"/>
            <a:ext cx="12192000" cy="5322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 	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import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java.util.</a:t>
            </a:r>
            <a:r>
              <a:rPr lang="en-US" altLang="zh-TW" sz="2400" b="1" dirty="0" err="1" smtClean="0">
                <a:solidFill>
                  <a:srgbClr val="7030A0"/>
                </a:solidFill>
              </a:rPr>
              <a:t>Scanner</a:t>
            </a:r>
            <a:r>
              <a:rPr lang="en-US" altLang="zh-TW" sz="2400" dirty="0" smtClean="0"/>
              <a:t>;	  //import Scanner</a:t>
            </a:r>
            <a:r>
              <a:rPr lang="zh-TW" altLang="en-US" sz="2400" dirty="0" smtClean="0"/>
              <a:t>類別套件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載入 </a:t>
            </a:r>
            <a:r>
              <a:rPr lang="en-US" altLang="zh-TW" sz="2400" b="1" dirty="0" smtClean="0">
                <a:solidFill>
                  <a:srgbClr val="7030A0"/>
                </a:solidFill>
              </a:rPr>
              <a:t>java</a:t>
            </a:r>
            <a:r>
              <a:rPr lang="zh-TW" altLang="en-US" sz="2400" b="1" dirty="0" smtClean="0">
                <a:solidFill>
                  <a:srgbClr val="7030A0"/>
                </a:solidFill>
              </a:rPr>
              <a:t>裡面的類別套件</a:t>
            </a:r>
            <a:endParaRPr lang="zh-TW" altLang="en-US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/>
              <a:t>	/** </a:t>
            </a:r>
            <a:r>
              <a:rPr lang="zh-TW" altLang="en-US" sz="2400" dirty="0" smtClean="0"/>
              <a:t>這是主類別 </a:t>
            </a:r>
            <a:r>
              <a:rPr lang="en-US" altLang="zh-TW" sz="2400" dirty="0" smtClean="0"/>
              <a:t>Hi */</a:t>
            </a:r>
          </a:p>
          <a:p>
            <a:pPr marL="0" indent="0">
              <a:buNone/>
            </a:pPr>
            <a:r>
              <a:rPr lang="en-US" altLang="zh-TW" sz="2400" dirty="0" smtClean="0"/>
              <a:t> 	public class Hi 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 /**</a:t>
            </a:r>
            <a:r>
              <a:rPr lang="zh-TW" altLang="en-US" sz="2400" dirty="0" smtClean="0"/>
              <a:t>這是程式進入點 </a:t>
            </a:r>
            <a:r>
              <a:rPr lang="en-US" altLang="zh-TW" sz="2400" dirty="0" smtClean="0"/>
              <a:t>main </a:t>
            </a:r>
            <a:r>
              <a:rPr lang="zh-TW" altLang="en-US" sz="2400" dirty="0" smtClean="0"/>
              <a:t>方法*</a:t>
            </a:r>
            <a:r>
              <a:rPr lang="en-US" altLang="zh-TW" sz="2400" dirty="0" smtClean="0"/>
              <a:t>/</a:t>
            </a:r>
          </a:p>
          <a:p>
            <a:pPr marL="0" indent="0">
              <a:buNone/>
            </a:pPr>
            <a:r>
              <a:rPr lang="en-US" altLang="zh-TW" sz="2400" dirty="0" smtClean="0"/>
              <a:t>	 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</a:p>
          <a:p>
            <a:pPr marL="0" indent="0">
              <a:buNone/>
            </a:pP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	/*</a:t>
            </a:r>
            <a:r>
              <a:rPr lang="zh-TW" altLang="en-US" sz="2400" dirty="0" smtClean="0"/>
              <a:t>建立 </a:t>
            </a:r>
            <a:r>
              <a:rPr lang="en-US" altLang="zh-TW" sz="2400" dirty="0" smtClean="0"/>
              <a:t>Scanner </a:t>
            </a:r>
            <a:r>
              <a:rPr lang="zh-TW" altLang="en-US" sz="2400" dirty="0" smtClean="0"/>
              <a:t>物件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*/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請輸入姓名：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String 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   //</a:t>
            </a:r>
            <a:r>
              <a:rPr lang="zh-TW" altLang="en-US" sz="2400" dirty="0" smtClean="0"/>
              <a:t>字串變數</a:t>
            </a:r>
            <a:r>
              <a:rPr lang="en-US" altLang="zh-TW" sz="2400" dirty="0" err="1" smtClean="0"/>
              <a:t>strName</a:t>
            </a:r>
            <a:r>
              <a:rPr lang="zh-TW" altLang="en-US" sz="2400" dirty="0" smtClean="0"/>
              <a:t>儲存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接受的字串</a:t>
            </a:r>
          </a:p>
          <a:p>
            <a:pPr marL="0" indent="0">
              <a:buNone/>
            </a:pPr>
            <a:r>
              <a:rPr lang="zh-TW" altLang="en-US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("Hi! "+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+ ", </a:t>
            </a:r>
            <a:r>
              <a:rPr lang="zh-TW" altLang="en-US" sz="2400" dirty="0" smtClean="0"/>
              <a:t>歡迎來到</a:t>
            </a:r>
            <a:r>
              <a:rPr lang="en-US" altLang="zh-TW" sz="2400" dirty="0" smtClean="0"/>
              <a:t>Java</a:t>
            </a:r>
            <a:r>
              <a:rPr lang="zh-TW" altLang="en-US" sz="2400" dirty="0" smtClean="0"/>
              <a:t>世界！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	//</a:t>
            </a:r>
            <a:r>
              <a:rPr lang="zh-TW" altLang="en-US" sz="2400" dirty="0" smtClean="0"/>
              <a:t>關閉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物件</a:t>
            </a:r>
          </a:p>
          <a:p>
            <a:pPr marL="0" indent="0">
              <a:buNone/>
            </a:pPr>
            <a:r>
              <a:rPr lang="zh-TW" altLang="en-US" sz="2400" dirty="0" smtClean="0"/>
              <a:t>	 </a:t>
            </a:r>
            <a:r>
              <a:rPr lang="en-US" altLang="zh-TW" sz="2400" dirty="0" smtClean="0"/>
              <a:t>}</a:t>
            </a:r>
          </a:p>
          <a:p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756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86755"/>
            <a:ext cx="12192000" cy="5322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 	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	  //import Scanner</a:t>
            </a:r>
            <a:r>
              <a:rPr lang="zh-TW" altLang="en-US" sz="2400" dirty="0" smtClean="0"/>
              <a:t>類別套件</a:t>
            </a:r>
          </a:p>
          <a:p>
            <a:endParaRPr lang="zh-TW" altLang="en-US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/** </a:t>
            </a:r>
            <a:r>
              <a:rPr lang="zh-TW" altLang="en-US" sz="2400" dirty="0" smtClean="0"/>
              <a:t>這是主類別 </a:t>
            </a:r>
            <a:r>
              <a:rPr lang="en-US" altLang="zh-TW" sz="2400" dirty="0" smtClean="0"/>
              <a:t>Hi */</a:t>
            </a:r>
          </a:p>
          <a:p>
            <a:pPr marL="0" indent="0">
              <a:buNone/>
            </a:pPr>
            <a:r>
              <a:rPr lang="en-US" altLang="zh-TW" sz="2400" dirty="0" smtClean="0"/>
              <a:t> 	</a:t>
            </a:r>
            <a:r>
              <a:rPr lang="en-US" altLang="zh-TW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</a:t>
            </a:r>
            <a:r>
              <a:rPr lang="en-US" altLang="zh-TW" sz="2400" dirty="0" smtClean="0"/>
              <a:t> 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b="1" i="1" dirty="0" smtClean="0">
                <a:solidFill>
                  <a:schemeClr val="accent1"/>
                </a:solidFill>
              </a:rPr>
              <a:t>所有人都可以存取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class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是類別的意思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這個類別名稱是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Hi.java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 /**</a:t>
            </a:r>
            <a:r>
              <a:rPr lang="zh-TW" altLang="en-US" sz="2400" dirty="0" smtClean="0"/>
              <a:t>這是程式進入點 </a:t>
            </a:r>
            <a:r>
              <a:rPr lang="en-US" altLang="zh-TW" sz="2400" dirty="0" smtClean="0"/>
              <a:t>main </a:t>
            </a:r>
            <a:r>
              <a:rPr lang="zh-TW" altLang="en-US" sz="2400" dirty="0" smtClean="0"/>
              <a:t>方法*</a:t>
            </a:r>
            <a:r>
              <a:rPr lang="en-US" altLang="zh-TW" sz="2400" dirty="0" smtClean="0"/>
              <a:t>/</a:t>
            </a:r>
          </a:p>
          <a:p>
            <a:pPr marL="0" indent="0">
              <a:buNone/>
            </a:pPr>
            <a:r>
              <a:rPr lang="en-US" altLang="zh-TW" sz="2400" dirty="0" smtClean="0"/>
              <a:t>	 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</a:p>
          <a:p>
            <a:pPr marL="0" indent="0">
              <a:buNone/>
            </a:pP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	/*</a:t>
            </a:r>
            <a:r>
              <a:rPr lang="zh-TW" altLang="en-US" sz="2400" dirty="0" smtClean="0"/>
              <a:t>建立 </a:t>
            </a:r>
            <a:r>
              <a:rPr lang="en-US" altLang="zh-TW" sz="2400" dirty="0" smtClean="0"/>
              <a:t>Scanner </a:t>
            </a:r>
            <a:r>
              <a:rPr lang="zh-TW" altLang="en-US" sz="2400" dirty="0" smtClean="0"/>
              <a:t>物件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*/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請輸入姓名：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String 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   //</a:t>
            </a:r>
            <a:r>
              <a:rPr lang="zh-TW" altLang="en-US" sz="2400" dirty="0" smtClean="0"/>
              <a:t>字串變數</a:t>
            </a:r>
            <a:r>
              <a:rPr lang="en-US" altLang="zh-TW" sz="2400" dirty="0" err="1" smtClean="0"/>
              <a:t>strName</a:t>
            </a:r>
            <a:r>
              <a:rPr lang="zh-TW" altLang="en-US" sz="2400" dirty="0" smtClean="0"/>
              <a:t>儲存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接受的字串</a:t>
            </a:r>
          </a:p>
          <a:p>
            <a:pPr marL="0" indent="0">
              <a:buNone/>
            </a:pPr>
            <a:r>
              <a:rPr lang="zh-TW" altLang="en-US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("Hi! "+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+ ", </a:t>
            </a:r>
            <a:r>
              <a:rPr lang="zh-TW" altLang="en-US" sz="2400" dirty="0" smtClean="0"/>
              <a:t>歡迎來到</a:t>
            </a:r>
            <a:r>
              <a:rPr lang="en-US" altLang="zh-TW" sz="2400" dirty="0" smtClean="0"/>
              <a:t>Java</a:t>
            </a:r>
            <a:r>
              <a:rPr lang="zh-TW" altLang="en-US" sz="2400" dirty="0" smtClean="0"/>
              <a:t>世界！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	//</a:t>
            </a:r>
            <a:r>
              <a:rPr lang="zh-TW" altLang="en-US" sz="2400" dirty="0" smtClean="0"/>
              <a:t>關閉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物件</a:t>
            </a:r>
          </a:p>
          <a:p>
            <a:pPr marL="0" indent="0">
              <a:buNone/>
            </a:pPr>
            <a:r>
              <a:rPr lang="zh-TW" altLang="en-US" sz="2400" dirty="0" smtClean="0"/>
              <a:t>	 </a:t>
            </a:r>
            <a:r>
              <a:rPr lang="en-US" altLang="zh-TW" sz="2400" dirty="0" smtClean="0"/>
              <a:t>}</a:t>
            </a:r>
          </a:p>
          <a:p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555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86755"/>
            <a:ext cx="12192000" cy="5322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 	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	  //import Scanner</a:t>
            </a:r>
            <a:r>
              <a:rPr lang="zh-TW" altLang="en-US" sz="2400" dirty="0" smtClean="0"/>
              <a:t>類別套件</a:t>
            </a:r>
          </a:p>
          <a:p>
            <a:endParaRPr lang="zh-TW" altLang="en-US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/** </a:t>
            </a:r>
            <a:r>
              <a:rPr lang="zh-TW" altLang="en-US" sz="2400" dirty="0" smtClean="0"/>
              <a:t>這是主類別 </a:t>
            </a:r>
            <a:r>
              <a:rPr lang="en-US" altLang="zh-TW" sz="2400" dirty="0" smtClean="0"/>
              <a:t>Hi */</a:t>
            </a:r>
          </a:p>
          <a:p>
            <a:pPr marL="0" indent="0">
              <a:buNone/>
            </a:pPr>
            <a:r>
              <a:rPr lang="en-US" altLang="zh-TW" sz="2400" dirty="0" smtClean="0"/>
              <a:t> 	public class Hi 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 /**</a:t>
            </a:r>
            <a:r>
              <a:rPr lang="zh-TW" altLang="en-US" sz="2400" dirty="0" smtClean="0"/>
              <a:t>這是程式進入點 </a:t>
            </a:r>
            <a:r>
              <a:rPr lang="en-US" altLang="zh-TW" sz="2400" dirty="0" smtClean="0"/>
              <a:t>main </a:t>
            </a:r>
            <a:r>
              <a:rPr lang="zh-TW" altLang="en-US" sz="2400" dirty="0" smtClean="0"/>
              <a:t>方法*</a:t>
            </a:r>
            <a:r>
              <a:rPr lang="en-US" altLang="zh-TW" sz="2400" dirty="0" smtClean="0"/>
              <a:t>/</a:t>
            </a:r>
          </a:p>
          <a:p>
            <a:pPr marL="0" indent="0">
              <a:buNone/>
            </a:pPr>
            <a:r>
              <a:rPr lang="en-US" altLang="zh-TW" sz="2400" dirty="0" smtClean="0"/>
              <a:t>	 public </a:t>
            </a:r>
            <a:r>
              <a:rPr lang="en-US" altLang="zh-TW" sz="2400" b="1" i="1" dirty="0" smtClean="0">
                <a:solidFill>
                  <a:srgbClr val="00B0F0"/>
                </a:solidFill>
              </a:rPr>
              <a:t>static</a:t>
            </a:r>
            <a:r>
              <a:rPr lang="en-US" altLang="zh-TW" sz="2400" dirty="0" smtClean="0"/>
              <a:t> 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void</a:t>
            </a:r>
            <a:r>
              <a:rPr lang="en-US" altLang="zh-TW" sz="2400" dirty="0" smtClean="0"/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main</a:t>
            </a:r>
            <a:r>
              <a:rPr lang="en-US" altLang="zh-TW" sz="2400" dirty="0" smtClean="0"/>
              <a:t>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	</a:t>
            </a:r>
            <a:r>
              <a:rPr lang="zh-TW" altLang="en-US" sz="2400" b="1" i="1" dirty="0" smtClean="0">
                <a:solidFill>
                  <a:srgbClr val="00B0F0"/>
                </a:solidFill>
              </a:rPr>
              <a:t>靜態變數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不回傳值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主程式</a:t>
            </a:r>
            <a:endParaRPr lang="en-US" altLang="zh-TW" sz="24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	/*</a:t>
            </a:r>
            <a:r>
              <a:rPr lang="zh-TW" altLang="en-US" sz="2400" dirty="0" smtClean="0"/>
              <a:t>建立 </a:t>
            </a:r>
            <a:r>
              <a:rPr lang="en-US" altLang="zh-TW" sz="2400" dirty="0" smtClean="0"/>
              <a:t>Scanner </a:t>
            </a:r>
            <a:r>
              <a:rPr lang="zh-TW" altLang="en-US" sz="2400" dirty="0" smtClean="0"/>
              <a:t>物件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*/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請輸入姓名：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String 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   //</a:t>
            </a:r>
            <a:r>
              <a:rPr lang="zh-TW" altLang="en-US" sz="2400" dirty="0" smtClean="0"/>
              <a:t>字串變數</a:t>
            </a:r>
            <a:r>
              <a:rPr lang="en-US" altLang="zh-TW" sz="2400" dirty="0" err="1" smtClean="0"/>
              <a:t>strName</a:t>
            </a:r>
            <a:r>
              <a:rPr lang="zh-TW" altLang="en-US" sz="2400" dirty="0" smtClean="0"/>
              <a:t>儲存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接受的字串</a:t>
            </a:r>
          </a:p>
          <a:p>
            <a:pPr marL="0" indent="0">
              <a:buNone/>
            </a:pPr>
            <a:r>
              <a:rPr lang="zh-TW" altLang="en-US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("Hi! "+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+ ", </a:t>
            </a:r>
            <a:r>
              <a:rPr lang="zh-TW" altLang="en-US" sz="2400" dirty="0" smtClean="0"/>
              <a:t>歡迎來到</a:t>
            </a:r>
            <a:r>
              <a:rPr lang="en-US" altLang="zh-TW" sz="2400" dirty="0" smtClean="0"/>
              <a:t>Java</a:t>
            </a:r>
            <a:r>
              <a:rPr lang="zh-TW" altLang="en-US" sz="2400" dirty="0" smtClean="0"/>
              <a:t>世界！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	//</a:t>
            </a:r>
            <a:r>
              <a:rPr lang="zh-TW" altLang="en-US" sz="2400" dirty="0" smtClean="0"/>
              <a:t>關閉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物件</a:t>
            </a:r>
          </a:p>
          <a:p>
            <a:pPr marL="0" indent="0">
              <a:buNone/>
            </a:pPr>
            <a:r>
              <a:rPr lang="zh-TW" altLang="en-US" sz="2400" dirty="0" smtClean="0"/>
              <a:t>	 </a:t>
            </a:r>
            <a:r>
              <a:rPr lang="en-US" altLang="zh-TW" sz="2400" dirty="0" smtClean="0"/>
              <a:t>}</a:t>
            </a:r>
          </a:p>
          <a:p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967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6033"/>
            <a:ext cx="12192000" cy="5322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 	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	  //import Scanner</a:t>
            </a:r>
            <a:r>
              <a:rPr lang="zh-TW" altLang="en-US" sz="2400" dirty="0" smtClean="0"/>
              <a:t>類別套件</a:t>
            </a:r>
          </a:p>
          <a:p>
            <a:endParaRPr lang="zh-TW" altLang="en-US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/** </a:t>
            </a:r>
            <a:r>
              <a:rPr lang="zh-TW" altLang="en-US" sz="2400" dirty="0" smtClean="0"/>
              <a:t>這是主類別 </a:t>
            </a:r>
            <a:r>
              <a:rPr lang="en-US" altLang="zh-TW" sz="2400" dirty="0" smtClean="0"/>
              <a:t>Hi */</a:t>
            </a:r>
          </a:p>
          <a:p>
            <a:pPr marL="0" indent="0">
              <a:buNone/>
            </a:pPr>
            <a:r>
              <a:rPr lang="en-US" altLang="zh-TW" sz="2400" dirty="0" smtClean="0"/>
              <a:t> 	public class Hi 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 /**</a:t>
            </a:r>
            <a:r>
              <a:rPr lang="zh-TW" altLang="en-US" sz="2400" dirty="0" smtClean="0"/>
              <a:t>這是程式進入點 </a:t>
            </a:r>
            <a:r>
              <a:rPr lang="en-US" altLang="zh-TW" sz="2400" dirty="0" smtClean="0"/>
              <a:t>main </a:t>
            </a:r>
            <a:r>
              <a:rPr lang="zh-TW" altLang="en-US" sz="2400" dirty="0" smtClean="0"/>
              <a:t>方法*</a:t>
            </a:r>
            <a:r>
              <a:rPr lang="en-US" altLang="zh-TW" sz="2400" dirty="0" smtClean="0"/>
              <a:t>/</a:t>
            </a:r>
          </a:p>
          <a:p>
            <a:pPr marL="0" indent="0">
              <a:buNone/>
            </a:pPr>
            <a:r>
              <a:rPr lang="en-US" altLang="zh-TW" sz="2400" dirty="0" smtClean="0"/>
              <a:t>	 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</a:p>
          <a:p>
            <a:pPr marL="0" indent="0">
              <a:buNone/>
            </a:pPr>
            <a:r>
              <a:rPr lang="en-US" altLang="zh-TW" sz="2400" dirty="0" smtClean="0"/>
              <a:t>				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2</a:t>
            </a: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Scanner</a:t>
            </a:r>
            <a:r>
              <a:rPr lang="en-US" altLang="zh-TW" sz="2400" dirty="0" smtClean="0"/>
              <a:t> </a:t>
            </a:r>
            <a:r>
              <a:rPr lang="en-US" altLang="zh-TW" sz="2400" b="1" i="1" dirty="0" err="1" smtClean="0">
                <a:solidFill>
                  <a:srgbClr val="00B0F0"/>
                </a:solidFill>
              </a:rPr>
              <a:t>scn</a:t>
            </a:r>
            <a:r>
              <a:rPr lang="en-US" altLang="zh-TW" sz="2400" dirty="0" smtClean="0"/>
              <a:t> = 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new Scanner</a:t>
            </a:r>
            <a:r>
              <a:rPr lang="en-US" altLang="zh-TW" sz="2400" dirty="0" smtClean="0"/>
              <a:t>(</a:t>
            </a:r>
            <a:r>
              <a:rPr lang="en-US" altLang="zh-TW" sz="2400" b="1" i="1" dirty="0" smtClean="0">
                <a:solidFill>
                  <a:srgbClr val="002060"/>
                </a:solidFill>
              </a:rPr>
              <a:t>System</a:t>
            </a:r>
            <a:r>
              <a:rPr lang="en-US" altLang="zh-TW" sz="2400" b="1" i="1" dirty="0" smtClean="0">
                <a:solidFill>
                  <a:srgbClr val="92D050"/>
                </a:solidFill>
              </a:rPr>
              <a:t>.in</a:t>
            </a:r>
            <a:r>
              <a:rPr lang="en-US" altLang="zh-TW" sz="2400" dirty="0" smtClean="0"/>
              <a:t>);	/*</a:t>
            </a:r>
            <a:r>
              <a:rPr lang="zh-TW" altLang="en-US" sz="2400" dirty="0" smtClean="0"/>
              <a:t>建立 </a:t>
            </a:r>
            <a:r>
              <a:rPr lang="en-US" altLang="zh-TW" sz="2400" dirty="0" smtClean="0"/>
              <a:t>Scanner </a:t>
            </a:r>
            <a:r>
              <a:rPr lang="zh-TW" altLang="en-US" sz="2400" dirty="0" smtClean="0"/>
              <a:t>物件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*/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使用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Scanner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的類別套件</a:t>
            </a:r>
            <a:r>
              <a:rPr lang="en-US" altLang="zh-TW" sz="2400" b="1" i="1" dirty="0" err="1" smtClean="0">
                <a:solidFill>
                  <a:srgbClr val="00B0F0"/>
                </a:solidFill>
              </a:rPr>
              <a:t>scn</a:t>
            </a:r>
            <a:r>
              <a:rPr lang="zh-TW" altLang="en-US" sz="2400" b="1" i="1" dirty="0" smtClean="0">
                <a:solidFill>
                  <a:srgbClr val="00B0F0"/>
                </a:solidFill>
              </a:rPr>
              <a:t>是物件可以自己取名字</a:t>
            </a:r>
            <a:endParaRPr lang="en-US" altLang="zh-TW" sz="2400" b="1" i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400" b="1" i="1" dirty="0">
                <a:solidFill>
                  <a:srgbClr val="00B0F0"/>
                </a:solidFill>
              </a:rPr>
              <a:t>	</a:t>
            </a:r>
            <a:r>
              <a:rPr lang="en-US" altLang="zh-TW" sz="2400" b="1" i="1" dirty="0" smtClean="0">
                <a:solidFill>
                  <a:srgbClr val="00B0F0"/>
                </a:solidFill>
              </a:rPr>
              <a:t>	</a:t>
            </a:r>
            <a:r>
              <a:rPr lang="zh-TW" altLang="en-US" sz="2400" b="1" i="1" dirty="0" smtClean="0">
                <a:solidFill>
                  <a:srgbClr val="002060"/>
                </a:solidFill>
              </a:rPr>
              <a:t>系統</a:t>
            </a:r>
            <a:r>
              <a:rPr lang="zh-TW" altLang="en-US" sz="2400" b="1" i="1" dirty="0" smtClean="0">
                <a:solidFill>
                  <a:srgbClr val="92D050"/>
                </a:solidFill>
              </a:rPr>
              <a:t>等待輸入 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資料傳入新的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Scanner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再回傳給 </a:t>
            </a:r>
            <a:r>
              <a:rPr lang="en-US" altLang="zh-TW" sz="2400" b="1" i="1" dirty="0" err="1" smtClean="0">
                <a:solidFill>
                  <a:srgbClr val="00B0F0"/>
                </a:solidFill>
              </a:rPr>
              <a:t>scn</a:t>
            </a:r>
            <a:endParaRPr lang="en-US" altLang="zh-TW" sz="2400" b="1" i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請輸入姓名：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String 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   //</a:t>
            </a:r>
            <a:r>
              <a:rPr lang="zh-TW" altLang="en-US" sz="2400" dirty="0" smtClean="0"/>
              <a:t>字串變數</a:t>
            </a:r>
            <a:r>
              <a:rPr lang="en-US" altLang="zh-TW" sz="2400" dirty="0" err="1" smtClean="0"/>
              <a:t>strName</a:t>
            </a:r>
            <a:r>
              <a:rPr lang="zh-TW" altLang="en-US" sz="2400" dirty="0" smtClean="0"/>
              <a:t>儲存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接受的字串</a:t>
            </a:r>
          </a:p>
          <a:p>
            <a:pPr marL="0" indent="0">
              <a:buNone/>
            </a:pPr>
            <a:r>
              <a:rPr lang="zh-TW" altLang="en-US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("Hi! "+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+ ", </a:t>
            </a:r>
            <a:r>
              <a:rPr lang="zh-TW" altLang="en-US" sz="2400" dirty="0" smtClean="0"/>
              <a:t>歡迎來到</a:t>
            </a:r>
            <a:r>
              <a:rPr lang="en-US" altLang="zh-TW" sz="2400" dirty="0" smtClean="0"/>
              <a:t>Java</a:t>
            </a:r>
            <a:r>
              <a:rPr lang="zh-TW" altLang="en-US" sz="2400" dirty="0" smtClean="0"/>
              <a:t>世界！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	//</a:t>
            </a:r>
            <a:r>
              <a:rPr lang="zh-TW" altLang="en-US" sz="2400" dirty="0" smtClean="0"/>
              <a:t>關閉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物件</a:t>
            </a:r>
          </a:p>
          <a:p>
            <a:pPr marL="0" indent="0">
              <a:buNone/>
            </a:pPr>
            <a:r>
              <a:rPr lang="zh-TW" altLang="en-US" sz="2400" dirty="0" smtClean="0"/>
              <a:t>	 </a:t>
            </a:r>
            <a:r>
              <a:rPr lang="en-US" altLang="zh-TW" sz="2400" dirty="0" smtClean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2" name="弧形 1"/>
          <p:cNvSpPr/>
          <p:nvPr/>
        </p:nvSpPr>
        <p:spPr>
          <a:xfrm>
            <a:off x="4719177" y="2865864"/>
            <a:ext cx="1550020" cy="866620"/>
          </a:xfrm>
          <a:prstGeom prst="arc">
            <a:avLst>
              <a:gd name="adj1" fmla="val 11128942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stCxn id="2" idx="0"/>
          </p:cNvCxnSpPr>
          <p:nvPr/>
        </p:nvCxnSpPr>
        <p:spPr>
          <a:xfrm flipH="1">
            <a:off x="4633685" y="3225862"/>
            <a:ext cx="96665" cy="2087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 14"/>
          <p:cNvSpPr/>
          <p:nvPr/>
        </p:nvSpPr>
        <p:spPr>
          <a:xfrm>
            <a:off x="2321312" y="2768662"/>
            <a:ext cx="2185639" cy="1293540"/>
          </a:xfrm>
          <a:prstGeom prst="arc">
            <a:avLst>
              <a:gd name="adj1" fmla="val 11610680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5" idx="0"/>
          </p:cNvCxnSpPr>
          <p:nvPr/>
        </p:nvCxnSpPr>
        <p:spPr>
          <a:xfrm flipH="1">
            <a:off x="2232101" y="3172129"/>
            <a:ext cx="169483" cy="268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14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5322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 	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	  //import Scanner</a:t>
            </a:r>
            <a:r>
              <a:rPr lang="zh-TW" altLang="en-US" sz="2400" dirty="0" smtClean="0"/>
              <a:t>類別套件</a:t>
            </a:r>
          </a:p>
          <a:p>
            <a:endParaRPr lang="zh-TW" altLang="en-US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/** </a:t>
            </a:r>
            <a:r>
              <a:rPr lang="zh-TW" altLang="en-US" sz="2400" dirty="0" smtClean="0"/>
              <a:t>這是主類別 </a:t>
            </a:r>
            <a:r>
              <a:rPr lang="en-US" altLang="zh-TW" sz="2400" dirty="0" smtClean="0"/>
              <a:t>Hi */</a:t>
            </a:r>
          </a:p>
          <a:p>
            <a:pPr marL="0" indent="0">
              <a:buNone/>
            </a:pPr>
            <a:r>
              <a:rPr lang="en-US" altLang="zh-TW" sz="2400" dirty="0" smtClean="0"/>
              <a:t> 	public class Hi 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 /**</a:t>
            </a:r>
            <a:r>
              <a:rPr lang="zh-TW" altLang="en-US" sz="2400" dirty="0" smtClean="0"/>
              <a:t>這是程式進入點 </a:t>
            </a:r>
            <a:r>
              <a:rPr lang="en-US" altLang="zh-TW" sz="2400" dirty="0" smtClean="0"/>
              <a:t>main </a:t>
            </a:r>
            <a:r>
              <a:rPr lang="zh-TW" altLang="en-US" sz="2400" dirty="0" smtClean="0"/>
              <a:t>方法*</a:t>
            </a:r>
            <a:r>
              <a:rPr lang="en-US" altLang="zh-TW" sz="2400" dirty="0" smtClean="0"/>
              <a:t>/</a:t>
            </a:r>
          </a:p>
          <a:p>
            <a:pPr marL="0" indent="0">
              <a:buNone/>
            </a:pPr>
            <a:r>
              <a:rPr lang="en-US" altLang="zh-TW" sz="2400" dirty="0" smtClean="0"/>
              <a:t>	 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</a:p>
          <a:p>
            <a:pPr marL="0" indent="0">
              <a:buNone/>
            </a:pP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	/*</a:t>
            </a:r>
            <a:r>
              <a:rPr lang="zh-TW" altLang="en-US" sz="2400" dirty="0" smtClean="0"/>
              <a:t>建立 </a:t>
            </a:r>
            <a:r>
              <a:rPr lang="en-US" altLang="zh-TW" sz="2400" dirty="0" smtClean="0"/>
              <a:t>Scanner </a:t>
            </a:r>
            <a:r>
              <a:rPr lang="zh-TW" altLang="en-US" sz="2400" dirty="0" smtClean="0"/>
              <a:t>物件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*/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System.</a:t>
            </a:r>
            <a:r>
              <a:rPr lang="en-US" altLang="zh-TW" sz="2400" b="1" i="1" dirty="0" err="1" smtClean="0">
                <a:solidFill>
                  <a:srgbClr val="00B0F0"/>
                </a:solidFill>
              </a:rPr>
              <a:t>out.</a:t>
            </a:r>
            <a:r>
              <a:rPr lang="en-US" altLang="zh-TW" sz="2400" b="1" i="1" dirty="0" err="1" smtClean="0">
                <a:solidFill>
                  <a:srgbClr val="00B050"/>
                </a:solidFill>
              </a:rPr>
              <a:t>print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("</a:t>
            </a:r>
            <a:r>
              <a:rPr lang="zh-TW" altLang="en-US" sz="2400" b="1" i="1" dirty="0" smtClean="0">
                <a:solidFill>
                  <a:srgbClr val="92D050"/>
                </a:solidFill>
              </a:rPr>
              <a:t>請輸入姓名：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")</a:t>
            </a:r>
            <a:r>
              <a:rPr lang="en-US" altLang="zh-TW" sz="2400" b="1" i="1" dirty="0" smtClean="0"/>
              <a:t>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系統裡面的</a:t>
            </a:r>
            <a:r>
              <a:rPr lang="zh-TW" altLang="en-US" sz="2400" b="1" i="1" dirty="0" smtClean="0">
                <a:solidFill>
                  <a:srgbClr val="00B0F0"/>
                </a:solidFill>
              </a:rPr>
              <a:t>輸出流裡面的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方法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(“</a:t>
            </a:r>
            <a:r>
              <a:rPr lang="zh-TW" altLang="en-US" sz="2400" b="1" i="1" dirty="0" smtClean="0">
                <a:solidFill>
                  <a:srgbClr val="92D050"/>
                </a:solidFill>
              </a:rPr>
              <a:t>裡面可以隨便輸入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”)</a:t>
            </a:r>
            <a:r>
              <a:rPr lang="en-US" altLang="zh-TW" sz="2400" b="1" i="1" dirty="0" smtClean="0"/>
              <a:t>;</a:t>
            </a:r>
          </a:p>
          <a:p>
            <a:pPr marL="0" indent="0">
              <a:buNone/>
            </a:pPr>
            <a:r>
              <a:rPr lang="en-US" altLang="zh-TW" sz="2400" dirty="0" smtClean="0"/>
              <a:t>		String 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   //</a:t>
            </a:r>
            <a:r>
              <a:rPr lang="zh-TW" altLang="en-US" sz="2400" dirty="0" smtClean="0"/>
              <a:t>字串變數</a:t>
            </a:r>
            <a:r>
              <a:rPr lang="en-US" altLang="zh-TW" sz="2400" dirty="0" err="1" smtClean="0"/>
              <a:t>strName</a:t>
            </a:r>
            <a:r>
              <a:rPr lang="zh-TW" altLang="en-US" sz="2400" dirty="0" smtClean="0"/>
              <a:t>儲存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接受的字串</a:t>
            </a:r>
          </a:p>
          <a:p>
            <a:pPr marL="0" indent="0">
              <a:buNone/>
            </a:pPr>
            <a:r>
              <a:rPr lang="zh-TW" altLang="en-US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("Hi! "+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+ ", </a:t>
            </a:r>
            <a:r>
              <a:rPr lang="zh-TW" altLang="en-US" sz="2400" dirty="0" smtClean="0"/>
              <a:t>歡迎來到</a:t>
            </a:r>
            <a:r>
              <a:rPr lang="en-US" altLang="zh-TW" sz="2400" dirty="0" smtClean="0"/>
              <a:t>Java</a:t>
            </a:r>
            <a:r>
              <a:rPr lang="zh-TW" altLang="en-US" sz="2400" dirty="0" smtClean="0"/>
              <a:t>世界！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	//</a:t>
            </a:r>
            <a:r>
              <a:rPr lang="zh-TW" altLang="en-US" sz="2400" dirty="0" smtClean="0"/>
              <a:t>關閉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物件</a:t>
            </a:r>
          </a:p>
          <a:p>
            <a:pPr marL="0" indent="0">
              <a:buNone/>
            </a:pPr>
            <a:r>
              <a:rPr lang="zh-TW" altLang="en-US" sz="2400" dirty="0" smtClean="0"/>
              <a:t>	 </a:t>
            </a:r>
            <a:r>
              <a:rPr lang="en-US" altLang="zh-TW" sz="2400" dirty="0" smtClean="0"/>
              <a:t>}</a:t>
            </a:r>
          </a:p>
          <a:p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299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5322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 	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	  //import Scanner</a:t>
            </a:r>
            <a:r>
              <a:rPr lang="zh-TW" altLang="en-US" sz="2400" dirty="0" smtClean="0"/>
              <a:t>類別套件</a:t>
            </a:r>
          </a:p>
          <a:p>
            <a:endParaRPr lang="zh-TW" altLang="en-US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/** </a:t>
            </a:r>
            <a:r>
              <a:rPr lang="zh-TW" altLang="en-US" sz="2400" dirty="0" smtClean="0"/>
              <a:t>這是主類別 </a:t>
            </a:r>
            <a:r>
              <a:rPr lang="en-US" altLang="zh-TW" sz="2400" dirty="0" smtClean="0"/>
              <a:t>Hi */</a:t>
            </a:r>
          </a:p>
          <a:p>
            <a:pPr marL="0" indent="0">
              <a:buNone/>
            </a:pPr>
            <a:r>
              <a:rPr lang="en-US" altLang="zh-TW" sz="2400" dirty="0" smtClean="0"/>
              <a:t> 	public class Hi 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 /**</a:t>
            </a:r>
            <a:r>
              <a:rPr lang="zh-TW" altLang="en-US" sz="2400" dirty="0" smtClean="0"/>
              <a:t>這是程式進入點 </a:t>
            </a:r>
            <a:r>
              <a:rPr lang="en-US" altLang="zh-TW" sz="2400" dirty="0" smtClean="0"/>
              <a:t>main </a:t>
            </a:r>
            <a:r>
              <a:rPr lang="zh-TW" altLang="en-US" sz="2400" dirty="0" smtClean="0"/>
              <a:t>方法*</a:t>
            </a:r>
            <a:r>
              <a:rPr lang="en-US" altLang="zh-TW" sz="2400" dirty="0" smtClean="0"/>
              <a:t>/</a:t>
            </a:r>
          </a:p>
          <a:p>
            <a:pPr marL="0" indent="0">
              <a:buNone/>
            </a:pPr>
            <a:r>
              <a:rPr lang="en-US" altLang="zh-TW" sz="2400" dirty="0" smtClean="0"/>
              <a:t>	 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Scanner </a:t>
            </a:r>
            <a:r>
              <a:rPr lang="en-US" altLang="zh-TW" sz="2400" b="1" i="1" dirty="0" err="1" smtClean="0">
                <a:solidFill>
                  <a:srgbClr val="00B050"/>
                </a:solidFill>
              </a:rPr>
              <a:t>scn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 </a:t>
            </a:r>
            <a:r>
              <a:rPr lang="en-US" altLang="zh-TW" sz="2400" dirty="0" smtClean="0"/>
              <a:t>= new Scanner(System.in);	/*</a:t>
            </a:r>
            <a:r>
              <a:rPr lang="zh-TW" altLang="en-US" sz="2400" dirty="0" smtClean="0"/>
              <a:t>建立 </a:t>
            </a:r>
            <a:r>
              <a:rPr lang="en-US" altLang="zh-TW" sz="2400" dirty="0" smtClean="0"/>
              <a:t>Scanner </a:t>
            </a:r>
            <a:r>
              <a:rPr lang="zh-TW" altLang="en-US" sz="2400" dirty="0" smtClean="0"/>
              <a:t>物件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*/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請輸入姓名：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String</a:t>
            </a:r>
            <a:r>
              <a:rPr lang="en-US" altLang="zh-TW" sz="2400" b="1" i="1" dirty="0" smtClean="0"/>
              <a:t> </a:t>
            </a:r>
            <a:r>
              <a:rPr lang="en-US" altLang="zh-TW" sz="2400" b="1" i="1" dirty="0" err="1" smtClean="0">
                <a:solidFill>
                  <a:srgbClr val="FFC000"/>
                </a:solidFill>
              </a:rPr>
              <a:t>strName</a:t>
            </a:r>
            <a:r>
              <a:rPr lang="en-US" altLang="zh-TW" sz="2400" b="1" i="1" dirty="0" smtClean="0"/>
              <a:t> = </a:t>
            </a:r>
            <a:r>
              <a:rPr lang="en-US" altLang="zh-TW" sz="2400" b="1" i="1" dirty="0" err="1" smtClean="0">
                <a:solidFill>
                  <a:srgbClr val="00B050"/>
                </a:solidFill>
              </a:rPr>
              <a:t>scn.next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()</a:t>
            </a:r>
            <a:r>
              <a:rPr lang="en-US" altLang="zh-TW" sz="2400" dirty="0" smtClean="0">
                <a:solidFill>
                  <a:srgbClr val="00B050"/>
                </a:solidFill>
              </a:rPr>
              <a:t>;  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 </a:t>
            </a:r>
            <a:r>
              <a:rPr lang="en-US" altLang="zh-TW" sz="2400" dirty="0" smtClean="0"/>
              <a:t>//</a:t>
            </a:r>
            <a:r>
              <a:rPr lang="zh-TW" altLang="en-US" sz="2400" dirty="0" smtClean="0"/>
              <a:t>字串變數</a:t>
            </a:r>
            <a:r>
              <a:rPr lang="en-US" altLang="zh-TW" sz="2400" dirty="0" err="1" smtClean="0"/>
              <a:t>strName</a:t>
            </a:r>
            <a:r>
              <a:rPr lang="zh-TW" altLang="en-US" sz="2400" dirty="0" smtClean="0"/>
              <a:t>儲存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接受的字串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字串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取名子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(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要有意義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)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掃描</a:t>
            </a:r>
            <a:r>
              <a:rPr lang="en-US" altLang="zh-TW" sz="2400" b="1" i="1" dirty="0" err="1" smtClean="0">
                <a:solidFill>
                  <a:srgbClr val="00B050"/>
                </a:solidFill>
              </a:rPr>
              <a:t>scn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輸入的資料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再回傳給</a:t>
            </a:r>
            <a:r>
              <a:rPr lang="en-US" altLang="zh-TW" sz="2400" b="1" i="1" dirty="0" err="1" smtClean="0">
                <a:solidFill>
                  <a:srgbClr val="FFC000"/>
                </a:solidFill>
              </a:rPr>
              <a:t>strName</a:t>
            </a:r>
            <a:endParaRPr lang="en-US" altLang="zh-TW" sz="24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sz="2400" b="1" i="1" dirty="0"/>
              <a:t>	</a:t>
            </a:r>
            <a:r>
              <a:rPr lang="en-US" altLang="zh-TW" sz="2400" b="1" i="1" dirty="0" smtClean="0"/>
              <a:t>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因為開頭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String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是字串所以取得的資料也是字串</a:t>
            </a:r>
            <a:endParaRPr lang="en-US" altLang="zh-TW" sz="24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("Hi! "+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+ ", </a:t>
            </a:r>
            <a:r>
              <a:rPr lang="zh-TW" altLang="en-US" sz="2400" dirty="0" smtClean="0"/>
              <a:t>歡迎來到</a:t>
            </a:r>
            <a:r>
              <a:rPr lang="en-US" altLang="zh-TW" sz="2400" dirty="0" smtClean="0"/>
              <a:t>Java</a:t>
            </a:r>
            <a:r>
              <a:rPr lang="zh-TW" altLang="en-US" sz="2400" dirty="0" smtClean="0"/>
              <a:t>世界！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	//</a:t>
            </a:r>
            <a:r>
              <a:rPr lang="zh-TW" altLang="en-US" sz="2400" dirty="0" smtClean="0"/>
              <a:t>關閉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物件</a:t>
            </a:r>
          </a:p>
          <a:p>
            <a:pPr marL="0" indent="0">
              <a:buNone/>
            </a:pPr>
            <a:r>
              <a:rPr lang="zh-TW" altLang="en-US" sz="2400" dirty="0" smtClean="0"/>
              <a:t>	 </a:t>
            </a:r>
            <a:r>
              <a:rPr lang="en-US" altLang="zh-TW" sz="2400" dirty="0" smtClean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4" name="弧形 3"/>
          <p:cNvSpPr/>
          <p:nvPr/>
        </p:nvSpPr>
        <p:spPr>
          <a:xfrm>
            <a:off x="2486723" y="3791414"/>
            <a:ext cx="1795346" cy="691376"/>
          </a:xfrm>
          <a:prstGeom prst="arc">
            <a:avLst>
              <a:gd name="adj1" fmla="val 10842438"/>
              <a:gd name="adj2" fmla="val 21545021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4" idx="0"/>
          </p:cNvCxnSpPr>
          <p:nvPr/>
        </p:nvCxnSpPr>
        <p:spPr>
          <a:xfrm flipH="1">
            <a:off x="2442118" y="4126026"/>
            <a:ext cx="45066" cy="13374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3122806" y="3088888"/>
            <a:ext cx="1716823" cy="110400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2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5322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 	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	  //import Scanner</a:t>
            </a:r>
            <a:r>
              <a:rPr lang="zh-TW" altLang="en-US" sz="2400" dirty="0" smtClean="0"/>
              <a:t>類別套件</a:t>
            </a:r>
          </a:p>
          <a:p>
            <a:endParaRPr lang="zh-TW" altLang="en-US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/** </a:t>
            </a:r>
            <a:r>
              <a:rPr lang="zh-TW" altLang="en-US" sz="2400" dirty="0" smtClean="0"/>
              <a:t>這是主類別 </a:t>
            </a:r>
            <a:r>
              <a:rPr lang="en-US" altLang="zh-TW" sz="2400" dirty="0" smtClean="0"/>
              <a:t>Hi */</a:t>
            </a:r>
          </a:p>
          <a:p>
            <a:pPr marL="0" indent="0">
              <a:buNone/>
            </a:pPr>
            <a:r>
              <a:rPr lang="en-US" altLang="zh-TW" sz="2400" dirty="0" smtClean="0"/>
              <a:t> 	public class Hi 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 /**</a:t>
            </a:r>
            <a:r>
              <a:rPr lang="zh-TW" altLang="en-US" sz="2400" dirty="0" smtClean="0"/>
              <a:t>這是程式進入點 </a:t>
            </a:r>
            <a:r>
              <a:rPr lang="en-US" altLang="zh-TW" sz="2400" dirty="0" smtClean="0"/>
              <a:t>main </a:t>
            </a:r>
            <a:r>
              <a:rPr lang="zh-TW" altLang="en-US" sz="2400" dirty="0" smtClean="0"/>
              <a:t>方法*</a:t>
            </a:r>
            <a:r>
              <a:rPr lang="en-US" altLang="zh-TW" sz="2400" dirty="0" smtClean="0"/>
              <a:t>/</a:t>
            </a:r>
          </a:p>
          <a:p>
            <a:pPr marL="0" indent="0">
              <a:buNone/>
            </a:pPr>
            <a:r>
              <a:rPr lang="en-US" altLang="zh-TW" sz="2400" dirty="0" smtClean="0"/>
              <a:t>	 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</a:p>
          <a:p>
            <a:pPr marL="0" indent="0">
              <a:buNone/>
            </a:pP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	/*</a:t>
            </a:r>
            <a:r>
              <a:rPr lang="zh-TW" altLang="en-US" sz="2400" dirty="0" smtClean="0"/>
              <a:t>建立 </a:t>
            </a:r>
            <a:r>
              <a:rPr lang="en-US" altLang="zh-TW" sz="2400" dirty="0" smtClean="0"/>
              <a:t>Scanner </a:t>
            </a:r>
            <a:r>
              <a:rPr lang="zh-TW" altLang="en-US" sz="2400" dirty="0" smtClean="0"/>
              <a:t>物件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*/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請輸入姓名：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String </a:t>
            </a:r>
            <a:r>
              <a:rPr lang="en-US" altLang="zh-TW" sz="2400" b="1" i="1" dirty="0" err="1" smtClean="0">
                <a:solidFill>
                  <a:srgbClr val="0070C0"/>
                </a:solidFill>
              </a:rPr>
              <a:t>strName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   //</a:t>
            </a:r>
            <a:r>
              <a:rPr lang="zh-TW" altLang="en-US" sz="2400" dirty="0" smtClean="0"/>
              <a:t>字串變數</a:t>
            </a:r>
            <a:r>
              <a:rPr lang="en-US" altLang="zh-TW" sz="2400" dirty="0" err="1" smtClean="0"/>
              <a:t>strName</a:t>
            </a:r>
            <a:r>
              <a:rPr lang="zh-TW" altLang="en-US" sz="2400" dirty="0" smtClean="0"/>
              <a:t>儲存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接受的字串</a:t>
            </a:r>
          </a:p>
          <a:p>
            <a:pPr marL="0" indent="0">
              <a:buNone/>
            </a:pPr>
            <a:r>
              <a:rPr lang="zh-TW" altLang="en-US" sz="2400" dirty="0" smtClean="0"/>
              <a:t>		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System.</a:t>
            </a:r>
            <a:r>
              <a:rPr lang="en-US" altLang="zh-TW" sz="2400" b="1" i="1" dirty="0" err="1" smtClean="0">
                <a:solidFill>
                  <a:srgbClr val="00B0F0"/>
                </a:solidFill>
              </a:rPr>
              <a:t>out.</a:t>
            </a:r>
            <a:r>
              <a:rPr lang="en-US" altLang="zh-TW" sz="2400" b="1" i="1" dirty="0" err="1" smtClean="0">
                <a:solidFill>
                  <a:srgbClr val="00B050"/>
                </a:solidFill>
              </a:rPr>
              <a:t>println</a:t>
            </a:r>
            <a:r>
              <a:rPr lang="en-US" altLang="zh-TW" sz="2400" b="1" i="1" dirty="0" smtClean="0"/>
              <a:t>("Hi! "</a:t>
            </a:r>
            <a:r>
              <a:rPr lang="en-US" altLang="zh-TW" sz="2400" b="1" i="1" dirty="0" smtClean="0">
                <a:solidFill>
                  <a:srgbClr val="FF33CC"/>
                </a:solidFill>
              </a:rPr>
              <a:t>+</a:t>
            </a:r>
            <a:r>
              <a:rPr lang="en-US" altLang="zh-TW" sz="2400" b="1" i="1" dirty="0" err="1" smtClean="0">
                <a:solidFill>
                  <a:srgbClr val="0070C0"/>
                </a:solidFill>
              </a:rPr>
              <a:t>strName</a:t>
            </a:r>
            <a:r>
              <a:rPr lang="en-US" altLang="zh-TW" sz="2400" b="1" i="1" dirty="0" smtClean="0"/>
              <a:t> </a:t>
            </a:r>
            <a:r>
              <a:rPr lang="en-US" altLang="zh-TW" sz="2400" b="1" i="1" dirty="0" smtClean="0">
                <a:solidFill>
                  <a:srgbClr val="FF33CC"/>
                </a:solidFill>
              </a:rPr>
              <a:t>+ </a:t>
            </a:r>
            <a:r>
              <a:rPr lang="en-US" altLang="zh-TW" sz="2400" b="1" i="1" dirty="0" smtClean="0"/>
              <a:t>", </a:t>
            </a:r>
            <a:r>
              <a:rPr lang="zh-TW" altLang="en-US" sz="2400" b="1" i="1" dirty="0" smtClean="0"/>
              <a:t>歡迎來到</a:t>
            </a:r>
            <a:r>
              <a:rPr lang="en-US" altLang="zh-TW" sz="2400" b="1" i="1" dirty="0" smtClean="0"/>
              <a:t>Java</a:t>
            </a:r>
            <a:r>
              <a:rPr lang="zh-TW" altLang="en-US" sz="2400" b="1" i="1" dirty="0" smtClean="0"/>
              <a:t>世界！</a:t>
            </a:r>
            <a:r>
              <a:rPr lang="en-US" altLang="zh-TW" sz="2400" b="1" i="1" dirty="0" smtClean="0"/>
              <a:t>")</a:t>
            </a:r>
            <a:r>
              <a:rPr lang="en-US" altLang="zh-TW" sz="2400" dirty="0" smtClean="0"/>
              <a:t>;</a:t>
            </a:r>
          </a:p>
          <a:p>
            <a:pPr marL="0" indent="0">
              <a:buNone/>
            </a:pPr>
            <a:r>
              <a:rPr lang="en-US" altLang="zh-TW" sz="2400" b="1" i="1" dirty="0" smtClean="0">
                <a:solidFill>
                  <a:srgbClr val="FF0000"/>
                </a:solidFill>
              </a:rPr>
              <a:t>	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系統裡面的</a:t>
            </a:r>
            <a:r>
              <a:rPr lang="zh-TW" altLang="en-US" sz="2400" b="1" i="1" dirty="0" smtClean="0">
                <a:solidFill>
                  <a:srgbClr val="00B0F0"/>
                </a:solidFill>
              </a:rPr>
              <a:t>輸出流裡面的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方法 </a:t>
            </a:r>
            <a:r>
              <a:rPr lang="en-US" altLang="zh-TW" sz="2400" b="1" i="1" dirty="0" smtClean="0">
                <a:solidFill>
                  <a:srgbClr val="FF33CC"/>
                </a:solidFill>
              </a:rPr>
              <a:t>+</a:t>
            </a:r>
            <a:r>
              <a:rPr lang="zh-TW" altLang="en-US" sz="2400" b="1" i="1" dirty="0" smtClean="0">
                <a:solidFill>
                  <a:srgbClr val="FF33CC"/>
                </a:solidFill>
              </a:rPr>
              <a:t>可以把字接起來 </a:t>
            </a:r>
            <a:endParaRPr lang="en-US" altLang="zh-TW" sz="2400" b="1" i="1" dirty="0" smtClean="0">
              <a:solidFill>
                <a:srgbClr val="FF33CC"/>
              </a:solidFill>
            </a:endParaRPr>
          </a:p>
          <a:p>
            <a:pPr marL="0" indent="0">
              <a:buNone/>
            </a:pPr>
            <a:r>
              <a:rPr lang="en-US" altLang="zh-TW" sz="2400" b="1" i="1" dirty="0">
                <a:solidFill>
                  <a:srgbClr val="FF33CC"/>
                </a:solidFill>
              </a:rPr>
              <a:t>	</a:t>
            </a:r>
            <a:r>
              <a:rPr lang="en-US" altLang="zh-TW" sz="2400" b="1" i="1" dirty="0" smtClean="0">
                <a:solidFill>
                  <a:srgbClr val="FF33CC"/>
                </a:solidFill>
              </a:rPr>
              <a:t>	</a:t>
            </a:r>
            <a:r>
              <a:rPr lang="en-US" altLang="zh-TW" sz="2400" b="1" i="1" dirty="0" err="1" smtClean="0">
                <a:solidFill>
                  <a:srgbClr val="0070C0"/>
                </a:solidFill>
              </a:rPr>
              <a:t>strName</a:t>
            </a:r>
            <a:r>
              <a:rPr lang="zh-TW" altLang="en-US" sz="2400" b="1" i="1" dirty="0" smtClean="0">
                <a:solidFill>
                  <a:srgbClr val="0070C0"/>
                </a:solidFill>
              </a:rPr>
              <a:t>是取得上面字串取得的資料</a:t>
            </a:r>
            <a:endParaRPr lang="en-US" altLang="zh-TW" sz="2400" dirty="0" smtClean="0">
              <a:solidFill>
                <a:srgbClr val="FF33CC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	//</a:t>
            </a:r>
            <a:r>
              <a:rPr lang="zh-TW" altLang="en-US" sz="2400" dirty="0" smtClean="0"/>
              <a:t>關閉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物件</a:t>
            </a:r>
          </a:p>
          <a:p>
            <a:pPr marL="0" indent="0">
              <a:buNone/>
            </a:pPr>
            <a:r>
              <a:rPr lang="zh-TW" altLang="en-US" sz="2400" dirty="0" smtClean="0"/>
              <a:t>	 </a:t>
            </a:r>
            <a:r>
              <a:rPr lang="en-US" altLang="zh-TW" sz="2400" dirty="0" smtClean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cxnSp>
        <p:nvCxnSpPr>
          <p:cNvPr id="4" name="直線單箭頭接點 3"/>
          <p:cNvCxnSpPr/>
          <p:nvPr/>
        </p:nvCxnSpPr>
        <p:spPr>
          <a:xfrm flipH="1" flipV="1">
            <a:off x="3802566" y="3992139"/>
            <a:ext cx="1449658" cy="23417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23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</Words>
  <Application>Microsoft Office PowerPoint</Application>
  <PresentationFormat>寬螢幕</PresentationFormat>
  <Paragraphs>123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我的第一支java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我的第一支java</dc:title>
  <dc:creator>使用者</dc:creator>
  <cp:lastModifiedBy>使用者</cp:lastModifiedBy>
  <cp:revision>12</cp:revision>
  <dcterms:created xsi:type="dcterms:W3CDTF">2022-03-02T13:46:24Z</dcterms:created>
  <dcterms:modified xsi:type="dcterms:W3CDTF">2022-03-02T15:34:47Z</dcterms:modified>
</cp:coreProperties>
</file>