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7" r:id="rId3"/>
    <p:sldId id="256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E62B981-110A-4D8D-AF28-ABDCA197A44F}">
          <p14:sldIdLst>
            <p14:sldId id="281"/>
            <p14:sldId id="257"/>
            <p14:sldId id="256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ADC4-530D-44C5-B784-EE365259837E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F7489-7CE8-41BE-ACEB-CED47A24E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25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ADC4-530D-44C5-B784-EE365259837E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F7489-7CE8-41BE-ACEB-CED47A24E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95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ADC4-530D-44C5-B784-EE365259837E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F7489-7CE8-41BE-ACEB-CED47A24E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06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ADC4-530D-44C5-B784-EE365259837E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F7489-7CE8-41BE-ACEB-CED47A24E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77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ADC4-530D-44C5-B784-EE365259837E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F7489-7CE8-41BE-ACEB-CED47A24E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46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ADC4-530D-44C5-B784-EE365259837E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F7489-7CE8-41BE-ACEB-CED47A24E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29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ADC4-530D-44C5-B784-EE365259837E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F7489-7CE8-41BE-ACEB-CED47A24E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42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ADC4-530D-44C5-B784-EE365259837E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F7489-7CE8-41BE-ACEB-CED47A24E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13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ADC4-530D-44C5-B784-EE365259837E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F7489-7CE8-41BE-ACEB-CED47A24E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28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ADC4-530D-44C5-B784-EE365259837E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F7489-7CE8-41BE-ACEB-CED47A24E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9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ADC4-530D-44C5-B784-EE365259837E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F7489-7CE8-41BE-ACEB-CED47A24E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49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3ADC4-530D-44C5-B784-EE365259837E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F7489-7CE8-41BE-ACEB-CED47A24E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49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9600" b="1" dirty="0" smtClean="0"/>
              <a:t>第四作業</a:t>
            </a:r>
            <a:endParaRPr lang="zh-TW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67442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26509" y="117693"/>
            <a:ext cx="105594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java.util.Scanner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ElseIfElse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Scanner </a:t>
            </a:r>
            <a:r>
              <a:rPr lang="en-US" altLang="zh-TW" dirty="0" err="1" smtClean="0"/>
              <a:t>scn</a:t>
            </a:r>
            <a:r>
              <a:rPr lang="en-US" altLang="zh-TW" dirty="0" smtClean="0"/>
              <a:t> = new Scanner(System.in);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("</a:t>
            </a:r>
            <a:r>
              <a:rPr lang="zh-TW" altLang="en-US" dirty="0" smtClean="0"/>
              <a:t>請輸入用水度數</a:t>
            </a:r>
            <a:r>
              <a:rPr lang="en-US" altLang="zh-TW" dirty="0" smtClean="0"/>
              <a:t>: ");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scn.nextInt</a:t>
            </a:r>
            <a:r>
              <a:rPr lang="en-US" altLang="zh-TW" dirty="0" smtClean="0"/>
              <a:t>(); </a:t>
            </a:r>
          </a:p>
          <a:p>
            <a:r>
              <a:rPr lang="en-US" altLang="zh-TW" dirty="0" smtClean="0"/>
              <a:t>		double unit;   </a:t>
            </a:r>
          </a:p>
          <a:p>
            <a:r>
              <a:rPr lang="en-US" altLang="zh-TW" dirty="0" smtClean="0"/>
              <a:t>		if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&lt;= 10) {          </a:t>
            </a:r>
          </a:p>
          <a:p>
            <a:r>
              <a:rPr lang="en-US" altLang="zh-TW" dirty="0" smtClean="0"/>
              <a:t>			</a:t>
            </a:r>
            <a:r>
              <a:rPr lang="en-US" altLang="zh-TW" b="1" i="1" dirty="0" smtClean="0">
                <a:solidFill>
                  <a:srgbClr val="FF0000"/>
                </a:solidFill>
              </a:rPr>
              <a:t>unit = 7.35;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如果輸入的值</a:t>
            </a:r>
            <a:r>
              <a:rPr lang="en-US" altLang="zh-TW" b="1" i="1" dirty="0" smtClean="0">
                <a:solidFill>
                  <a:srgbClr val="FF0000"/>
                </a:solidFill>
              </a:rPr>
              <a:t>&lt;=10</a:t>
            </a:r>
            <a:r>
              <a:rPr lang="zh-TW" altLang="en-US" b="1" i="1" dirty="0">
                <a:solidFill>
                  <a:srgbClr val="FF0000"/>
                </a:solidFill>
              </a:rPr>
              <a:t>就會得到</a:t>
            </a:r>
            <a:r>
              <a:rPr lang="en-US" altLang="zh-TW" b="1" i="1" dirty="0" smtClean="0">
                <a:solidFill>
                  <a:srgbClr val="FF0000"/>
                </a:solidFill>
              </a:rPr>
              <a:t> </a:t>
            </a:r>
            <a:r>
              <a:rPr lang="en-US" altLang="zh-TW" b="1" i="1" dirty="0" smtClean="0">
                <a:solidFill>
                  <a:srgbClr val="FF0000"/>
                </a:solidFill>
              </a:rPr>
              <a:t>unit = 7.35</a:t>
            </a:r>
            <a:r>
              <a:rPr lang="zh-TW" altLang="en-US" b="1" i="1" dirty="0" smtClean="0">
                <a:solidFill>
                  <a:srgbClr val="FF0000"/>
                </a:solidFill>
              </a:rPr>
              <a:t>答案</a:t>
            </a:r>
            <a:r>
              <a:rPr lang="en-US" altLang="zh-TW" b="1" i="1" dirty="0" smtClean="0">
                <a:solidFill>
                  <a:srgbClr val="FF0000"/>
                </a:solidFill>
              </a:rPr>
              <a:t>       </a:t>
            </a:r>
          </a:p>
          <a:p>
            <a:r>
              <a:rPr lang="en-US" altLang="zh-TW" dirty="0" smtClean="0"/>
              <a:t>		} else if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&gt; 10 &amp;&amp; 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&lt;= 30) {    </a:t>
            </a:r>
          </a:p>
          <a:p>
            <a:r>
              <a:rPr lang="en-US" altLang="zh-TW" dirty="0" smtClean="0"/>
              <a:t>			unit = 9.45;          </a:t>
            </a:r>
          </a:p>
          <a:p>
            <a:r>
              <a:rPr lang="en-US" altLang="zh-TW" dirty="0" smtClean="0"/>
              <a:t>		} else if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&gt; 30 &amp;&amp; 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&lt;= 50) {   </a:t>
            </a:r>
          </a:p>
          <a:p>
            <a:r>
              <a:rPr lang="en-US" altLang="zh-TW" dirty="0" smtClean="0"/>
              <a:t>			unit = 11.55;          </a:t>
            </a:r>
          </a:p>
          <a:p>
            <a:r>
              <a:rPr lang="en-US" altLang="zh-TW" dirty="0" smtClean="0"/>
              <a:t>		} else {                  </a:t>
            </a:r>
          </a:p>
          <a:p>
            <a:r>
              <a:rPr lang="en-US" altLang="zh-TW" dirty="0" smtClean="0"/>
              <a:t>			unit = 12.075;         </a:t>
            </a:r>
          </a:p>
          <a:p>
            <a:r>
              <a:rPr lang="en-US" altLang="zh-TW" dirty="0" smtClean="0"/>
              <a:t>		}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System.out.printf</a:t>
            </a:r>
            <a:r>
              <a:rPr lang="en-US" altLang="zh-TW" dirty="0" smtClean="0"/>
              <a:t>("</a:t>
            </a:r>
            <a:r>
              <a:rPr lang="zh-TW" altLang="en-US" dirty="0" smtClean="0"/>
              <a:t>每度</a:t>
            </a:r>
            <a:r>
              <a:rPr lang="en-US" altLang="zh-TW" dirty="0" smtClean="0"/>
              <a:t>: %6.3f </a:t>
            </a:r>
            <a:r>
              <a:rPr lang="zh-TW" altLang="en-US" dirty="0" smtClean="0"/>
              <a:t>元</a:t>
            </a:r>
            <a:r>
              <a:rPr lang="en-US" altLang="zh-TW" dirty="0" smtClean="0"/>
              <a:t>%n", unit);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System.out.printf</a:t>
            </a:r>
            <a:r>
              <a:rPr lang="en-US" altLang="zh-TW" dirty="0" smtClean="0"/>
              <a:t>("</a:t>
            </a:r>
            <a:r>
              <a:rPr lang="zh-TW" altLang="en-US" dirty="0" smtClean="0"/>
              <a:t>實付水費</a:t>
            </a:r>
            <a:r>
              <a:rPr lang="en-US" altLang="zh-TW" dirty="0" smtClean="0"/>
              <a:t>: %d </a:t>
            </a:r>
            <a:r>
              <a:rPr lang="zh-TW" altLang="en-US" dirty="0" smtClean="0"/>
              <a:t>元</a:t>
            </a:r>
            <a:r>
              <a:rPr lang="en-US" altLang="zh-TW" dirty="0" smtClean="0"/>
              <a:t>",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* unit));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scn.close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3804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26509" y="117693"/>
            <a:ext cx="105594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java.util.Scanner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ElseIfElse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Scanner </a:t>
            </a:r>
            <a:r>
              <a:rPr lang="en-US" altLang="zh-TW" dirty="0" err="1" smtClean="0"/>
              <a:t>scn</a:t>
            </a:r>
            <a:r>
              <a:rPr lang="en-US" altLang="zh-TW" dirty="0" smtClean="0"/>
              <a:t> = new Scanner(System.in);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("</a:t>
            </a:r>
            <a:r>
              <a:rPr lang="zh-TW" altLang="en-US" dirty="0" smtClean="0"/>
              <a:t>請輸入用水度數</a:t>
            </a:r>
            <a:r>
              <a:rPr lang="en-US" altLang="zh-TW" dirty="0" smtClean="0"/>
              <a:t>: ");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scn.nextInt</a:t>
            </a:r>
            <a:r>
              <a:rPr lang="en-US" altLang="zh-TW" dirty="0" smtClean="0"/>
              <a:t>(); </a:t>
            </a:r>
          </a:p>
          <a:p>
            <a:r>
              <a:rPr lang="en-US" altLang="zh-TW" dirty="0" smtClean="0"/>
              <a:t>		double unit;   </a:t>
            </a:r>
          </a:p>
          <a:p>
            <a:r>
              <a:rPr lang="en-US" altLang="zh-TW" dirty="0" smtClean="0"/>
              <a:t>		if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&lt;= 10) {          </a:t>
            </a:r>
          </a:p>
          <a:p>
            <a:r>
              <a:rPr lang="en-US" altLang="zh-TW" dirty="0" smtClean="0"/>
              <a:t>			unit = 7.35;           </a:t>
            </a:r>
          </a:p>
          <a:p>
            <a:r>
              <a:rPr lang="en-US" altLang="zh-TW" dirty="0" smtClean="0"/>
              <a:t>		} else if (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deg</a:t>
            </a:r>
            <a:r>
              <a:rPr lang="en-US" altLang="zh-TW" b="1" i="1" dirty="0" smtClean="0">
                <a:solidFill>
                  <a:srgbClr val="FF0000"/>
                </a:solidFill>
              </a:rPr>
              <a:t> &gt; 10 </a:t>
            </a:r>
            <a:r>
              <a:rPr lang="en-US" altLang="zh-TW" b="1" i="1" dirty="0" smtClean="0">
                <a:solidFill>
                  <a:srgbClr val="92D050"/>
                </a:solidFill>
              </a:rPr>
              <a:t>&amp;&amp;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deg</a:t>
            </a:r>
            <a:r>
              <a:rPr lang="en-US" altLang="zh-TW" b="1" i="1" dirty="0" smtClean="0">
                <a:solidFill>
                  <a:srgbClr val="FF0000"/>
                </a:solidFill>
              </a:rPr>
              <a:t> &lt;= 30</a:t>
            </a:r>
            <a:r>
              <a:rPr lang="en-US" altLang="zh-TW" dirty="0" smtClean="0"/>
              <a:t>) {    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如果輸入進來的值</a:t>
            </a:r>
            <a:r>
              <a:rPr lang="en-US" altLang="zh-TW" b="1" i="1" dirty="0">
                <a:solidFill>
                  <a:srgbClr val="FF0000"/>
                </a:solidFill>
              </a:rPr>
              <a:t>&gt;</a:t>
            </a:r>
            <a:r>
              <a:rPr lang="en-US" altLang="zh-TW" b="1" i="1" dirty="0" smtClean="0">
                <a:solidFill>
                  <a:srgbClr val="FF0000"/>
                </a:solidFill>
              </a:rPr>
              <a:t>10</a:t>
            </a:r>
            <a:r>
              <a:rPr lang="zh-TW" altLang="en-US" b="1" i="1" dirty="0" smtClean="0">
                <a:solidFill>
                  <a:srgbClr val="92D050"/>
                </a:solidFill>
              </a:rPr>
              <a:t>或者 </a:t>
            </a:r>
            <a:r>
              <a:rPr lang="en-US" altLang="zh-TW" b="1" i="1" dirty="0" smtClean="0">
                <a:solidFill>
                  <a:srgbClr val="FF0000"/>
                </a:solidFill>
              </a:rPr>
              <a:t>&lt;=30</a:t>
            </a:r>
            <a:r>
              <a:rPr lang="zh-TW" altLang="en-US" b="1" i="1" dirty="0" smtClean="0">
                <a:solidFill>
                  <a:srgbClr val="FF0000"/>
                </a:solidFill>
              </a:rPr>
              <a:t>就會進入</a:t>
            </a:r>
            <a:r>
              <a:rPr lang="en-US" altLang="zh-TW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			unit = 9.45;          </a:t>
            </a:r>
          </a:p>
          <a:p>
            <a:r>
              <a:rPr lang="en-US" altLang="zh-TW" dirty="0" smtClean="0"/>
              <a:t>		} else if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&gt; 30 &amp;&amp; 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&lt;= 50) {   </a:t>
            </a:r>
          </a:p>
          <a:p>
            <a:r>
              <a:rPr lang="en-US" altLang="zh-TW" dirty="0" smtClean="0"/>
              <a:t>			unit = 11.55;          </a:t>
            </a:r>
          </a:p>
          <a:p>
            <a:r>
              <a:rPr lang="en-US" altLang="zh-TW" dirty="0" smtClean="0"/>
              <a:t>		} else {                  </a:t>
            </a:r>
          </a:p>
          <a:p>
            <a:r>
              <a:rPr lang="en-US" altLang="zh-TW" dirty="0" smtClean="0"/>
              <a:t>			unit = 12.075;         </a:t>
            </a:r>
          </a:p>
          <a:p>
            <a:r>
              <a:rPr lang="en-US" altLang="zh-TW" dirty="0" smtClean="0"/>
              <a:t>		}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System.out.printf</a:t>
            </a:r>
            <a:r>
              <a:rPr lang="en-US" altLang="zh-TW" dirty="0" smtClean="0"/>
              <a:t>("</a:t>
            </a:r>
            <a:r>
              <a:rPr lang="zh-TW" altLang="en-US" dirty="0" smtClean="0"/>
              <a:t>每度</a:t>
            </a:r>
            <a:r>
              <a:rPr lang="en-US" altLang="zh-TW" dirty="0" smtClean="0"/>
              <a:t>: %6.3f </a:t>
            </a:r>
            <a:r>
              <a:rPr lang="zh-TW" altLang="en-US" dirty="0" smtClean="0"/>
              <a:t>元</a:t>
            </a:r>
            <a:r>
              <a:rPr lang="en-US" altLang="zh-TW" dirty="0" smtClean="0"/>
              <a:t>%n", unit);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System.out.printf</a:t>
            </a:r>
            <a:r>
              <a:rPr lang="en-US" altLang="zh-TW" dirty="0" smtClean="0"/>
              <a:t>("</a:t>
            </a:r>
            <a:r>
              <a:rPr lang="zh-TW" altLang="en-US" dirty="0" smtClean="0"/>
              <a:t>實付水費</a:t>
            </a:r>
            <a:r>
              <a:rPr lang="en-US" altLang="zh-TW" dirty="0" smtClean="0"/>
              <a:t>: %d </a:t>
            </a:r>
            <a:r>
              <a:rPr lang="zh-TW" altLang="en-US" dirty="0" smtClean="0"/>
              <a:t>元</a:t>
            </a:r>
            <a:r>
              <a:rPr lang="en-US" altLang="zh-TW" dirty="0" smtClean="0"/>
              <a:t>",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* unit));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scn.close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096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26509" y="117693"/>
            <a:ext cx="105594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java.util.Scanner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ElseIfElse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Scanner </a:t>
            </a:r>
            <a:r>
              <a:rPr lang="en-US" altLang="zh-TW" dirty="0" err="1" smtClean="0"/>
              <a:t>scn</a:t>
            </a:r>
            <a:r>
              <a:rPr lang="en-US" altLang="zh-TW" dirty="0" smtClean="0"/>
              <a:t> = new Scanner(System.in);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("</a:t>
            </a:r>
            <a:r>
              <a:rPr lang="zh-TW" altLang="en-US" dirty="0" smtClean="0"/>
              <a:t>請輸入用水度數</a:t>
            </a:r>
            <a:r>
              <a:rPr lang="en-US" altLang="zh-TW" dirty="0" smtClean="0"/>
              <a:t>: ");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scn.nextInt</a:t>
            </a:r>
            <a:r>
              <a:rPr lang="en-US" altLang="zh-TW" dirty="0" smtClean="0"/>
              <a:t>(); </a:t>
            </a:r>
          </a:p>
          <a:p>
            <a:r>
              <a:rPr lang="en-US" altLang="zh-TW" dirty="0" smtClean="0"/>
              <a:t>		double unit;   </a:t>
            </a:r>
          </a:p>
          <a:p>
            <a:r>
              <a:rPr lang="en-US" altLang="zh-TW" dirty="0" smtClean="0"/>
              <a:t>		if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&lt;= 10) {          </a:t>
            </a:r>
          </a:p>
          <a:p>
            <a:r>
              <a:rPr lang="en-US" altLang="zh-TW" dirty="0" smtClean="0"/>
              <a:t>			unit = 7.35;           </a:t>
            </a:r>
          </a:p>
          <a:p>
            <a:r>
              <a:rPr lang="en-US" altLang="zh-TW" dirty="0" smtClean="0"/>
              <a:t>		} else if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&gt; 10 &amp;&amp; 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&lt;= 30) {    </a:t>
            </a:r>
          </a:p>
          <a:p>
            <a:r>
              <a:rPr lang="en-US" altLang="zh-TW" dirty="0" smtClean="0"/>
              <a:t>			</a:t>
            </a:r>
            <a:r>
              <a:rPr lang="en-US" altLang="zh-TW" b="1" i="1" dirty="0" smtClean="0">
                <a:solidFill>
                  <a:srgbClr val="FF0000"/>
                </a:solidFill>
              </a:rPr>
              <a:t>unit = 9.45;</a:t>
            </a:r>
          </a:p>
          <a:p>
            <a:r>
              <a:rPr lang="en-US" altLang="zh-TW" b="1" i="1" dirty="0" smtClean="0">
                <a:solidFill>
                  <a:srgbClr val="FF0000"/>
                </a:solidFill>
              </a:rPr>
              <a:t>		</a:t>
            </a:r>
            <a:r>
              <a:rPr lang="zh-TW" altLang="en-US" b="1" i="1" dirty="0" smtClean="0">
                <a:solidFill>
                  <a:srgbClr val="FF0000"/>
                </a:solidFill>
              </a:rPr>
              <a:t>如果輸入的值 </a:t>
            </a:r>
            <a:r>
              <a:rPr lang="en-US" altLang="zh-TW" b="1" i="1" dirty="0" smtClean="0">
                <a:solidFill>
                  <a:srgbClr val="FF0000"/>
                </a:solidFill>
              </a:rPr>
              <a:t>&gt;10</a:t>
            </a:r>
            <a:r>
              <a:rPr lang="zh-TW" altLang="en-US" b="1" i="1" dirty="0" smtClean="0">
                <a:solidFill>
                  <a:srgbClr val="92D050"/>
                </a:solidFill>
              </a:rPr>
              <a:t> </a:t>
            </a:r>
            <a:r>
              <a:rPr lang="en-US" altLang="zh-TW" b="1" i="1" dirty="0" smtClean="0">
                <a:solidFill>
                  <a:srgbClr val="FF0000"/>
                </a:solidFill>
              </a:rPr>
              <a:t>&lt;=30</a:t>
            </a:r>
            <a:r>
              <a:rPr lang="zh-TW" altLang="en-US" b="1" i="1" dirty="0" smtClean="0">
                <a:solidFill>
                  <a:srgbClr val="FF0000"/>
                </a:solidFill>
              </a:rPr>
              <a:t>就會得到 </a:t>
            </a:r>
            <a:r>
              <a:rPr lang="en-US" altLang="zh-TW" b="1" i="1" dirty="0" smtClean="0">
                <a:solidFill>
                  <a:srgbClr val="FF0000"/>
                </a:solidFill>
              </a:rPr>
              <a:t>unit = 9.45</a:t>
            </a:r>
            <a:r>
              <a:rPr lang="zh-TW" altLang="en-US" b="1" i="1" dirty="0" smtClean="0">
                <a:solidFill>
                  <a:srgbClr val="FF0000"/>
                </a:solidFill>
              </a:rPr>
              <a:t>答案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		} else if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&gt; 30 &amp;&amp; 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&lt;= 50) {   </a:t>
            </a:r>
          </a:p>
          <a:p>
            <a:r>
              <a:rPr lang="en-US" altLang="zh-TW" dirty="0" smtClean="0"/>
              <a:t>			unit = 11.55;          </a:t>
            </a:r>
          </a:p>
          <a:p>
            <a:r>
              <a:rPr lang="en-US" altLang="zh-TW" dirty="0" smtClean="0"/>
              <a:t>		} else {                  </a:t>
            </a:r>
          </a:p>
          <a:p>
            <a:r>
              <a:rPr lang="en-US" altLang="zh-TW" dirty="0" smtClean="0"/>
              <a:t>			unit = 12.075;         </a:t>
            </a:r>
          </a:p>
          <a:p>
            <a:r>
              <a:rPr lang="en-US" altLang="zh-TW" dirty="0" smtClean="0"/>
              <a:t>		}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System.out.printf</a:t>
            </a:r>
            <a:r>
              <a:rPr lang="en-US" altLang="zh-TW" dirty="0" smtClean="0"/>
              <a:t>("</a:t>
            </a:r>
            <a:r>
              <a:rPr lang="zh-TW" altLang="en-US" dirty="0" smtClean="0"/>
              <a:t>每度</a:t>
            </a:r>
            <a:r>
              <a:rPr lang="en-US" altLang="zh-TW" dirty="0" smtClean="0"/>
              <a:t>: %6.3f </a:t>
            </a:r>
            <a:r>
              <a:rPr lang="zh-TW" altLang="en-US" dirty="0" smtClean="0"/>
              <a:t>元</a:t>
            </a:r>
            <a:r>
              <a:rPr lang="en-US" altLang="zh-TW" dirty="0" smtClean="0"/>
              <a:t>%n", unit);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System.out.printf</a:t>
            </a:r>
            <a:r>
              <a:rPr lang="en-US" altLang="zh-TW" dirty="0" smtClean="0"/>
              <a:t>("</a:t>
            </a:r>
            <a:r>
              <a:rPr lang="zh-TW" altLang="en-US" dirty="0" smtClean="0"/>
              <a:t>實付水費</a:t>
            </a:r>
            <a:r>
              <a:rPr lang="en-US" altLang="zh-TW" dirty="0" smtClean="0"/>
              <a:t>: %d </a:t>
            </a:r>
            <a:r>
              <a:rPr lang="zh-TW" altLang="en-US" dirty="0" smtClean="0"/>
              <a:t>元</a:t>
            </a:r>
            <a:r>
              <a:rPr lang="en-US" altLang="zh-TW" dirty="0" smtClean="0"/>
              <a:t>",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* unit));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scn.close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1606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26509" y="117693"/>
            <a:ext cx="105594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java.util.Scanner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ElseIfElse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Scanner </a:t>
            </a:r>
            <a:r>
              <a:rPr lang="en-US" altLang="zh-TW" dirty="0" err="1" smtClean="0"/>
              <a:t>scn</a:t>
            </a:r>
            <a:r>
              <a:rPr lang="en-US" altLang="zh-TW" dirty="0" smtClean="0"/>
              <a:t> = new Scanner(System.in);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("</a:t>
            </a:r>
            <a:r>
              <a:rPr lang="zh-TW" altLang="en-US" dirty="0" smtClean="0"/>
              <a:t>請輸入用水度數</a:t>
            </a:r>
            <a:r>
              <a:rPr lang="en-US" altLang="zh-TW" dirty="0" smtClean="0"/>
              <a:t>: ");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scn.nextInt</a:t>
            </a:r>
            <a:r>
              <a:rPr lang="en-US" altLang="zh-TW" dirty="0" smtClean="0"/>
              <a:t>(); </a:t>
            </a:r>
          </a:p>
          <a:p>
            <a:r>
              <a:rPr lang="en-US" altLang="zh-TW" dirty="0" smtClean="0"/>
              <a:t>		double unit;   </a:t>
            </a:r>
          </a:p>
          <a:p>
            <a:r>
              <a:rPr lang="en-US" altLang="zh-TW" dirty="0" smtClean="0"/>
              <a:t>		if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&lt;= 10) {          </a:t>
            </a:r>
          </a:p>
          <a:p>
            <a:r>
              <a:rPr lang="en-US" altLang="zh-TW" dirty="0" smtClean="0"/>
              <a:t>			unit = 7.35;           </a:t>
            </a:r>
          </a:p>
          <a:p>
            <a:r>
              <a:rPr lang="en-US" altLang="zh-TW" dirty="0" smtClean="0"/>
              <a:t>		} else if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&gt; 10 &amp;&amp; 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&lt;= 30) {    </a:t>
            </a:r>
          </a:p>
          <a:p>
            <a:r>
              <a:rPr lang="en-US" altLang="zh-TW" dirty="0" smtClean="0"/>
              <a:t>			unit = 9.45;          </a:t>
            </a:r>
          </a:p>
          <a:p>
            <a:r>
              <a:rPr lang="en-US" altLang="zh-TW" dirty="0" smtClean="0"/>
              <a:t>		} else if (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deg</a:t>
            </a:r>
            <a:r>
              <a:rPr lang="en-US" altLang="zh-TW" b="1" i="1" dirty="0" smtClean="0">
                <a:solidFill>
                  <a:srgbClr val="FF0000"/>
                </a:solidFill>
              </a:rPr>
              <a:t> &gt; 30 </a:t>
            </a:r>
            <a:r>
              <a:rPr lang="en-US" altLang="zh-TW" b="1" i="1" dirty="0" smtClean="0">
                <a:solidFill>
                  <a:srgbClr val="92D050"/>
                </a:solidFill>
              </a:rPr>
              <a:t>&amp;&amp;</a:t>
            </a:r>
            <a:r>
              <a:rPr lang="en-US" altLang="zh-TW" b="1" i="1" dirty="0" smtClean="0">
                <a:solidFill>
                  <a:srgbClr val="FF0000"/>
                </a:solidFill>
              </a:rPr>
              <a:t>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deg</a:t>
            </a:r>
            <a:r>
              <a:rPr lang="en-US" altLang="zh-TW" b="1" i="1" dirty="0" smtClean="0">
                <a:solidFill>
                  <a:srgbClr val="FF0000"/>
                </a:solidFill>
              </a:rPr>
              <a:t> &lt;= 50</a:t>
            </a:r>
            <a:r>
              <a:rPr lang="en-US" altLang="zh-TW" dirty="0" smtClean="0"/>
              <a:t>) { 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如果輸入進來的值</a:t>
            </a:r>
            <a:r>
              <a:rPr lang="en-US" altLang="zh-TW" b="1" i="1" dirty="0" smtClean="0">
                <a:solidFill>
                  <a:srgbClr val="FF0000"/>
                </a:solidFill>
              </a:rPr>
              <a:t>&gt;30</a:t>
            </a:r>
            <a:r>
              <a:rPr lang="zh-TW" altLang="en-US" b="1" i="1" dirty="0" smtClean="0">
                <a:solidFill>
                  <a:srgbClr val="92D050"/>
                </a:solidFill>
              </a:rPr>
              <a:t>或者 </a:t>
            </a:r>
            <a:r>
              <a:rPr lang="en-US" altLang="zh-TW" b="1" i="1" dirty="0" smtClean="0">
                <a:solidFill>
                  <a:srgbClr val="FF0000"/>
                </a:solidFill>
              </a:rPr>
              <a:t>&lt;=50</a:t>
            </a:r>
            <a:r>
              <a:rPr lang="zh-TW" altLang="en-US" b="1" i="1" dirty="0" smtClean="0">
                <a:solidFill>
                  <a:srgbClr val="FF0000"/>
                </a:solidFill>
              </a:rPr>
              <a:t>就會進入</a:t>
            </a:r>
            <a:r>
              <a:rPr lang="en-US" altLang="zh-TW" dirty="0" smtClean="0"/>
              <a:t> </a:t>
            </a:r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			unit = 11.55;          </a:t>
            </a:r>
          </a:p>
          <a:p>
            <a:r>
              <a:rPr lang="en-US" altLang="zh-TW" dirty="0" smtClean="0"/>
              <a:t>		} else {                  </a:t>
            </a:r>
          </a:p>
          <a:p>
            <a:r>
              <a:rPr lang="en-US" altLang="zh-TW" dirty="0" smtClean="0"/>
              <a:t>			unit = 12.075;         </a:t>
            </a:r>
          </a:p>
          <a:p>
            <a:r>
              <a:rPr lang="en-US" altLang="zh-TW" dirty="0" smtClean="0"/>
              <a:t>		}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System.out.printf</a:t>
            </a:r>
            <a:r>
              <a:rPr lang="en-US" altLang="zh-TW" dirty="0" smtClean="0"/>
              <a:t>("</a:t>
            </a:r>
            <a:r>
              <a:rPr lang="zh-TW" altLang="en-US" dirty="0" smtClean="0"/>
              <a:t>每度</a:t>
            </a:r>
            <a:r>
              <a:rPr lang="en-US" altLang="zh-TW" dirty="0" smtClean="0"/>
              <a:t>: %6.3f </a:t>
            </a:r>
            <a:r>
              <a:rPr lang="zh-TW" altLang="en-US" dirty="0" smtClean="0"/>
              <a:t>元</a:t>
            </a:r>
            <a:r>
              <a:rPr lang="en-US" altLang="zh-TW" dirty="0" smtClean="0"/>
              <a:t>%n", unit);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System.out.printf</a:t>
            </a:r>
            <a:r>
              <a:rPr lang="en-US" altLang="zh-TW" dirty="0" smtClean="0"/>
              <a:t>("</a:t>
            </a:r>
            <a:r>
              <a:rPr lang="zh-TW" altLang="en-US" dirty="0" smtClean="0"/>
              <a:t>實付水費</a:t>
            </a:r>
            <a:r>
              <a:rPr lang="en-US" altLang="zh-TW" dirty="0" smtClean="0"/>
              <a:t>: %d </a:t>
            </a:r>
            <a:r>
              <a:rPr lang="zh-TW" altLang="en-US" dirty="0" smtClean="0"/>
              <a:t>元</a:t>
            </a:r>
            <a:r>
              <a:rPr lang="en-US" altLang="zh-TW" dirty="0" smtClean="0"/>
              <a:t>",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* unit));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scn.close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3988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26509" y="117693"/>
            <a:ext cx="105594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java.util.Scanner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ElseIfElse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Scanner </a:t>
            </a:r>
            <a:r>
              <a:rPr lang="en-US" altLang="zh-TW" dirty="0" err="1" smtClean="0"/>
              <a:t>scn</a:t>
            </a:r>
            <a:r>
              <a:rPr lang="en-US" altLang="zh-TW" dirty="0" smtClean="0"/>
              <a:t> = new Scanner(System.in);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("</a:t>
            </a:r>
            <a:r>
              <a:rPr lang="zh-TW" altLang="en-US" dirty="0" smtClean="0"/>
              <a:t>請輸入用水度數</a:t>
            </a:r>
            <a:r>
              <a:rPr lang="en-US" altLang="zh-TW" dirty="0" smtClean="0"/>
              <a:t>: ");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scn.nextInt</a:t>
            </a:r>
            <a:r>
              <a:rPr lang="en-US" altLang="zh-TW" dirty="0" smtClean="0"/>
              <a:t>(); </a:t>
            </a:r>
          </a:p>
          <a:p>
            <a:r>
              <a:rPr lang="en-US" altLang="zh-TW" dirty="0" smtClean="0"/>
              <a:t>		double unit;   </a:t>
            </a:r>
          </a:p>
          <a:p>
            <a:r>
              <a:rPr lang="en-US" altLang="zh-TW" dirty="0" smtClean="0"/>
              <a:t>		if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&lt;= 10) {          </a:t>
            </a:r>
          </a:p>
          <a:p>
            <a:r>
              <a:rPr lang="en-US" altLang="zh-TW" dirty="0" smtClean="0"/>
              <a:t>			unit = 7.35;           </a:t>
            </a:r>
          </a:p>
          <a:p>
            <a:r>
              <a:rPr lang="en-US" altLang="zh-TW" dirty="0" smtClean="0"/>
              <a:t>		} else if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&gt; 10 &amp;&amp; 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&lt;= 30) {    </a:t>
            </a:r>
          </a:p>
          <a:p>
            <a:r>
              <a:rPr lang="en-US" altLang="zh-TW" dirty="0" smtClean="0"/>
              <a:t>			unit = 9.45;          </a:t>
            </a:r>
          </a:p>
          <a:p>
            <a:r>
              <a:rPr lang="en-US" altLang="zh-TW" dirty="0" smtClean="0"/>
              <a:t>		} else if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&gt; 30 &amp;&amp; 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&lt;= 50) {   </a:t>
            </a:r>
          </a:p>
          <a:p>
            <a:r>
              <a:rPr lang="en-US" altLang="zh-TW" dirty="0" smtClean="0"/>
              <a:t>			</a:t>
            </a:r>
            <a:r>
              <a:rPr lang="en-US" altLang="zh-TW" b="1" i="1" dirty="0" smtClean="0">
                <a:solidFill>
                  <a:srgbClr val="FF0000"/>
                </a:solidFill>
              </a:rPr>
              <a:t>unit = 11.55; </a:t>
            </a:r>
          </a:p>
          <a:p>
            <a:r>
              <a:rPr lang="en-US" altLang="zh-TW" b="1" i="1" dirty="0" smtClean="0">
                <a:solidFill>
                  <a:srgbClr val="FF0000"/>
                </a:solidFill>
              </a:rPr>
              <a:t>		</a:t>
            </a:r>
            <a:r>
              <a:rPr lang="zh-TW" altLang="en-US" b="1" i="1" dirty="0" smtClean="0">
                <a:solidFill>
                  <a:srgbClr val="FF0000"/>
                </a:solidFill>
              </a:rPr>
              <a:t>如果輸入的值 </a:t>
            </a:r>
            <a:r>
              <a:rPr lang="en-US" altLang="zh-TW" b="1" i="1" dirty="0" smtClean="0">
                <a:solidFill>
                  <a:srgbClr val="FF0000"/>
                </a:solidFill>
              </a:rPr>
              <a:t>&gt;30</a:t>
            </a:r>
            <a:r>
              <a:rPr lang="zh-TW" altLang="en-US" b="1" i="1" dirty="0" smtClean="0">
                <a:solidFill>
                  <a:srgbClr val="92D050"/>
                </a:solidFill>
              </a:rPr>
              <a:t> </a:t>
            </a:r>
            <a:r>
              <a:rPr lang="en-US" altLang="zh-TW" b="1" i="1" dirty="0" smtClean="0">
                <a:solidFill>
                  <a:srgbClr val="FF0000"/>
                </a:solidFill>
              </a:rPr>
              <a:t>&lt;=50</a:t>
            </a:r>
            <a:r>
              <a:rPr lang="zh-TW" altLang="en-US" b="1" i="1" dirty="0" smtClean="0">
                <a:solidFill>
                  <a:srgbClr val="FF0000"/>
                </a:solidFill>
              </a:rPr>
              <a:t>就會得到 </a:t>
            </a:r>
            <a:r>
              <a:rPr lang="en-US" altLang="zh-TW" b="1" i="1" dirty="0" smtClean="0">
                <a:solidFill>
                  <a:srgbClr val="FF0000"/>
                </a:solidFill>
              </a:rPr>
              <a:t>unit = 11.55</a:t>
            </a:r>
            <a:r>
              <a:rPr lang="zh-TW" altLang="en-US" b="1" i="1" dirty="0" smtClean="0">
                <a:solidFill>
                  <a:srgbClr val="FF0000"/>
                </a:solidFill>
              </a:rPr>
              <a:t>答案</a:t>
            </a:r>
            <a:r>
              <a:rPr lang="en-US" altLang="zh-TW" dirty="0" smtClean="0"/>
              <a:t>         </a:t>
            </a:r>
          </a:p>
          <a:p>
            <a:r>
              <a:rPr lang="en-US" altLang="zh-TW" dirty="0" smtClean="0"/>
              <a:t>		} else {                  </a:t>
            </a:r>
          </a:p>
          <a:p>
            <a:r>
              <a:rPr lang="en-US" altLang="zh-TW" dirty="0" smtClean="0"/>
              <a:t>			unit = 12.075;         </a:t>
            </a:r>
          </a:p>
          <a:p>
            <a:r>
              <a:rPr lang="en-US" altLang="zh-TW" dirty="0" smtClean="0"/>
              <a:t>		}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System.out.printf</a:t>
            </a:r>
            <a:r>
              <a:rPr lang="en-US" altLang="zh-TW" dirty="0" smtClean="0"/>
              <a:t>("</a:t>
            </a:r>
            <a:r>
              <a:rPr lang="zh-TW" altLang="en-US" dirty="0" smtClean="0"/>
              <a:t>每度</a:t>
            </a:r>
            <a:r>
              <a:rPr lang="en-US" altLang="zh-TW" dirty="0" smtClean="0"/>
              <a:t>: %6.3f </a:t>
            </a:r>
            <a:r>
              <a:rPr lang="zh-TW" altLang="en-US" dirty="0" smtClean="0"/>
              <a:t>元</a:t>
            </a:r>
            <a:r>
              <a:rPr lang="en-US" altLang="zh-TW" dirty="0" smtClean="0"/>
              <a:t>%n", unit);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System.out.printf</a:t>
            </a:r>
            <a:r>
              <a:rPr lang="en-US" altLang="zh-TW" dirty="0" smtClean="0"/>
              <a:t>("</a:t>
            </a:r>
            <a:r>
              <a:rPr lang="zh-TW" altLang="en-US" dirty="0" smtClean="0"/>
              <a:t>實付水費</a:t>
            </a:r>
            <a:r>
              <a:rPr lang="en-US" altLang="zh-TW" dirty="0" smtClean="0"/>
              <a:t>: %d </a:t>
            </a:r>
            <a:r>
              <a:rPr lang="zh-TW" altLang="en-US" dirty="0" smtClean="0"/>
              <a:t>元</a:t>
            </a:r>
            <a:r>
              <a:rPr lang="en-US" altLang="zh-TW" dirty="0" smtClean="0"/>
              <a:t>",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* unit));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scn.close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4014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26509" y="117693"/>
            <a:ext cx="105594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java.util.Scanner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ElseIfElse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Scanner </a:t>
            </a:r>
            <a:r>
              <a:rPr lang="en-US" altLang="zh-TW" dirty="0" err="1" smtClean="0"/>
              <a:t>scn</a:t>
            </a:r>
            <a:r>
              <a:rPr lang="en-US" altLang="zh-TW" dirty="0" smtClean="0"/>
              <a:t> = new Scanner(System.in);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("</a:t>
            </a:r>
            <a:r>
              <a:rPr lang="zh-TW" altLang="en-US" dirty="0" smtClean="0"/>
              <a:t>請輸入用水度數</a:t>
            </a:r>
            <a:r>
              <a:rPr lang="en-US" altLang="zh-TW" dirty="0" smtClean="0"/>
              <a:t>: ");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scn.nextInt</a:t>
            </a:r>
            <a:r>
              <a:rPr lang="en-US" altLang="zh-TW" dirty="0" smtClean="0"/>
              <a:t>(); </a:t>
            </a:r>
          </a:p>
          <a:p>
            <a:r>
              <a:rPr lang="en-US" altLang="zh-TW" dirty="0" smtClean="0"/>
              <a:t>		double unit;   </a:t>
            </a:r>
          </a:p>
          <a:p>
            <a:r>
              <a:rPr lang="en-US" altLang="zh-TW" dirty="0" smtClean="0"/>
              <a:t>		if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&lt;= 10) {          </a:t>
            </a:r>
          </a:p>
          <a:p>
            <a:r>
              <a:rPr lang="en-US" altLang="zh-TW" dirty="0" smtClean="0"/>
              <a:t>			unit = 7.35;           </a:t>
            </a:r>
          </a:p>
          <a:p>
            <a:r>
              <a:rPr lang="en-US" altLang="zh-TW" dirty="0" smtClean="0"/>
              <a:t>		} else if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&gt; 10 &amp;&amp; 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&lt;= 30) {    </a:t>
            </a:r>
          </a:p>
          <a:p>
            <a:r>
              <a:rPr lang="en-US" altLang="zh-TW" dirty="0" smtClean="0"/>
              <a:t>			unit = 9.45;          </a:t>
            </a:r>
          </a:p>
          <a:p>
            <a:r>
              <a:rPr lang="en-US" altLang="zh-TW" dirty="0" smtClean="0"/>
              <a:t>		} else if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&gt; 30 &amp;&amp; 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&lt;= 50) {   </a:t>
            </a:r>
          </a:p>
          <a:p>
            <a:r>
              <a:rPr lang="en-US" altLang="zh-TW" dirty="0" smtClean="0"/>
              <a:t>			unit = 11.55;          </a:t>
            </a:r>
          </a:p>
          <a:p>
            <a:r>
              <a:rPr lang="en-US" altLang="zh-TW" dirty="0" smtClean="0"/>
              <a:t>		} </a:t>
            </a:r>
            <a:r>
              <a:rPr lang="en-US" altLang="zh-TW" b="1" i="1" dirty="0" smtClean="0">
                <a:solidFill>
                  <a:srgbClr val="FF0000"/>
                </a:solidFill>
              </a:rPr>
              <a:t>else</a:t>
            </a:r>
            <a:r>
              <a:rPr lang="en-US" altLang="zh-TW" dirty="0" smtClean="0"/>
              <a:t> {    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如果以上都沒有就會進入這裡</a:t>
            </a:r>
            <a:r>
              <a:rPr lang="en-US" altLang="zh-TW" b="1" i="1" dirty="0" smtClean="0">
                <a:solidFill>
                  <a:srgbClr val="FF0000"/>
                </a:solidFill>
              </a:rPr>
              <a:t>              </a:t>
            </a:r>
          </a:p>
          <a:p>
            <a:r>
              <a:rPr lang="en-US" altLang="zh-TW" dirty="0" smtClean="0"/>
              <a:t>			unit = 12.075;         </a:t>
            </a:r>
          </a:p>
          <a:p>
            <a:r>
              <a:rPr lang="en-US" altLang="zh-TW" dirty="0" smtClean="0"/>
              <a:t>		}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System.out.printf</a:t>
            </a:r>
            <a:r>
              <a:rPr lang="en-US" altLang="zh-TW" dirty="0" smtClean="0"/>
              <a:t>("</a:t>
            </a:r>
            <a:r>
              <a:rPr lang="zh-TW" altLang="en-US" dirty="0" smtClean="0"/>
              <a:t>每度</a:t>
            </a:r>
            <a:r>
              <a:rPr lang="en-US" altLang="zh-TW" dirty="0" smtClean="0"/>
              <a:t>: %6.3f </a:t>
            </a:r>
            <a:r>
              <a:rPr lang="zh-TW" altLang="en-US" dirty="0" smtClean="0"/>
              <a:t>元</a:t>
            </a:r>
            <a:r>
              <a:rPr lang="en-US" altLang="zh-TW" dirty="0" smtClean="0"/>
              <a:t>%n", unit);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System.out.printf</a:t>
            </a:r>
            <a:r>
              <a:rPr lang="en-US" altLang="zh-TW" dirty="0" smtClean="0"/>
              <a:t>("</a:t>
            </a:r>
            <a:r>
              <a:rPr lang="zh-TW" altLang="en-US" dirty="0" smtClean="0"/>
              <a:t>實付水費</a:t>
            </a:r>
            <a:r>
              <a:rPr lang="en-US" altLang="zh-TW" dirty="0" smtClean="0"/>
              <a:t>: %d </a:t>
            </a:r>
            <a:r>
              <a:rPr lang="zh-TW" altLang="en-US" dirty="0" smtClean="0"/>
              <a:t>元</a:t>
            </a:r>
            <a:r>
              <a:rPr lang="en-US" altLang="zh-TW" dirty="0" smtClean="0"/>
              <a:t>",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* unit));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scn.close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6460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26509" y="117693"/>
            <a:ext cx="105594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java.util.Scanner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ElseIfElse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Scanner </a:t>
            </a:r>
            <a:r>
              <a:rPr lang="en-US" altLang="zh-TW" dirty="0" err="1" smtClean="0"/>
              <a:t>scn</a:t>
            </a:r>
            <a:r>
              <a:rPr lang="en-US" altLang="zh-TW" dirty="0" smtClean="0"/>
              <a:t> = new Scanner(System.in);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("</a:t>
            </a:r>
            <a:r>
              <a:rPr lang="zh-TW" altLang="en-US" dirty="0" smtClean="0"/>
              <a:t>請輸入用水度數</a:t>
            </a:r>
            <a:r>
              <a:rPr lang="en-US" altLang="zh-TW" dirty="0" smtClean="0"/>
              <a:t>: ");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scn.nextInt</a:t>
            </a:r>
            <a:r>
              <a:rPr lang="en-US" altLang="zh-TW" dirty="0" smtClean="0"/>
              <a:t>(); </a:t>
            </a:r>
          </a:p>
          <a:p>
            <a:r>
              <a:rPr lang="en-US" altLang="zh-TW" dirty="0" smtClean="0"/>
              <a:t>		double unit;   </a:t>
            </a:r>
          </a:p>
          <a:p>
            <a:r>
              <a:rPr lang="en-US" altLang="zh-TW" dirty="0" smtClean="0"/>
              <a:t>		if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&lt;= 10) {          </a:t>
            </a:r>
          </a:p>
          <a:p>
            <a:r>
              <a:rPr lang="en-US" altLang="zh-TW" dirty="0" smtClean="0"/>
              <a:t>			unit = 7.35;           </a:t>
            </a:r>
          </a:p>
          <a:p>
            <a:r>
              <a:rPr lang="en-US" altLang="zh-TW" dirty="0" smtClean="0"/>
              <a:t>		} else if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&gt; 10 &amp;&amp; 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&lt;= 30) {    </a:t>
            </a:r>
          </a:p>
          <a:p>
            <a:r>
              <a:rPr lang="en-US" altLang="zh-TW" dirty="0" smtClean="0"/>
              <a:t>			unit = 9.45;          </a:t>
            </a:r>
          </a:p>
          <a:p>
            <a:r>
              <a:rPr lang="en-US" altLang="zh-TW" dirty="0" smtClean="0"/>
              <a:t>		} else if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&gt; 30 &amp;&amp; 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&lt;= 50) {   </a:t>
            </a:r>
          </a:p>
          <a:p>
            <a:r>
              <a:rPr lang="en-US" altLang="zh-TW" dirty="0" smtClean="0"/>
              <a:t>			unit = 11.55;          </a:t>
            </a:r>
          </a:p>
          <a:p>
            <a:r>
              <a:rPr lang="en-US" altLang="zh-TW" dirty="0" smtClean="0"/>
              <a:t>		} else {                  </a:t>
            </a:r>
          </a:p>
          <a:p>
            <a:r>
              <a:rPr lang="en-US" altLang="zh-TW" dirty="0" smtClean="0"/>
              <a:t>			</a:t>
            </a:r>
            <a:r>
              <a:rPr lang="en-US" altLang="zh-TW" b="1" i="1" dirty="0" smtClean="0">
                <a:solidFill>
                  <a:srgbClr val="FF0000"/>
                </a:solidFill>
              </a:rPr>
              <a:t>unit = 12.075;</a:t>
            </a:r>
          </a:p>
          <a:p>
            <a:r>
              <a:rPr lang="en-US" altLang="zh-TW" dirty="0"/>
              <a:t>		</a:t>
            </a:r>
            <a:r>
              <a:rPr lang="zh-TW" altLang="en-US" b="1" i="1" dirty="0" smtClean="0">
                <a:solidFill>
                  <a:srgbClr val="FF0000"/>
                </a:solidFill>
              </a:rPr>
              <a:t>進入這裡就會得到 </a:t>
            </a:r>
            <a:r>
              <a:rPr lang="en-US" altLang="zh-TW" b="1" i="1" dirty="0" smtClean="0">
                <a:solidFill>
                  <a:srgbClr val="FF0000"/>
                </a:solidFill>
              </a:rPr>
              <a:t>unit = 12.075</a:t>
            </a:r>
            <a:r>
              <a:rPr lang="zh-TW" altLang="en-US" b="1" i="1" dirty="0" smtClean="0">
                <a:solidFill>
                  <a:srgbClr val="FF0000"/>
                </a:solidFill>
              </a:rPr>
              <a:t>答案</a:t>
            </a:r>
            <a:r>
              <a:rPr lang="en-US" altLang="zh-TW" dirty="0" smtClean="0"/>
              <a:t>        </a:t>
            </a:r>
          </a:p>
          <a:p>
            <a:r>
              <a:rPr lang="en-US" altLang="zh-TW" dirty="0" smtClean="0"/>
              <a:t>		}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System.out.printf</a:t>
            </a:r>
            <a:r>
              <a:rPr lang="en-US" altLang="zh-TW" dirty="0" smtClean="0"/>
              <a:t>("</a:t>
            </a:r>
            <a:r>
              <a:rPr lang="zh-TW" altLang="en-US" dirty="0" smtClean="0"/>
              <a:t>每度</a:t>
            </a:r>
            <a:r>
              <a:rPr lang="en-US" altLang="zh-TW" dirty="0" smtClean="0"/>
              <a:t>: %6.3f </a:t>
            </a:r>
            <a:r>
              <a:rPr lang="zh-TW" altLang="en-US" dirty="0" smtClean="0"/>
              <a:t>元</a:t>
            </a:r>
            <a:r>
              <a:rPr lang="en-US" altLang="zh-TW" dirty="0" smtClean="0"/>
              <a:t>%n", unit);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System.out.printf</a:t>
            </a:r>
            <a:r>
              <a:rPr lang="en-US" altLang="zh-TW" dirty="0" smtClean="0"/>
              <a:t>("</a:t>
            </a:r>
            <a:r>
              <a:rPr lang="zh-TW" altLang="en-US" dirty="0" smtClean="0"/>
              <a:t>實付水費</a:t>
            </a:r>
            <a:r>
              <a:rPr lang="en-US" altLang="zh-TW" dirty="0" smtClean="0"/>
              <a:t>: %d </a:t>
            </a:r>
            <a:r>
              <a:rPr lang="zh-TW" altLang="en-US" dirty="0" smtClean="0"/>
              <a:t>元</a:t>
            </a:r>
            <a:r>
              <a:rPr lang="en-US" altLang="zh-TW" dirty="0" smtClean="0"/>
              <a:t>",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* unit));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scn.close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0308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26509" y="117693"/>
            <a:ext cx="10559441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java.util.Scanner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ElseIfElse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Scanner </a:t>
            </a:r>
            <a:r>
              <a:rPr lang="en-US" altLang="zh-TW" dirty="0" err="1" smtClean="0"/>
              <a:t>scn</a:t>
            </a:r>
            <a:r>
              <a:rPr lang="en-US" altLang="zh-TW" dirty="0" smtClean="0"/>
              <a:t> = new Scanner(System.in);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("</a:t>
            </a:r>
            <a:r>
              <a:rPr lang="zh-TW" altLang="en-US" dirty="0" smtClean="0"/>
              <a:t>請輸入用水度數</a:t>
            </a:r>
            <a:r>
              <a:rPr lang="en-US" altLang="zh-TW" dirty="0" smtClean="0"/>
              <a:t>: ");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scn.nextInt</a:t>
            </a:r>
            <a:r>
              <a:rPr lang="en-US" altLang="zh-TW" dirty="0" smtClean="0"/>
              <a:t>(); </a:t>
            </a:r>
          </a:p>
          <a:p>
            <a:r>
              <a:rPr lang="en-US" altLang="zh-TW" dirty="0" smtClean="0"/>
              <a:t>		double unit;   </a:t>
            </a:r>
          </a:p>
          <a:p>
            <a:r>
              <a:rPr lang="en-US" altLang="zh-TW" dirty="0" smtClean="0"/>
              <a:t>		if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&lt;= 10) {          </a:t>
            </a:r>
          </a:p>
          <a:p>
            <a:r>
              <a:rPr lang="en-US" altLang="zh-TW" dirty="0" smtClean="0"/>
              <a:t>			unit = 7.35;           </a:t>
            </a:r>
          </a:p>
          <a:p>
            <a:r>
              <a:rPr lang="en-US" altLang="zh-TW" dirty="0" smtClean="0"/>
              <a:t>		} else if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&gt; 10 &amp;&amp; 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&lt;= 30) {    </a:t>
            </a:r>
          </a:p>
          <a:p>
            <a:r>
              <a:rPr lang="en-US" altLang="zh-TW" dirty="0" smtClean="0"/>
              <a:t>			unit = 9.45;          </a:t>
            </a:r>
          </a:p>
          <a:p>
            <a:r>
              <a:rPr lang="en-US" altLang="zh-TW" dirty="0" smtClean="0"/>
              <a:t>		} else if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&gt; 30 &amp;&amp; 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&lt;= 50) {   </a:t>
            </a:r>
          </a:p>
          <a:p>
            <a:r>
              <a:rPr lang="en-US" altLang="zh-TW" dirty="0" smtClean="0"/>
              <a:t>			unit = 11.55;          </a:t>
            </a:r>
          </a:p>
          <a:p>
            <a:r>
              <a:rPr lang="en-US" altLang="zh-TW" dirty="0" smtClean="0"/>
              <a:t>		} else {                  </a:t>
            </a:r>
          </a:p>
          <a:p>
            <a:r>
              <a:rPr lang="en-US" altLang="zh-TW" dirty="0" smtClean="0"/>
              <a:t>			unit = 12.075;         </a:t>
            </a:r>
          </a:p>
          <a:p>
            <a:r>
              <a:rPr lang="en-US" altLang="zh-TW" dirty="0" smtClean="0"/>
              <a:t>		}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</a:t>
            </a:r>
            <a:r>
              <a:rPr lang="en-US" altLang="zh-TW" b="1" i="1" dirty="0" err="1" smtClean="0">
                <a:solidFill>
                  <a:srgbClr val="7030A0"/>
                </a:solidFill>
              </a:rPr>
              <a:t>printf</a:t>
            </a:r>
            <a:r>
              <a:rPr lang="en-US" altLang="zh-TW" dirty="0" smtClean="0"/>
              <a:t>("</a:t>
            </a:r>
            <a:r>
              <a:rPr lang="zh-TW" altLang="en-US" dirty="0" smtClean="0"/>
              <a:t>每度</a:t>
            </a:r>
            <a:r>
              <a:rPr lang="en-US" altLang="zh-TW" dirty="0" smtClean="0"/>
              <a:t>:</a:t>
            </a:r>
            <a:r>
              <a:rPr lang="en-US" altLang="zh-TW" b="1" i="1" dirty="0" smtClean="0">
                <a:solidFill>
                  <a:srgbClr val="FFC000"/>
                </a:solidFill>
              </a:rPr>
              <a:t> %6.3</a:t>
            </a:r>
            <a:r>
              <a:rPr lang="en-US" altLang="zh-TW" b="1" i="1" dirty="0" smtClean="0">
                <a:solidFill>
                  <a:srgbClr val="FF0000"/>
                </a:solidFill>
              </a:rPr>
              <a:t>f </a:t>
            </a:r>
            <a:r>
              <a:rPr lang="zh-TW" altLang="en-US" dirty="0" smtClean="0"/>
              <a:t>元</a:t>
            </a:r>
            <a:r>
              <a:rPr lang="en-US" altLang="zh-TW" b="1" i="1" dirty="0" smtClean="0">
                <a:solidFill>
                  <a:srgbClr val="92D050"/>
                </a:solidFill>
              </a:rPr>
              <a:t>%n</a:t>
            </a:r>
            <a:r>
              <a:rPr lang="en-US" altLang="zh-TW" dirty="0" smtClean="0"/>
              <a:t>", unit);</a:t>
            </a:r>
          </a:p>
          <a:p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b="1" i="1" dirty="0" err="1">
                <a:solidFill>
                  <a:srgbClr val="7030A0"/>
                </a:solidFill>
              </a:rPr>
              <a:t>printf</a:t>
            </a:r>
            <a:r>
              <a:rPr lang="zh-TW" altLang="en-US" b="1" i="1" dirty="0">
                <a:solidFill>
                  <a:srgbClr val="7030A0"/>
                </a:solidFill>
              </a:rPr>
              <a:t>是有用到 </a:t>
            </a:r>
            <a:r>
              <a:rPr lang="en-US" altLang="zh-TW" b="1" i="1" dirty="0">
                <a:solidFill>
                  <a:srgbClr val="7030A0"/>
                </a:solidFill>
              </a:rPr>
              <a:t>%</a:t>
            </a:r>
            <a:r>
              <a:rPr lang="zh-TW" altLang="en-US" b="1" i="1" dirty="0">
                <a:solidFill>
                  <a:srgbClr val="7030A0"/>
                </a:solidFill>
              </a:rPr>
              <a:t>輸出才要加 </a:t>
            </a:r>
            <a:r>
              <a:rPr lang="en-US" altLang="zh-TW" b="1" i="1" dirty="0" smtClean="0">
                <a:solidFill>
                  <a:srgbClr val="7030A0"/>
                </a:solidFill>
              </a:rPr>
              <a:t>f</a:t>
            </a:r>
          </a:p>
          <a:p>
            <a:r>
              <a:rPr lang="en-US" altLang="zh-TW" b="1" i="1" dirty="0" smtClean="0">
                <a:solidFill>
                  <a:srgbClr val="FF0000"/>
                </a:solidFill>
              </a:rPr>
              <a:t>		</a:t>
            </a:r>
            <a:r>
              <a:rPr lang="zh-CN" altLang="en-US" dirty="0"/>
              <a:t> </a:t>
            </a:r>
            <a:r>
              <a:rPr lang="en-US" altLang="zh-CN" b="1" i="1" dirty="0">
                <a:solidFill>
                  <a:srgbClr val="FFC000"/>
                </a:solidFill>
              </a:rPr>
              <a:t>%</a:t>
            </a:r>
            <a:r>
              <a:rPr lang="en-US" altLang="zh-CN" b="1" i="1" dirty="0" smtClean="0">
                <a:solidFill>
                  <a:srgbClr val="FFC000"/>
                </a:solidFill>
              </a:rPr>
              <a:t>6.3f</a:t>
            </a:r>
            <a:r>
              <a:rPr lang="zh-TW" altLang="en-US" b="1" i="1" dirty="0">
                <a:solidFill>
                  <a:srgbClr val="FFC000"/>
                </a:solidFill>
              </a:rPr>
              <a:t> </a:t>
            </a:r>
            <a:r>
              <a:rPr lang="zh-TW" altLang="en-US" b="1" i="1" dirty="0" smtClean="0">
                <a:solidFill>
                  <a:srgbClr val="FFC000"/>
                </a:solidFill>
              </a:rPr>
              <a:t>總長</a:t>
            </a:r>
            <a:r>
              <a:rPr lang="zh-CN" altLang="en-US" b="1" i="1" dirty="0" smtClean="0">
                <a:solidFill>
                  <a:srgbClr val="FFC000"/>
                </a:solidFill>
              </a:rPr>
              <a:t>度</a:t>
            </a:r>
            <a:r>
              <a:rPr lang="en-US" altLang="zh-CN" b="1" i="1" dirty="0" smtClean="0">
                <a:solidFill>
                  <a:srgbClr val="FFC000"/>
                </a:solidFill>
              </a:rPr>
              <a:t>,</a:t>
            </a:r>
            <a:r>
              <a:rPr lang="zh-CN" altLang="en-US" b="1" i="1" dirty="0" smtClean="0">
                <a:solidFill>
                  <a:srgbClr val="FFC000"/>
                </a:solidFill>
              </a:rPr>
              <a:t>表示 </a:t>
            </a:r>
            <a:r>
              <a:rPr lang="en-US" altLang="zh-CN" b="1" i="1" dirty="0" err="1" smtClean="0">
                <a:solidFill>
                  <a:srgbClr val="FFC000"/>
                </a:solidFill>
              </a:rPr>
              <a:t>oo.xxx</a:t>
            </a:r>
            <a:endParaRPr lang="en-US" altLang="zh-CN" b="1" i="1" dirty="0" smtClean="0">
              <a:solidFill>
                <a:srgbClr val="FFC000"/>
              </a:solidFill>
            </a:endParaRPr>
          </a:p>
          <a:p>
            <a:r>
              <a:rPr lang="en-US" altLang="zh-TW" dirty="0" smtClean="0"/>
              <a:t>  		 </a:t>
            </a:r>
            <a:r>
              <a:rPr lang="en-US" altLang="zh-TW" b="1" i="1" dirty="0" smtClean="0">
                <a:solidFill>
                  <a:srgbClr val="FF0000"/>
                </a:solidFill>
              </a:rPr>
              <a:t>%</a:t>
            </a:r>
            <a:r>
              <a:rPr lang="en-US" altLang="zh-TW" b="1" i="1" dirty="0">
                <a:solidFill>
                  <a:srgbClr val="FF0000"/>
                </a:solidFill>
              </a:rPr>
              <a:t>f </a:t>
            </a:r>
            <a:r>
              <a:rPr lang="zh-TW" altLang="en-US" b="1" i="1" dirty="0" smtClean="0">
                <a:solidFill>
                  <a:srgbClr val="FF0000"/>
                </a:solidFill>
              </a:rPr>
              <a:t>浮</a:t>
            </a:r>
            <a:r>
              <a:rPr lang="zh-TW" altLang="en-US" b="1" i="1" dirty="0">
                <a:solidFill>
                  <a:srgbClr val="FF0000"/>
                </a:solidFill>
              </a:rPr>
              <a:t>點數</a:t>
            </a:r>
            <a:r>
              <a:rPr lang="en-US" altLang="zh-TW" b="1" i="1" dirty="0" smtClean="0">
                <a:solidFill>
                  <a:srgbClr val="FF0000"/>
                </a:solidFill>
              </a:rPr>
              <a:t>(</a:t>
            </a:r>
            <a:r>
              <a:rPr lang="zh-TW" altLang="en-US" b="1" i="1" dirty="0">
                <a:solidFill>
                  <a:srgbClr val="FF0000"/>
                </a:solidFill>
              </a:rPr>
              <a:t>包括</a:t>
            </a:r>
            <a:r>
              <a:rPr lang="en-US" altLang="zh-TW" b="1" i="1" dirty="0">
                <a:solidFill>
                  <a:srgbClr val="FF0000"/>
                </a:solidFill>
              </a:rPr>
              <a:t>float</a:t>
            </a:r>
            <a:r>
              <a:rPr lang="zh-TW" altLang="en-US" b="1" i="1" dirty="0">
                <a:solidFill>
                  <a:srgbClr val="FF0000"/>
                </a:solidFill>
              </a:rPr>
              <a:t>和</a:t>
            </a:r>
            <a:r>
              <a:rPr lang="en-US" altLang="zh-TW" b="1" i="1" dirty="0">
                <a:solidFill>
                  <a:srgbClr val="FF0000"/>
                </a:solidFill>
              </a:rPr>
              <a:t>double)</a:t>
            </a:r>
            <a:endParaRPr lang="en-US" altLang="zh-CN" b="1" i="1" dirty="0" smtClean="0">
              <a:solidFill>
                <a:srgbClr val="FF0000"/>
              </a:solidFill>
            </a:endParaRPr>
          </a:p>
          <a:p>
            <a:r>
              <a:rPr lang="en-US" altLang="zh-TW" b="1" i="1" dirty="0">
                <a:solidFill>
                  <a:srgbClr val="FF0000"/>
                </a:solidFill>
              </a:rPr>
              <a:t>		</a:t>
            </a:r>
            <a:r>
              <a:rPr lang="en-US" altLang="zh-TW" b="1" i="1" dirty="0">
                <a:solidFill>
                  <a:srgbClr val="92D050"/>
                </a:solidFill>
              </a:rPr>
              <a:t> %n</a:t>
            </a:r>
            <a:r>
              <a:rPr lang="zh-TW" altLang="en-US" b="1" i="1" dirty="0">
                <a:solidFill>
                  <a:srgbClr val="92D050"/>
                </a:solidFill>
              </a:rPr>
              <a:t>是斷行</a:t>
            </a:r>
            <a:endParaRPr lang="en-US" altLang="zh-TW" dirty="0" smtClean="0"/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System.out.printf</a:t>
            </a:r>
            <a:r>
              <a:rPr lang="en-US" altLang="zh-TW" dirty="0" smtClean="0"/>
              <a:t>("</a:t>
            </a:r>
            <a:r>
              <a:rPr lang="zh-TW" altLang="en-US" dirty="0" smtClean="0"/>
              <a:t>實付水費</a:t>
            </a:r>
            <a:r>
              <a:rPr lang="en-US" altLang="zh-TW" dirty="0" smtClean="0"/>
              <a:t>: %d </a:t>
            </a:r>
            <a:r>
              <a:rPr lang="zh-TW" altLang="en-US" dirty="0" smtClean="0"/>
              <a:t>元</a:t>
            </a:r>
            <a:r>
              <a:rPr lang="en-US" altLang="zh-TW" dirty="0" smtClean="0"/>
              <a:t>",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* unit));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scn.close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5106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4087" y="318109"/>
            <a:ext cx="1055944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java.util.Scanner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ElseIfElse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Scanner </a:t>
            </a:r>
            <a:r>
              <a:rPr lang="en-US" altLang="zh-TW" dirty="0" err="1" smtClean="0"/>
              <a:t>scn</a:t>
            </a:r>
            <a:r>
              <a:rPr lang="en-US" altLang="zh-TW" dirty="0" smtClean="0"/>
              <a:t> = new Scanner(System.in);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("</a:t>
            </a:r>
            <a:r>
              <a:rPr lang="zh-TW" altLang="en-US" dirty="0" smtClean="0"/>
              <a:t>請輸入用水度數</a:t>
            </a:r>
            <a:r>
              <a:rPr lang="en-US" altLang="zh-TW" dirty="0" smtClean="0"/>
              <a:t>: ");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scn.nextInt</a:t>
            </a:r>
            <a:r>
              <a:rPr lang="en-US" altLang="zh-TW" dirty="0" smtClean="0"/>
              <a:t>(); </a:t>
            </a:r>
          </a:p>
          <a:p>
            <a:r>
              <a:rPr lang="en-US" altLang="zh-TW" dirty="0" smtClean="0"/>
              <a:t>		double unit;   </a:t>
            </a:r>
          </a:p>
          <a:p>
            <a:r>
              <a:rPr lang="en-US" altLang="zh-TW" dirty="0" smtClean="0"/>
              <a:t>		if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&lt;= 10) {          </a:t>
            </a:r>
          </a:p>
          <a:p>
            <a:r>
              <a:rPr lang="en-US" altLang="zh-TW" dirty="0" smtClean="0"/>
              <a:t>			unit = 7.35;           </a:t>
            </a:r>
          </a:p>
          <a:p>
            <a:r>
              <a:rPr lang="en-US" altLang="zh-TW" dirty="0" smtClean="0"/>
              <a:t>		} else if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&gt; 10 &amp;&amp; 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&lt;= 30) {    </a:t>
            </a:r>
          </a:p>
          <a:p>
            <a:r>
              <a:rPr lang="en-US" altLang="zh-TW" dirty="0" smtClean="0"/>
              <a:t>			unit = 9.45;          </a:t>
            </a:r>
          </a:p>
          <a:p>
            <a:r>
              <a:rPr lang="en-US" altLang="zh-TW" dirty="0" smtClean="0"/>
              <a:t>		} else if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&gt; 30 &amp;&amp; 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&lt;= 50) {   </a:t>
            </a:r>
          </a:p>
          <a:p>
            <a:r>
              <a:rPr lang="en-US" altLang="zh-TW" dirty="0" smtClean="0"/>
              <a:t>			unit = 11.55;          </a:t>
            </a:r>
          </a:p>
          <a:p>
            <a:r>
              <a:rPr lang="en-US" altLang="zh-TW" dirty="0" smtClean="0"/>
              <a:t>		} else {                  </a:t>
            </a:r>
          </a:p>
          <a:p>
            <a:r>
              <a:rPr lang="en-US" altLang="zh-TW" dirty="0" smtClean="0"/>
              <a:t>			unit = 12.075;         </a:t>
            </a:r>
          </a:p>
          <a:p>
            <a:r>
              <a:rPr lang="en-US" altLang="zh-TW" dirty="0" smtClean="0"/>
              <a:t>		}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System.out.printf</a:t>
            </a:r>
            <a:r>
              <a:rPr lang="en-US" altLang="zh-TW" dirty="0" smtClean="0"/>
              <a:t>("</a:t>
            </a:r>
            <a:r>
              <a:rPr lang="zh-TW" altLang="en-US" dirty="0" smtClean="0"/>
              <a:t>每度</a:t>
            </a:r>
            <a:r>
              <a:rPr lang="en-US" altLang="zh-TW" dirty="0" smtClean="0"/>
              <a:t>: %6.3f </a:t>
            </a:r>
            <a:r>
              <a:rPr lang="zh-TW" altLang="en-US" dirty="0" smtClean="0"/>
              <a:t>元</a:t>
            </a:r>
            <a:r>
              <a:rPr lang="en-US" altLang="zh-TW" dirty="0" smtClean="0"/>
              <a:t>%n", unit);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System.out.printf</a:t>
            </a:r>
            <a:r>
              <a:rPr lang="en-US" altLang="zh-TW" dirty="0" smtClean="0"/>
              <a:t>("</a:t>
            </a:r>
            <a:r>
              <a:rPr lang="zh-TW" altLang="en-US" dirty="0" smtClean="0"/>
              <a:t>實付水費</a:t>
            </a:r>
            <a:r>
              <a:rPr lang="en-US" altLang="zh-TW" dirty="0" smtClean="0"/>
              <a:t>: </a:t>
            </a:r>
            <a:r>
              <a:rPr lang="en-US" altLang="zh-TW" b="1" i="1" dirty="0" smtClean="0">
                <a:solidFill>
                  <a:srgbClr val="00B0F0"/>
                </a:solidFill>
              </a:rPr>
              <a:t>%d </a:t>
            </a:r>
            <a:r>
              <a:rPr lang="zh-TW" altLang="en-US" dirty="0" smtClean="0"/>
              <a:t>元</a:t>
            </a:r>
            <a:r>
              <a:rPr lang="en-US" altLang="zh-TW" dirty="0" smtClean="0"/>
              <a:t>", </a:t>
            </a:r>
            <a:r>
              <a:rPr lang="en-US" altLang="zh-TW" b="1" i="1" dirty="0" smtClean="0">
                <a:solidFill>
                  <a:srgbClr val="92D050"/>
                </a:solidFill>
              </a:rPr>
              <a:t>(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int</a:t>
            </a:r>
            <a:r>
              <a:rPr lang="en-US" altLang="zh-TW" b="1" i="1" dirty="0" smtClean="0">
                <a:solidFill>
                  <a:srgbClr val="92D050"/>
                </a:solidFill>
              </a:rPr>
              <a:t>) </a:t>
            </a:r>
            <a:r>
              <a:rPr lang="en-US" altLang="zh-TW" b="1" i="1" dirty="0" smtClean="0">
                <a:solidFill>
                  <a:srgbClr val="FF0000"/>
                </a:solidFill>
              </a:rPr>
              <a:t>(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deg</a:t>
            </a:r>
            <a:r>
              <a:rPr lang="en-US" altLang="zh-TW" b="1" i="1" dirty="0" smtClean="0">
                <a:solidFill>
                  <a:srgbClr val="FF0000"/>
                </a:solidFill>
              </a:rPr>
              <a:t> * unit)</a:t>
            </a:r>
            <a:r>
              <a:rPr lang="en-US" altLang="zh-TW" dirty="0" smtClean="0"/>
              <a:t>);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	</a:t>
            </a:r>
            <a:r>
              <a:rPr lang="en-US" altLang="zh-TW" dirty="0"/>
              <a:t>	</a:t>
            </a:r>
            <a:r>
              <a:rPr lang="zh-TW" altLang="en-US" dirty="0"/>
              <a:t> </a:t>
            </a:r>
            <a:r>
              <a:rPr lang="zh-TW" altLang="en-US" dirty="0" smtClean="0"/>
              <a:t>           </a:t>
            </a:r>
            <a:r>
              <a:rPr lang="zh-TW" altLang="en-US" b="1" i="1" dirty="0" smtClean="0">
                <a:solidFill>
                  <a:srgbClr val="FF0000"/>
                </a:solidFill>
              </a:rPr>
              <a:t>輸入進來的值乘於得到的答案</a:t>
            </a:r>
            <a:r>
              <a:rPr lang="zh-TW" altLang="en-US" b="1" i="1" dirty="0" smtClean="0">
                <a:solidFill>
                  <a:srgbClr val="92D050"/>
                </a:solidFill>
              </a:rPr>
              <a:t>以正數呈現</a:t>
            </a:r>
            <a:endParaRPr lang="en-US" altLang="zh-TW" b="1" i="1" dirty="0" smtClean="0">
              <a:solidFill>
                <a:srgbClr val="92D050"/>
              </a:solidFill>
            </a:endParaRPr>
          </a:p>
          <a:p>
            <a:r>
              <a:rPr lang="en-US" altLang="zh-TW" b="1" i="1" dirty="0">
                <a:solidFill>
                  <a:srgbClr val="92D050"/>
                </a:solidFill>
              </a:rPr>
              <a:t>	</a:t>
            </a:r>
            <a:r>
              <a:rPr lang="en-US" altLang="zh-TW" b="1" i="1" dirty="0" smtClean="0">
                <a:solidFill>
                  <a:srgbClr val="92D050"/>
                </a:solidFill>
              </a:rPr>
              <a:t>			</a:t>
            </a:r>
            <a:r>
              <a:rPr lang="zh-TW" altLang="en-US" b="1" i="1" dirty="0" smtClean="0">
                <a:solidFill>
                  <a:srgbClr val="00B0F0"/>
                </a:solidFill>
              </a:rPr>
              <a:t>再回傳給</a:t>
            </a:r>
            <a:r>
              <a:rPr lang="en-US" altLang="zh-TW" b="1" i="1" dirty="0" smtClean="0">
                <a:solidFill>
                  <a:srgbClr val="00B0F0"/>
                </a:solidFill>
              </a:rPr>
              <a:t>%d</a:t>
            </a:r>
          </a:p>
          <a:p>
            <a:r>
              <a:rPr lang="en-US" altLang="zh-TW" b="1" i="1" dirty="0">
                <a:solidFill>
                  <a:srgbClr val="00B0F0"/>
                </a:solidFill>
              </a:rPr>
              <a:t>	</a:t>
            </a:r>
            <a:r>
              <a:rPr lang="en-US" altLang="zh-TW" b="1" i="1" dirty="0" smtClean="0">
                <a:solidFill>
                  <a:srgbClr val="00B0F0"/>
                </a:solidFill>
              </a:rPr>
              <a:t>			%d</a:t>
            </a:r>
            <a:r>
              <a:rPr lang="zh-TW" altLang="en-US" b="1" i="1" dirty="0" smtClean="0">
                <a:solidFill>
                  <a:srgbClr val="00B0F0"/>
                </a:solidFill>
              </a:rPr>
              <a:t>只接收整數</a:t>
            </a:r>
            <a:endParaRPr lang="en-US" altLang="zh-TW" b="1" i="1" dirty="0" smtClean="0">
              <a:solidFill>
                <a:srgbClr val="00B0F0"/>
              </a:solidFill>
            </a:endParaRP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scn.close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4258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022" y="1"/>
            <a:ext cx="8372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1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209550"/>
            <a:ext cx="841057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77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38619" y="175364"/>
            <a:ext cx="1143626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java.util.Scanner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public class Grade {</a:t>
            </a:r>
          </a:p>
          <a:p>
            <a:r>
              <a:rPr lang="en-US" altLang="zh-TW" dirty="0" smtClean="0"/>
              <a:t>	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Scanner </a:t>
            </a:r>
            <a:r>
              <a:rPr lang="en-US" altLang="zh-TW" dirty="0" err="1" smtClean="0"/>
              <a:t>scn</a:t>
            </a:r>
            <a:r>
              <a:rPr lang="en-US" altLang="zh-TW" dirty="0" smtClean="0"/>
              <a:t> = new Scanner(System.in);</a:t>
            </a:r>
          </a:p>
          <a:p>
            <a:r>
              <a:rPr lang="en-US" altLang="zh-TW" dirty="0" smtClean="0"/>
              <a:t>		</a:t>
            </a:r>
            <a:r>
              <a:rPr lang="en-US" altLang="zh-TW" b="1" i="1" dirty="0" smtClean="0">
                <a:solidFill>
                  <a:srgbClr val="FF0000"/>
                </a:solidFill>
              </a:rPr>
              <a:t>char</a:t>
            </a:r>
            <a:r>
              <a:rPr lang="en-US" altLang="zh-TW" dirty="0" smtClean="0"/>
              <a:t> grade;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char</a:t>
            </a:r>
            <a:r>
              <a:rPr lang="zh-TW" altLang="en-US" b="1" i="1" dirty="0" smtClean="0">
                <a:solidFill>
                  <a:srgbClr val="FF0000"/>
                </a:solidFill>
              </a:rPr>
              <a:t>宣告字串 </a:t>
            </a:r>
            <a:r>
              <a:rPr lang="en-US" altLang="zh-TW" dirty="0" smtClean="0"/>
              <a:t>		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("</a:t>
            </a:r>
            <a:r>
              <a:rPr lang="zh-TW" altLang="en-US" dirty="0" smtClean="0"/>
              <a:t>請輸入考試分數</a:t>
            </a:r>
            <a:r>
              <a:rPr lang="en-US" altLang="zh-TW" dirty="0" smtClean="0"/>
              <a:t>: ");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score = </a:t>
            </a:r>
            <a:r>
              <a:rPr lang="en-US" altLang="zh-TW" dirty="0" err="1" smtClean="0"/>
              <a:t>scn.nextInt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	switch (score / 10) {</a:t>
            </a:r>
          </a:p>
          <a:p>
            <a:r>
              <a:rPr lang="en-US" altLang="zh-TW" dirty="0" smtClean="0"/>
              <a:t>			case 10: // </a:t>
            </a:r>
            <a:r>
              <a:rPr lang="zh-TW" altLang="en-US" dirty="0" smtClean="0"/>
              <a:t>以下是屬於甲級的分數</a:t>
            </a:r>
          </a:p>
          <a:p>
            <a:r>
              <a:rPr lang="zh-TW" altLang="en-US" dirty="0" smtClean="0"/>
              <a:t>			</a:t>
            </a:r>
            <a:r>
              <a:rPr lang="en-US" altLang="zh-TW" dirty="0" smtClean="0"/>
              <a:t>case 9:</a:t>
            </a:r>
          </a:p>
          <a:p>
            <a:r>
              <a:rPr lang="en-US" altLang="zh-TW" dirty="0" smtClean="0"/>
              <a:t>			case 8:</a:t>
            </a:r>
          </a:p>
          <a:p>
            <a:r>
              <a:rPr lang="en-US" altLang="zh-TW" dirty="0" smtClean="0"/>
              <a:t>				grade = '</a:t>
            </a:r>
            <a:r>
              <a:rPr lang="zh-TW" altLang="en-US" dirty="0" smtClean="0"/>
              <a:t>甲</a:t>
            </a:r>
            <a:r>
              <a:rPr lang="en-US" altLang="zh-TW" dirty="0" smtClean="0"/>
              <a:t>';	break;</a:t>
            </a:r>
          </a:p>
          <a:p>
            <a:r>
              <a:rPr lang="en-US" altLang="zh-TW" dirty="0" smtClean="0"/>
              <a:t>			case 7: // </a:t>
            </a:r>
            <a:r>
              <a:rPr lang="zh-TW" altLang="en-US" dirty="0" smtClean="0"/>
              <a:t>屬於乙級的分數</a:t>
            </a:r>
          </a:p>
          <a:p>
            <a:r>
              <a:rPr lang="zh-TW" altLang="en-US" dirty="0" smtClean="0"/>
              <a:t>				</a:t>
            </a:r>
            <a:r>
              <a:rPr lang="en-US" altLang="zh-TW" dirty="0" smtClean="0"/>
              <a:t>grade = '</a:t>
            </a:r>
            <a:r>
              <a:rPr lang="zh-TW" altLang="en-US" dirty="0" smtClean="0"/>
              <a:t>乙</a:t>
            </a:r>
            <a:r>
              <a:rPr lang="en-US" altLang="zh-TW" dirty="0" smtClean="0"/>
              <a:t>';	break;</a:t>
            </a:r>
          </a:p>
          <a:p>
            <a:r>
              <a:rPr lang="en-US" altLang="zh-TW" dirty="0" smtClean="0"/>
              <a:t>			case 6: // </a:t>
            </a:r>
            <a:r>
              <a:rPr lang="zh-TW" altLang="en-US" dirty="0" smtClean="0"/>
              <a:t>屬於丙級的分數</a:t>
            </a:r>
          </a:p>
          <a:p>
            <a:r>
              <a:rPr lang="zh-TW" altLang="en-US" dirty="0" smtClean="0"/>
              <a:t>				</a:t>
            </a:r>
            <a:r>
              <a:rPr lang="en-US" altLang="zh-TW" dirty="0" smtClean="0"/>
              <a:t>grade = '</a:t>
            </a:r>
            <a:r>
              <a:rPr lang="zh-TW" altLang="en-US" dirty="0" smtClean="0"/>
              <a:t>丙</a:t>
            </a:r>
            <a:r>
              <a:rPr lang="en-US" altLang="zh-TW" dirty="0" smtClean="0"/>
              <a:t>';	break;</a:t>
            </a:r>
          </a:p>
          <a:p>
            <a:r>
              <a:rPr lang="en-US" altLang="zh-TW" dirty="0" smtClean="0"/>
              <a:t>			default:// </a:t>
            </a:r>
            <a:r>
              <a:rPr lang="zh-TW" altLang="en-US" dirty="0" smtClean="0"/>
              <a:t>屬於丁級的分數</a:t>
            </a:r>
          </a:p>
          <a:p>
            <a:r>
              <a:rPr lang="zh-TW" altLang="en-US" dirty="0" smtClean="0"/>
              <a:t>				</a:t>
            </a:r>
            <a:r>
              <a:rPr lang="en-US" altLang="zh-TW" dirty="0" smtClean="0"/>
              <a:t>grade = '</a:t>
            </a:r>
            <a:r>
              <a:rPr lang="zh-TW" altLang="en-US" dirty="0" smtClean="0"/>
              <a:t>丁</a:t>
            </a:r>
            <a:r>
              <a:rPr lang="en-US" altLang="zh-TW" dirty="0" smtClean="0"/>
              <a:t>'; </a:t>
            </a:r>
          </a:p>
          <a:p>
            <a:r>
              <a:rPr lang="en-US" altLang="zh-TW" dirty="0" smtClean="0"/>
              <a:t>		}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(score + "</a:t>
            </a:r>
            <a:r>
              <a:rPr lang="zh-TW" altLang="en-US" dirty="0" smtClean="0"/>
              <a:t>分是屬於</a:t>
            </a:r>
            <a:r>
              <a:rPr lang="en-US" altLang="zh-TW" dirty="0" smtClean="0"/>
              <a:t>" + grade + "</a:t>
            </a:r>
            <a:r>
              <a:rPr lang="zh-TW" altLang="en-US" dirty="0" smtClean="0"/>
              <a:t>級的成績。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scn.close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2909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38619" y="175364"/>
            <a:ext cx="1143626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java.util.Scanner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public class Grade {</a:t>
            </a:r>
          </a:p>
          <a:p>
            <a:r>
              <a:rPr lang="en-US" altLang="zh-TW" dirty="0" smtClean="0"/>
              <a:t>	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Scanner </a:t>
            </a:r>
            <a:r>
              <a:rPr lang="en-US" altLang="zh-TW" dirty="0" err="1" smtClean="0"/>
              <a:t>scn</a:t>
            </a:r>
            <a:r>
              <a:rPr lang="en-US" altLang="zh-TW" dirty="0" smtClean="0"/>
              <a:t> = new Scanner(System.in);</a:t>
            </a:r>
          </a:p>
          <a:p>
            <a:r>
              <a:rPr lang="en-US" altLang="zh-TW" dirty="0" smtClean="0"/>
              <a:t>		char grade;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("</a:t>
            </a:r>
            <a:r>
              <a:rPr lang="zh-TW" altLang="en-US" dirty="0" smtClean="0"/>
              <a:t>請輸入考試分數</a:t>
            </a:r>
            <a:r>
              <a:rPr lang="en-US" altLang="zh-TW" dirty="0" smtClean="0"/>
              <a:t>: ");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score = </a:t>
            </a:r>
            <a:r>
              <a:rPr lang="en-US" altLang="zh-TW" dirty="0" err="1" smtClean="0"/>
              <a:t>scn.nextInt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	switch (</a:t>
            </a:r>
            <a:r>
              <a:rPr lang="en-US" altLang="zh-TW" b="1" i="1" dirty="0" smtClean="0">
                <a:solidFill>
                  <a:srgbClr val="FF0000"/>
                </a:solidFill>
              </a:rPr>
              <a:t>score / 10</a:t>
            </a:r>
            <a:r>
              <a:rPr lang="en-US" altLang="zh-TW" dirty="0" smtClean="0"/>
              <a:t>) {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輸入進來的分數除</a:t>
            </a:r>
            <a:r>
              <a:rPr lang="en-US" altLang="zh-TW" b="1" i="1" dirty="0" smtClean="0">
                <a:solidFill>
                  <a:srgbClr val="FF0000"/>
                </a:solidFill>
              </a:rPr>
              <a:t>10</a:t>
            </a:r>
          </a:p>
          <a:p>
            <a:r>
              <a:rPr lang="en-US" altLang="zh-TW" dirty="0" smtClean="0"/>
              <a:t>			case 10: // </a:t>
            </a:r>
            <a:r>
              <a:rPr lang="zh-TW" altLang="en-US" dirty="0" smtClean="0"/>
              <a:t>以下是屬於甲級的分數</a:t>
            </a:r>
          </a:p>
          <a:p>
            <a:r>
              <a:rPr lang="zh-TW" altLang="en-US" dirty="0" smtClean="0"/>
              <a:t>			</a:t>
            </a:r>
            <a:r>
              <a:rPr lang="en-US" altLang="zh-TW" dirty="0" smtClean="0"/>
              <a:t>case 9:</a:t>
            </a:r>
          </a:p>
          <a:p>
            <a:r>
              <a:rPr lang="en-US" altLang="zh-TW" dirty="0" smtClean="0"/>
              <a:t>			case 8:</a:t>
            </a:r>
          </a:p>
          <a:p>
            <a:r>
              <a:rPr lang="en-US" altLang="zh-TW" dirty="0" smtClean="0"/>
              <a:t>				grade = '</a:t>
            </a:r>
            <a:r>
              <a:rPr lang="zh-TW" altLang="en-US" dirty="0" smtClean="0"/>
              <a:t>甲</a:t>
            </a:r>
            <a:r>
              <a:rPr lang="en-US" altLang="zh-TW" dirty="0" smtClean="0"/>
              <a:t>';	break;</a:t>
            </a:r>
          </a:p>
          <a:p>
            <a:r>
              <a:rPr lang="en-US" altLang="zh-TW" dirty="0" smtClean="0"/>
              <a:t>			case 7: // </a:t>
            </a:r>
            <a:r>
              <a:rPr lang="zh-TW" altLang="en-US" dirty="0" smtClean="0"/>
              <a:t>屬於乙級的分數</a:t>
            </a:r>
          </a:p>
          <a:p>
            <a:r>
              <a:rPr lang="zh-TW" altLang="en-US" dirty="0" smtClean="0"/>
              <a:t>				</a:t>
            </a:r>
            <a:r>
              <a:rPr lang="en-US" altLang="zh-TW" dirty="0" smtClean="0"/>
              <a:t>grade = '</a:t>
            </a:r>
            <a:r>
              <a:rPr lang="zh-TW" altLang="en-US" dirty="0" smtClean="0"/>
              <a:t>乙</a:t>
            </a:r>
            <a:r>
              <a:rPr lang="en-US" altLang="zh-TW" dirty="0" smtClean="0"/>
              <a:t>';	break;</a:t>
            </a:r>
          </a:p>
          <a:p>
            <a:r>
              <a:rPr lang="en-US" altLang="zh-TW" dirty="0" smtClean="0"/>
              <a:t>			case 6: // </a:t>
            </a:r>
            <a:r>
              <a:rPr lang="zh-TW" altLang="en-US" dirty="0" smtClean="0"/>
              <a:t>屬於丙級的分數</a:t>
            </a:r>
          </a:p>
          <a:p>
            <a:r>
              <a:rPr lang="zh-TW" altLang="en-US" dirty="0" smtClean="0"/>
              <a:t>				</a:t>
            </a:r>
            <a:r>
              <a:rPr lang="en-US" altLang="zh-TW" dirty="0" smtClean="0"/>
              <a:t>grade = '</a:t>
            </a:r>
            <a:r>
              <a:rPr lang="zh-TW" altLang="en-US" dirty="0" smtClean="0"/>
              <a:t>丙</a:t>
            </a:r>
            <a:r>
              <a:rPr lang="en-US" altLang="zh-TW" dirty="0" smtClean="0"/>
              <a:t>';	break;</a:t>
            </a:r>
          </a:p>
          <a:p>
            <a:r>
              <a:rPr lang="en-US" altLang="zh-TW" dirty="0" smtClean="0"/>
              <a:t>			default:// </a:t>
            </a:r>
            <a:r>
              <a:rPr lang="zh-TW" altLang="en-US" dirty="0" smtClean="0"/>
              <a:t>屬於丁級的分數</a:t>
            </a:r>
          </a:p>
          <a:p>
            <a:r>
              <a:rPr lang="zh-TW" altLang="en-US" dirty="0" smtClean="0"/>
              <a:t>				</a:t>
            </a:r>
            <a:r>
              <a:rPr lang="en-US" altLang="zh-TW" dirty="0" smtClean="0"/>
              <a:t>grade = '</a:t>
            </a:r>
            <a:r>
              <a:rPr lang="zh-TW" altLang="en-US" dirty="0" smtClean="0"/>
              <a:t>丁</a:t>
            </a:r>
            <a:r>
              <a:rPr lang="en-US" altLang="zh-TW" dirty="0" smtClean="0"/>
              <a:t>'; </a:t>
            </a:r>
          </a:p>
          <a:p>
            <a:r>
              <a:rPr lang="en-US" altLang="zh-TW" dirty="0" smtClean="0"/>
              <a:t>		}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(score + "</a:t>
            </a:r>
            <a:r>
              <a:rPr lang="zh-TW" altLang="en-US" dirty="0" smtClean="0"/>
              <a:t>分是屬於</a:t>
            </a:r>
            <a:r>
              <a:rPr lang="en-US" altLang="zh-TW" dirty="0" smtClean="0"/>
              <a:t>" + grade + "</a:t>
            </a:r>
            <a:r>
              <a:rPr lang="zh-TW" altLang="en-US" dirty="0" smtClean="0"/>
              <a:t>級的成績。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scn.close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454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38619" y="175364"/>
            <a:ext cx="11436263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java.util.Scanner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public class Grade {</a:t>
            </a:r>
          </a:p>
          <a:p>
            <a:r>
              <a:rPr lang="en-US" altLang="zh-TW" dirty="0" smtClean="0"/>
              <a:t>	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Scanner </a:t>
            </a:r>
            <a:r>
              <a:rPr lang="en-US" altLang="zh-TW" dirty="0" err="1" smtClean="0"/>
              <a:t>scn</a:t>
            </a:r>
            <a:r>
              <a:rPr lang="en-US" altLang="zh-TW" dirty="0" smtClean="0"/>
              <a:t> = new Scanner(System.in);</a:t>
            </a:r>
          </a:p>
          <a:p>
            <a:r>
              <a:rPr lang="en-US" altLang="zh-TW" dirty="0" smtClean="0"/>
              <a:t>		char grade;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("</a:t>
            </a:r>
            <a:r>
              <a:rPr lang="zh-TW" altLang="en-US" dirty="0" smtClean="0"/>
              <a:t>請輸入考試分數</a:t>
            </a:r>
            <a:r>
              <a:rPr lang="en-US" altLang="zh-TW" dirty="0" smtClean="0"/>
              <a:t>: ");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score = </a:t>
            </a:r>
            <a:r>
              <a:rPr lang="en-US" altLang="zh-TW" dirty="0" err="1" smtClean="0"/>
              <a:t>scn.nextInt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	switch (score / 10) {</a:t>
            </a:r>
          </a:p>
          <a:p>
            <a:r>
              <a:rPr lang="en-US" altLang="zh-TW" b="1" i="1" dirty="0" smtClean="0">
                <a:solidFill>
                  <a:srgbClr val="FF0000"/>
                </a:solidFill>
              </a:rPr>
              <a:t>			case 10: // </a:t>
            </a:r>
            <a:r>
              <a:rPr lang="zh-TW" altLang="en-US" b="1" i="1" dirty="0" smtClean="0">
                <a:solidFill>
                  <a:srgbClr val="FF0000"/>
                </a:solidFill>
              </a:rPr>
              <a:t>以下是屬於甲級的分數</a:t>
            </a:r>
          </a:p>
          <a:p>
            <a:r>
              <a:rPr lang="zh-TW" altLang="en-US" b="1" i="1" dirty="0" smtClean="0">
                <a:solidFill>
                  <a:srgbClr val="FF0000"/>
                </a:solidFill>
              </a:rPr>
              <a:t>			</a:t>
            </a:r>
            <a:r>
              <a:rPr lang="en-US" altLang="zh-TW" b="1" i="1" dirty="0" smtClean="0">
                <a:solidFill>
                  <a:srgbClr val="FF0000"/>
                </a:solidFill>
              </a:rPr>
              <a:t>case 9:</a:t>
            </a:r>
          </a:p>
          <a:p>
            <a:r>
              <a:rPr lang="en-US" altLang="zh-TW" b="1" i="1" dirty="0" smtClean="0">
                <a:solidFill>
                  <a:srgbClr val="FF0000"/>
                </a:solidFill>
              </a:rPr>
              <a:t>			case 8:</a:t>
            </a:r>
          </a:p>
          <a:p>
            <a:r>
              <a:rPr lang="en-US" altLang="zh-TW" dirty="0" smtClean="0"/>
              <a:t>				</a:t>
            </a:r>
            <a:r>
              <a:rPr lang="en-US" altLang="zh-TW" b="1" i="1" dirty="0" smtClean="0">
                <a:solidFill>
                  <a:srgbClr val="FF0000"/>
                </a:solidFill>
              </a:rPr>
              <a:t>grade = ‘</a:t>
            </a:r>
            <a:r>
              <a:rPr lang="zh-TW" altLang="en-US" b="1" i="1" dirty="0" smtClean="0">
                <a:solidFill>
                  <a:srgbClr val="FF0000"/>
                </a:solidFill>
              </a:rPr>
              <a:t>甲 </a:t>
            </a:r>
            <a:r>
              <a:rPr lang="en-US" altLang="zh-TW" b="1" i="1" dirty="0" smtClean="0">
                <a:solidFill>
                  <a:srgbClr val="FF0000"/>
                </a:solidFill>
              </a:rPr>
              <a:t>';	break;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	</a:t>
            </a:r>
            <a:r>
              <a:rPr lang="zh-TW" altLang="en-US" b="1" i="1" dirty="0" smtClean="0">
                <a:solidFill>
                  <a:srgbClr val="FF0000"/>
                </a:solidFill>
              </a:rPr>
              <a:t>輸入進來的值除完後如果等於上述答案就會是</a:t>
            </a:r>
            <a:r>
              <a:rPr lang="en-US" altLang="zh-TW" b="1" i="1" dirty="0" smtClean="0">
                <a:solidFill>
                  <a:srgbClr val="FF0000"/>
                </a:solidFill>
              </a:rPr>
              <a:t>grade = ‘</a:t>
            </a:r>
            <a:r>
              <a:rPr lang="zh-TW" altLang="en-US" b="1" i="1" dirty="0" smtClean="0">
                <a:solidFill>
                  <a:srgbClr val="FF0000"/>
                </a:solidFill>
              </a:rPr>
              <a:t>甲 </a:t>
            </a:r>
            <a:r>
              <a:rPr lang="en-US" altLang="zh-TW" b="1" i="1" dirty="0" smtClean="0">
                <a:solidFill>
                  <a:srgbClr val="FF0000"/>
                </a:solidFill>
              </a:rPr>
              <a:t>’;</a:t>
            </a:r>
            <a:r>
              <a:rPr lang="zh-TW" altLang="en-US" b="1" i="1" dirty="0" smtClean="0">
                <a:solidFill>
                  <a:srgbClr val="FF0000"/>
                </a:solidFill>
              </a:rPr>
              <a:t>這個字串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	</a:t>
            </a:r>
            <a:r>
              <a:rPr lang="en-US" altLang="zh-TW" b="1" i="1" dirty="0" smtClean="0">
                <a:solidFill>
                  <a:srgbClr val="FF0000"/>
                </a:solidFill>
              </a:rPr>
              <a:t>break;</a:t>
            </a:r>
            <a:r>
              <a:rPr lang="zh-TW" altLang="en-US" b="1" i="1" dirty="0" smtClean="0">
                <a:solidFill>
                  <a:srgbClr val="FF0000"/>
                </a:solidFill>
              </a:rPr>
              <a:t>之後再離開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			case 7: // </a:t>
            </a:r>
            <a:r>
              <a:rPr lang="zh-TW" altLang="en-US" dirty="0" smtClean="0"/>
              <a:t>屬於乙級的分數</a:t>
            </a:r>
          </a:p>
          <a:p>
            <a:r>
              <a:rPr lang="zh-TW" altLang="en-US" dirty="0" smtClean="0"/>
              <a:t>				</a:t>
            </a:r>
            <a:r>
              <a:rPr lang="en-US" altLang="zh-TW" dirty="0" smtClean="0"/>
              <a:t>grade = '</a:t>
            </a:r>
            <a:r>
              <a:rPr lang="zh-TW" altLang="en-US" dirty="0" smtClean="0"/>
              <a:t>乙</a:t>
            </a:r>
            <a:r>
              <a:rPr lang="en-US" altLang="zh-TW" dirty="0" smtClean="0"/>
              <a:t>';	break;</a:t>
            </a:r>
          </a:p>
          <a:p>
            <a:r>
              <a:rPr lang="en-US" altLang="zh-TW" dirty="0" smtClean="0"/>
              <a:t>			case 6: // </a:t>
            </a:r>
            <a:r>
              <a:rPr lang="zh-TW" altLang="en-US" dirty="0" smtClean="0"/>
              <a:t>屬於丙級的分數</a:t>
            </a:r>
          </a:p>
          <a:p>
            <a:r>
              <a:rPr lang="zh-TW" altLang="en-US" dirty="0" smtClean="0"/>
              <a:t>				</a:t>
            </a:r>
            <a:r>
              <a:rPr lang="en-US" altLang="zh-TW" dirty="0" smtClean="0"/>
              <a:t>grade = '</a:t>
            </a:r>
            <a:r>
              <a:rPr lang="zh-TW" altLang="en-US" dirty="0" smtClean="0"/>
              <a:t>丙</a:t>
            </a:r>
            <a:r>
              <a:rPr lang="en-US" altLang="zh-TW" dirty="0" smtClean="0"/>
              <a:t>';	break;</a:t>
            </a:r>
          </a:p>
          <a:p>
            <a:r>
              <a:rPr lang="en-US" altLang="zh-TW" dirty="0" smtClean="0"/>
              <a:t>			default:// </a:t>
            </a:r>
            <a:r>
              <a:rPr lang="zh-TW" altLang="en-US" dirty="0" smtClean="0"/>
              <a:t>屬於丁級的分數</a:t>
            </a:r>
          </a:p>
          <a:p>
            <a:r>
              <a:rPr lang="zh-TW" altLang="en-US" dirty="0" smtClean="0"/>
              <a:t>				</a:t>
            </a:r>
            <a:r>
              <a:rPr lang="en-US" altLang="zh-TW" dirty="0" smtClean="0"/>
              <a:t>grade = '</a:t>
            </a:r>
            <a:r>
              <a:rPr lang="zh-TW" altLang="en-US" dirty="0" smtClean="0"/>
              <a:t>丁</a:t>
            </a:r>
            <a:r>
              <a:rPr lang="en-US" altLang="zh-TW" dirty="0" smtClean="0"/>
              <a:t>'; </a:t>
            </a:r>
          </a:p>
          <a:p>
            <a:r>
              <a:rPr lang="en-US" altLang="zh-TW" dirty="0" smtClean="0"/>
              <a:t>		}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(score + "</a:t>
            </a:r>
            <a:r>
              <a:rPr lang="zh-TW" altLang="en-US" dirty="0" smtClean="0"/>
              <a:t>分是屬於</a:t>
            </a:r>
            <a:r>
              <a:rPr lang="en-US" altLang="zh-TW" dirty="0" smtClean="0"/>
              <a:t>" + grade + "</a:t>
            </a:r>
            <a:r>
              <a:rPr lang="zh-TW" altLang="en-US" dirty="0" smtClean="0"/>
              <a:t>級的成績。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scn.close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3287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38619" y="175364"/>
            <a:ext cx="11436263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java.util.Scanner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public class Grade {</a:t>
            </a:r>
          </a:p>
          <a:p>
            <a:r>
              <a:rPr lang="en-US" altLang="zh-TW" dirty="0" smtClean="0"/>
              <a:t>	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Scanner </a:t>
            </a:r>
            <a:r>
              <a:rPr lang="en-US" altLang="zh-TW" dirty="0" err="1" smtClean="0"/>
              <a:t>scn</a:t>
            </a:r>
            <a:r>
              <a:rPr lang="en-US" altLang="zh-TW" dirty="0" smtClean="0"/>
              <a:t> = new Scanner(System.in);</a:t>
            </a:r>
          </a:p>
          <a:p>
            <a:r>
              <a:rPr lang="en-US" altLang="zh-TW" dirty="0" smtClean="0"/>
              <a:t>		char grade;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("</a:t>
            </a:r>
            <a:r>
              <a:rPr lang="zh-TW" altLang="en-US" dirty="0" smtClean="0"/>
              <a:t>請輸入考試分數</a:t>
            </a:r>
            <a:r>
              <a:rPr lang="en-US" altLang="zh-TW" dirty="0" smtClean="0"/>
              <a:t>: ");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score = </a:t>
            </a:r>
            <a:r>
              <a:rPr lang="en-US" altLang="zh-TW" dirty="0" err="1" smtClean="0"/>
              <a:t>scn.nextInt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	switch (score / 10) {</a:t>
            </a:r>
          </a:p>
          <a:p>
            <a:r>
              <a:rPr lang="en-US" altLang="zh-TW" dirty="0" smtClean="0"/>
              <a:t>			case 10: // </a:t>
            </a:r>
            <a:r>
              <a:rPr lang="zh-TW" altLang="en-US" dirty="0" smtClean="0"/>
              <a:t>以下是屬於甲級的分數</a:t>
            </a:r>
          </a:p>
          <a:p>
            <a:r>
              <a:rPr lang="zh-TW" altLang="en-US" dirty="0" smtClean="0"/>
              <a:t>			</a:t>
            </a:r>
            <a:r>
              <a:rPr lang="en-US" altLang="zh-TW" dirty="0" smtClean="0"/>
              <a:t>case 9:</a:t>
            </a:r>
          </a:p>
          <a:p>
            <a:r>
              <a:rPr lang="en-US" altLang="zh-TW" dirty="0" smtClean="0"/>
              <a:t>			case 8:</a:t>
            </a:r>
          </a:p>
          <a:p>
            <a:r>
              <a:rPr lang="en-US" altLang="zh-TW" dirty="0" smtClean="0"/>
              <a:t>				grade = '</a:t>
            </a:r>
            <a:r>
              <a:rPr lang="zh-TW" altLang="en-US" dirty="0" smtClean="0"/>
              <a:t>甲</a:t>
            </a:r>
            <a:r>
              <a:rPr lang="en-US" altLang="zh-TW" dirty="0" smtClean="0"/>
              <a:t>';	break;</a:t>
            </a:r>
          </a:p>
          <a:p>
            <a:r>
              <a:rPr lang="en-US" altLang="zh-TW" b="1" i="1" dirty="0" smtClean="0">
                <a:solidFill>
                  <a:srgbClr val="FF0000"/>
                </a:solidFill>
              </a:rPr>
              <a:t>			case 7: // </a:t>
            </a:r>
            <a:r>
              <a:rPr lang="zh-TW" altLang="en-US" b="1" i="1" dirty="0" smtClean="0">
                <a:solidFill>
                  <a:srgbClr val="FF0000"/>
                </a:solidFill>
              </a:rPr>
              <a:t>屬於乙級的分數</a:t>
            </a:r>
          </a:p>
          <a:p>
            <a:r>
              <a:rPr lang="zh-TW" altLang="en-US" b="1" i="1" dirty="0" smtClean="0">
                <a:solidFill>
                  <a:srgbClr val="FF0000"/>
                </a:solidFill>
              </a:rPr>
              <a:t>				</a:t>
            </a:r>
            <a:r>
              <a:rPr lang="en-US" altLang="zh-TW" b="1" i="1" dirty="0" smtClean="0">
                <a:solidFill>
                  <a:srgbClr val="FF0000"/>
                </a:solidFill>
              </a:rPr>
              <a:t>grade = '</a:t>
            </a:r>
            <a:r>
              <a:rPr lang="zh-TW" altLang="en-US" b="1" i="1" dirty="0" smtClean="0">
                <a:solidFill>
                  <a:srgbClr val="FF0000"/>
                </a:solidFill>
              </a:rPr>
              <a:t>乙</a:t>
            </a:r>
            <a:r>
              <a:rPr lang="en-US" altLang="zh-TW" b="1" i="1" dirty="0" smtClean="0">
                <a:solidFill>
                  <a:srgbClr val="FF0000"/>
                </a:solidFill>
              </a:rPr>
              <a:t>';	break;</a:t>
            </a:r>
          </a:p>
          <a:p>
            <a:r>
              <a:rPr lang="en-US" altLang="zh-TW" b="1" i="1" dirty="0" smtClean="0">
                <a:solidFill>
                  <a:srgbClr val="FF0000"/>
                </a:solidFill>
              </a:rPr>
              <a:t>			case 6: // </a:t>
            </a:r>
            <a:r>
              <a:rPr lang="zh-TW" altLang="en-US" b="1" i="1" dirty="0" smtClean="0">
                <a:solidFill>
                  <a:srgbClr val="FF0000"/>
                </a:solidFill>
              </a:rPr>
              <a:t>屬於丙級的分數</a:t>
            </a:r>
          </a:p>
          <a:p>
            <a:r>
              <a:rPr lang="zh-TW" altLang="en-US" b="1" i="1" dirty="0" smtClean="0">
                <a:solidFill>
                  <a:srgbClr val="FF0000"/>
                </a:solidFill>
              </a:rPr>
              <a:t>				</a:t>
            </a:r>
            <a:r>
              <a:rPr lang="en-US" altLang="zh-TW" b="1" i="1" dirty="0" smtClean="0">
                <a:solidFill>
                  <a:srgbClr val="FF0000"/>
                </a:solidFill>
              </a:rPr>
              <a:t>grade = '</a:t>
            </a:r>
            <a:r>
              <a:rPr lang="zh-TW" altLang="en-US" b="1" i="1" dirty="0" smtClean="0">
                <a:solidFill>
                  <a:srgbClr val="FF0000"/>
                </a:solidFill>
              </a:rPr>
              <a:t>丙</a:t>
            </a:r>
            <a:r>
              <a:rPr lang="en-US" altLang="zh-TW" b="1" i="1" dirty="0" smtClean="0">
                <a:solidFill>
                  <a:srgbClr val="FF0000"/>
                </a:solidFill>
              </a:rPr>
              <a:t>';	break;</a:t>
            </a:r>
          </a:p>
          <a:p>
            <a:r>
              <a:rPr lang="en-US" altLang="zh-TW" b="1" i="1" dirty="0" smtClean="0">
                <a:solidFill>
                  <a:srgbClr val="FF0000"/>
                </a:solidFill>
              </a:rPr>
              <a:t>			</a:t>
            </a:r>
            <a:r>
              <a:rPr lang="zh-TW" altLang="en-US" b="1" i="1" dirty="0" smtClean="0">
                <a:solidFill>
                  <a:srgbClr val="FF0000"/>
                </a:solidFill>
              </a:rPr>
              <a:t>輸入進來的值除完後如果等於上述答案就會是</a:t>
            </a:r>
            <a:r>
              <a:rPr lang="en-US" altLang="zh-TW" b="1" i="1" dirty="0" smtClean="0">
                <a:solidFill>
                  <a:srgbClr val="FF0000"/>
                </a:solidFill>
              </a:rPr>
              <a:t>grade = ‘</a:t>
            </a:r>
            <a:r>
              <a:rPr lang="zh-TW" altLang="en-US" b="1" i="1" dirty="0">
                <a:solidFill>
                  <a:srgbClr val="FF0000"/>
                </a:solidFill>
              </a:rPr>
              <a:t>乙</a:t>
            </a:r>
            <a:r>
              <a:rPr lang="zh-TW" altLang="en-US" b="1" i="1" dirty="0" smtClean="0">
                <a:solidFill>
                  <a:srgbClr val="FF0000"/>
                </a:solidFill>
              </a:rPr>
              <a:t> </a:t>
            </a:r>
            <a:r>
              <a:rPr lang="en-US" altLang="zh-TW" b="1" i="1" dirty="0" smtClean="0">
                <a:solidFill>
                  <a:srgbClr val="FF0000"/>
                </a:solidFill>
              </a:rPr>
              <a:t>’</a:t>
            </a:r>
            <a:r>
              <a:rPr lang="zh-TW" altLang="en-US" b="1" i="1" dirty="0" smtClean="0">
                <a:solidFill>
                  <a:srgbClr val="FF0000"/>
                </a:solidFill>
              </a:rPr>
              <a:t>或 </a:t>
            </a:r>
            <a:r>
              <a:rPr lang="en-US" altLang="zh-TW" b="1" i="1" dirty="0" smtClean="0">
                <a:solidFill>
                  <a:srgbClr val="FF0000"/>
                </a:solidFill>
              </a:rPr>
              <a:t>’</a:t>
            </a:r>
            <a:r>
              <a:rPr lang="zh-TW" altLang="en-US" b="1" i="1" dirty="0" smtClean="0">
                <a:solidFill>
                  <a:srgbClr val="FF0000"/>
                </a:solidFill>
              </a:rPr>
              <a:t>丙 </a:t>
            </a:r>
            <a:r>
              <a:rPr lang="en-US" altLang="zh-TW" b="1" i="1" dirty="0" smtClean="0">
                <a:solidFill>
                  <a:srgbClr val="FF0000"/>
                </a:solidFill>
              </a:rPr>
              <a:t>’;</a:t>
            </a:r>
            <a:r>
              <a:rPr lang="zh-TW" altLang="en-US" b="1" i="1" dirty="0" smtClean="0">
                <a:solidFill>
                  <a:srgbClr val="FF0000"/>
                </a:solidFill>
              </a:rPr>
              <a:t>這個字串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b="1" i="1" dirty="0" smtClean="0">
                <a:solidFill>
                  <a:srgbClr val="FF0000"/>
                </a:solidFill>
              </a:rPr>
              <a:t>			break;</a:t>
            </a:r>
            <a:r>
              <a:rPr lang="zh-TW" altLang="en-US" b="1" i="1" dirty="0" smtClean="0">
                <a:solidFill>
                  <a:srgbClr val="FF0000"/>
                </a:solidFill>
              </a:rPr>
              <a:t>之後再離開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			default:// </a:t>
            </a:r>
            <a:r>
              <a:rPr lang="zh-TW" altLang="en-US" dirty="0" smtClean="0"/>
              <a:t>屬於丁級的分數</a:t>
            </a:r>
          </a:p>
          <a:p>
            <a:r>
              <a:rPr lang="zh-TW" altLang="en-US" dirty="0" smtClean="0"/>
              <a:t>				</a:t>
            </a:r>
            <a:r>
              <a:rPr lang="en-US" altLang="zh-TW" dirty="0" smtClean="0"/>
              <a:t>grade = '</a:t>
            </a:r>
            <a:r>
              <a:rPr lang="zh-TW" altLang="en-US" dirty="0" smtClean="0"/>
              <a:t>丁</a:t>
            </a:r>
            <a:r>
              <a:rPr lang="en-US" altLang="zh-TW" dirty="0" smtClean="0"/>
              <a:t>'; </a:t>
            </a:r>
          </a:p>
          <a:p>
            <a:r>
              <a:rPr lang="en-US" altLang="zh-TW" dirty="0" smtClean="0"/>
              <a:t>		}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(score + "</a:t>
            </a:r>
            <a:r>
              <a:rPr lang="zh-TW" altLang="en-US" dirty="0" smtClean="0"/>
              <a:t>分是屬於</a:t>
            </a:r>
            <a:r>
              <a:rPr lang="en-US" altLang="zh-TW" dirty="0" smtClean="0"/>
              <a:t>" + grade + "</a:t>
            </a:r>
            <a:r>
              <a:rPr lang="zh-TW" altLang="en-US" dirty="0" smtClean="0"/>
              <a:t>級的成績。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scn.close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0486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38619" y="175364"/>
            <a:ext cx="1143626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java.util.Scanner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public class Grade {</a:t>
            </a:r>
          </a:p>
          <a:p>
            <a:r>
              <a:rPr lang="en-US" altLang="zh-TW" dirty="0" smtClean="0"/>
              <a:t>	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Scanner </a:t>
            </a:r>
            <a:r>
              <a:rPr lang="en-US" altLang="zh-TW" dirty="0" err="1" smtClean="0"/>
              <a:t>scn</a:t>
            </a:r>
            <a:r>
              <a:rPr lang="en-US" altLang="zh-TW" dirty="0" smtClean="0"/>
              <a:t> = new Scanner(System.in);</a:t>
            </a:r>
          </a:p>
          <a:p>
            <a:r>
              <a:rPr lang="en-US" altLang="zh-TW" dirty="0" smtClean="0"/>
              <a:t>		char grade;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("</a:t>
            </a:r>
            <a:r>
              <a:rPr lang="zh-TW" altLang="en-US" dirty="0" smtClean="0"/>
              <a:t>請輸入考試分數</a:t>
            </a:r>
            <a:r>
              <a:rPr lang="en-US" altLang="zh-TW" dirty="0" smtClean="0"/>
              <a:t>: ");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score = </a:t>
            </a:r>
            <a:r>
              <a:rPr lang="en-US" altLang="zh-TW" dirty="0" err="1" smtClean="0"/>
              <a:t>scn.nextInt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	switch (score / 10) {</a:t>
            </a:r>
          </a:p>
          <a:p>
            <a:r>
              <a:rPr lang="en-US" altLang="zh-TW" dirty="0" smtClean="0"/>
              <a:t>			case 10: // </a:t>
            </a:r>
            <a:r>
              <a:rPr lang="zh-TW" altLang="en-US" dirty="0" smtClean="0"/>
              <a:t>以下是屬於甲級的分數</a:t>
            </a:r>
          </a:p>
          <a:p>
            <a:r>
              <a:rPr lang="zh-TW" altLang="en-US" dirty="0" smtClean="0"/>
              <a:t>			</a:t>
            </a:r>
            <a:r>
              <a:rPr lang="en-US" altLang="zh-TW" dirty="0" smtClean="0"/>
              <a:t>case 9:</a:t>
            </a:r>
          </a:p>
          <a:p>
            <a:r>
              <a:rPr lang="en-US" altLang="zh-TW" dirty="0" smtClean="0"/>
              <a:t>			case 8:</a:t>
            </a:r>
          </a:p>
          <a:p>
            <a:r>
              <a:rPr lang="en-US" altLang="zh-TW" dirty="0" smtClean="0"/>
              <a:t>				grade = '</a:t>
            </a:r>
            <a:r>
              <a:rPr lang="zh-TW" altLang="en-US" dirty="0" smtClean="0"/>
              <a:t>甲</a:t>
            </a:r>
            <a:r>
              <a:rPr lang="en-US" altLang="zh-TW" dirty="0" smtClean="0"/>
              <a:t>';	break;</a:t>
            </a:r>
          </a:p>
          <a:p>
            <a:r>
              <a:rPr lang="en-US" altLang="zh-TW" dirty="0" smtClean="0"/>
              <a:t>			case 7: // </a:t>
            </a:r>
            <a:r>
              <a:rPr lang="zh-TW" altLang="en-US" dirty="0" smtClean="0"/>
              <a:t>屬於乙級的分數</a:t>
            </a:r>
          </a:p>
          <a:p>
            <a:r>
              <a:rPr lang="zh-TW" altLang="en-US" dirty="0" smtClean="0"/>
              <a:t>				</a:t>
            </a:r>
            <a:r>
              <a:rPr lang="en-US" altLang="zh-TW" dirty="0" smtClean="0"/>
              <a:t>grade = '</a:t>
            </a:r>
            <a:r>
              <a:rPr lang="zh-TW" altLang="en-US" dirty="0" smtClean="0"/>
              <a:t>乙</a:t>
            </a:r>
            <a:r>
              <a:rPr lang="en-US" altLang="zh-TW" dirty="0" smtClean="0"/>
              <a:t>';	break;</a:t>
            </a:r>
          </a:p>
          <a:p>
            <a:r>
              <a:rPr lang="en-US" altLang="zh-TW" dirty="0" smtClean="0"/>
              <a:t>			case 6: // </a:t>
            </a:r>
            <a:r>
              <a:rPr lang="zh-TW" altLang="en-US" dirty="0" smtClean="0"/>
              <a:t>屬於丙級的分數</a:t>
            </a:r>
          </a:p>
          <a:p>
            <a:r>
              <a:rPr lang="zh-TW" altLang="en-US" dirty="0" smtClean="0"/>
              <a:t>				</a:t>
            </a:r>
            <a:r>
              <a:rPr lang="en-US" altLang="zh-TW" dirty="0" smtClean="0"/>
              <a:t>grade = '</a:t>
            </a:r>
            <a:r>
              <a:rPr lang="zh-TW" altLang="en-US" dirty="0" smtClean="0"/>
              <a:t>丙</a:t>
            </a:r>
            <a:r>
              <a:rPr lang="en-US" altLang="zh-TW" dirty="0" smtClean="0"/>
              <a:t>';	break;</a:t>
            </a:r>
          </a:p>
          <a:p>
            <a:r>
              <a:rPr lang="en-US" altLang="zh-TW" b="1" i="1" dirty="0" smtClean="0">
                <a:solidFill>
                  <a:srgbClr val="FF0000"/>
                </a:solidFill>
              </a:rPr>
              <a:t>			default:// </a:t>
            </a:r>
            <a:r>
              <a:rPr lang="zh-TW" altLang="en-US" b="1" i="1" dirty="0" smtClean="0">
                <a:solidFill>
                  <a:srgbClr val="FF0000"/>
                </a:solidFill>
              </a:rPr>
              <a:t>屬於丁級的分數</a:t>
            </a:r>
          </a:p>
          <a:p>
            <a:r>
              <a:rPr lang="zh-TW" altLang="en-US" b="1" i="1" dirty="0" smtClean="0">
                <a:solidFill>
                  <a:srgbClr val="FF0000"/>
                </a:solidFill>
              </a:rPr>
              <a:t>				</a:t>
            </a:r>
            <a:r>
              <a:rPr lang="en-US" altLang="zh-TW" b="1" i="1" dirty="0" smtClean="0">
                <a:solidFill>
                  <a:srgbClr val="FF0000"/>
                </a:solidFill>
              </a:rPr>
              <a:t>grade = '</a:t>
            </a:r>
            <a:r>
              <a:rPr lang="zh-TW" altLang="en-US" b="1" i="1" dirty="0" smtClean="0">
                <a:solidFill>
                  <a:srgbClr val="FF0000"/>
                </a:solidFill>
              </a:rPr>
              <a:t>丁</a:t>
            </a:r>
            <a:r>
              <a:rPr lang="en-US" altLang="zh-TW" b="1" i="1" dirty="0" smtClean="0">
                <a:solidFill>
                  <a:srgbClr val="FF0000"/>
                </a:solidFill>
              </a:rPr>
              <a:t>'; 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	</a:t>
            </a:r>
            <a:r>
              <a:rPr lang="zh-TW" altLang="en-US" b="1" i="1" dirty="0" smtClean="0">
                <a:solidFill>
                  <a:srgbClr val="FF0000"/>
                </a:solidFill>
              </a:rPr>
              <a:t>以上都沒有就會進入</a:t>
            </a:r>
            <a:r>
              <a:rPr lang="zh-TW" altLang="zh-TW" b="1" i="1" dirty="0" smtClean="0">
                <a:solidFill>
                  <a:srgbClr val="FF0000"/>
                </a:solidFill>
                <a:latin typeface="Arial Unicode MS"/>
                <a:ea typeface="inherit"/>
              </a:rPr>
              <a:t>默認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		}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(score + "</a:t>
            </a:r>
            <a:r>
              <a:rPr lang="zh-TW" altLang="en-US" dirty="0" smtClean="0"/>
              <a:t>分是屬於</a:t>
            </a:r>
            <a:r>
              <a:rPr lang="en-US" altLang="zh-TW" dirty="0" smtClean="0"/>
              <a:t>" + grade + "</a:t>
            </a:r>
            <a:r>
              <a:rPr lang="zh-TW" altLang="en-US" dirty="0" smtClean="0"/>
              <a:t>級的成績。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scn.close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9784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38619" y="175364"/>
            <a:ext cx="1143626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java.util.Scanner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public class Grade {</a:t>
            </a:r>
          </a:p>
          <a:p>
            <a:r>
              <a:rPr lang="en-US" altLang="zh-TW" dirty="0" smtClean="0"/>
              <a:t>	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Scanner </a:t>
            </a:r>
            <a:r>
              <a:rPr lang="en-US" altLang="zh-TW" dirty="0" err="1" smtClean="0"/>
              <a:t>scn</a:t>
            </a:r>
            <a:r>
              <a:rPr lang="en-US" altLang="zh-TW" dirty="0" smtClean="0"/>
              <a:t> = new Scanner(System.in);</a:t>
            </a:r>
          </a:p>
          <a:p>
            <a:r>
              <a:rPr lang="en-US" altLang="zh-TW" dirty="0" smtClean="0"/>
              <a:t>		char grade;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("</a:t>
            </a:r>
            <a:r>
              <a:rPr lang="zh-TW" altLang="en-US" dirty="0" smtClean="0"/>
              <a:t>請輸入考試分數</a:t>
            </a:r>
            <a:r>
              <a:rPr lang="en-US" altLang="zh-TW" dirty="0" smtClean="0"/>
              <a:t>: ");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score = </a:t>
            </a:r>
            <a:r>
              <a:rPr lang="en-US" altLang="zh-TW" dirty="0" err="1" smtClean="0"/>
              <a:t>scn.nextInt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	switch (score / 10) {</a:t>
            </a:r>
          </a:p>
          <a:p>
            <a:r>
              <a:rPr lang="en-US" altLang="zh-TW" dirty="0" smtClean="0"/>
              <a:t>			case 10: // </a:t>
            </a:r>
            <a:r>
              <a:rPr lang="zh-TW" altLang="en-US" dirty="0" smtClean="0"/>
              <a:t>以下是屬於甲級的分數</a:t>
            </a:r>
          </a:p>
          <a:p>
            <a:r>
              <a:rPr lang="zh-TW" altLang="en-US" dirty="0" smtClean="0"/>
              <a:t>			</a:t>
            </a:r>
            <a:r>
              <a:rPr lang="en-US" altLang="zh-TW" dirty="0" smtClean="0"/>
              <a:t>case 9:</a:t>
            </a:r>
          </a:p>
          <a:p>
            <a:r>
              <a:rPr lang="en-US" altLang="zh-TW" dirty="0" smtClean="0"/>
              <a:t>			case 8:</a:t>
            </a:r>
          </a:p>
          <a:p>
            <a:r>
              <a:rPr lang="en-US" altLang="zh-TW" dirty="0" smtClean="0"/>
              <a:t>				grade = '</a:t>
            </a:r>
            <a:r>
              <a:rPr lang="zh-TW" altLang="en-US" dirty="0" smtClean="0"/>
              <a:t>甲</a:t>
            </a:r>
            <a:r>
              <a:rPr lang="en-US" altLang="zh-TW" dirty="0" smtClean="0"/>
              <a:t>';	break;</a:t>
            </a:r>
          </a:p>
          <a:p>
            <a:r>
              <a:rPr lang="en-US" altLang="zh-TW" dirty="0" smtClean="0"/>
              <a:t>			case 7: // </a:t>
            </a:r>
            <a:r>
              <a:rPr lang="zh-TW" altLang="en-US" dirty="0" smtClean="0"/>
              <a:t>屬於乙級的分數</a:t>
            </a:r>
          </a:p>
          <a:p>
            <a:r>
              <a:rPr lang="zh-TW" altLang="en-US" dirty="0" smtClean="0"/>
              <a:t>				</a:t>
            </a:r>
            <a:r>
              <a:rPr lang="en-US" altLang="zh-TW" dirty="0" smtClean="0"/>
              <a:t>grade = '</a:t>
            </a:r>
            <a:r>
              <a:rPr lang="zh-TW" altLang="en-US" dirty="0" smtClean="0"/>
              <a:t>乙</a:t>
            </a:r>
            <a:r>
              <a:rPr lang="en-US" altLang="zh-TW" dirty="0" smtClean="0"/>
              <a:t>';	break;</a:t>
            </a:r>
          </a:p>
          <a:p>
            <a:r>
              <a:rPr lang="en-US" altLang="zh-TW" dirty="0" smtClean="0"/>
              <a:t>			case 6: // </a:t>
            </a:r>
            <a:r>
              <a:rPr lang="zh-TW" altLang="en-US" dirty="0" smtClean="0"/>
              <a:t>屬於丙級的分數</a:t>
            </a:r>
          </a:p>
          <a:p>
            <a:r>
              <a:rPr lang="zh-TW" altLang="en-US" dirty="0" smtClean="0"/>
              <a:t>				</a:t>
            </a:r>
            <a:r>
              <a:rPr lang="en-US" altLang="zh-TW" dirty="0" smtClean="0"/>
              <a:t>grade = '</a:t>
            </a:r>
            <a:r>
              <a:rPr lang="zh-TW" altLang="en-US" dirty="0" smtClean="0"/>
              <a:t>丙</a:t>
            </a:r>
            <a:r>
              <a:rPr lang="en-US" altLang="zh-TW" dirty="0" smtClean="0"/>
              <a:t>';	break;</a:t>
            </a:r>
          </a:p>
          <a:p>
            <a:r>
              <a:rPr lang="en-US" altLang="zh-TW" dirty="0" smtClean="0"/>
              <a:t>			default:// </a:t>
            </a:r>
            <a:r>
              <a:rPr lang="zh-TW" altLang="en-US" dirty="0" smtClean="0"/>
              <a:t>屬於丁級的分數</a:t>
            </a:r>
          </a:p>
          <a:p>
            <a:r>
              <a:rPr lang="zh-TW" altLang="en-US" dirty="0" smtClean="0"/>
              <a:t>				</a:t>
            </a:r>
            <a:r>
              <a:rPr lang="en-US" altLang="zh-TW" dirty="0" smtClean="0"/>
              <a:t>grade = '</a:t>
            </a:r>
            <a:r>
              <a:rPr lang="zh-TW" altLang="en-US" dirty="0" smtClean="0"/>
              <a:t>丁</a:t>
            </a:r>
            <a:r>
              <a:rPr lang="en-US" altLang="zh-TW" dirty="0" smtClean="0"/>
              <a:t>'; </a:t>
            </a:r>
          </a:p>
          <a:p>
            <a:r>
              <a:rPr lang="en-US" altLang="zh-TW" dirty="0" smtClean="0"/>
              <a:t>		}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</a:t>
            </a:r>
            <a:r>
              <a:rPr lang="en-US" altLang="zh-TW" b="1" i="1" dirty="0" smtClean="0">
                <a:solidFill>
                  <a:srgbClr val="FF0000"/>
                </a:solidFill>
              </a:rPr>
              <a:t>score </a:t>
            </a:r>
            <a:r>
              <a:rPr lang="en-US" altLang="zh-TW" dirty="0" smtClean="0"/>
              <a:t>+ "</a:t>
            </a:r>
            <a:r>
              <a:rPr lang="zh-TW" altLang="en-US" dirty="0" smtClean="0"/>
              <a:t>分是屬於</a:t>
            </a:r>
            <a:r>
              <a:rPr lang="en-US" altLang="zh-TW" dirty="0" smtClean="0"/>
              <a:t>" + </a:t>
            </a:r>
            <a:r>
              <a:rPr lang="en-US" altLang="zh-TW" b="1" i="1" dirty="0" smtClean="0">
                <a:solidFill>
                  <a:srgbClr val="FF0000"/>
                </a:solidFill>
              </a:rPr>
              <a:t>grade</a:t>
            </a:r>
            <a:r>
              <a:rPr lang="en-US" altLang="zh-TW" dirty="0" smtClean="0"/>
              <a:t> + "</a:t>
            </a:r>
            <a:r>
              <a:rPr lang="zh-TW" altLang="en-US" dirty="0" smtClean="0"/>
              <a:t>級的成績。</a:t>
            </a:r>
            <a:r>
              <a:rPr lang="en-US" altLang="zh-TW" dirty="0" smtClean="0"/>
              <a:t>");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	</a:t>
            </a:r>
            <a:r>
              <a:rPr lang="zh-TW" altLang="en-US" b="1" i="1" dirty="0" smtClean="0">
                <a:solidFill>
                  <a:srgbClr val="FF0000"/>
                </a:solidFill>
              </a:rPr>
              <a:t>輸入的成績</a:t>
            </a:r>
            <a:r>
              <a:rPr lang="en-US" altLang="zh-TW" b="1" i="1" dirty="0" smtClean="0"/>
              <a:t>+</a:t>
            </a:r>
            <a:r>
              <a:rPr lang="en-US" altLang="zh-TW" b="1" i="1" dirty="0" smtClean="0"/>
              <a:t> “</a:t>
            </a:r>
            <a:r>
              <a:rPr lang="zh-TW" altLang="en-US" b="1" i="1" dirty="0" smtClean="0"/>
              <a:t>分是屬於</a:t>
            </a:r>
            <a:r>
              <a:rPr lang="en-US" altLang="zh-TW" b="1" i="1" dirty="0" smtClean="0"/>
              <a:t>” +</a:t>
            </a:r>
            <a:r>
              <a:rPr lang="zh-TW" altLang="en-US" b="1" i="1" dirty="0" smtClean="0">
                <a:solidFill>
                  <a:srgbClr val="FF0000"/>
                </a:solidFill>
              </a:rPr>
              <a:t>得到的字串答案</a:t>
            </a:r>
            <a:r>
              <a:rPr lang="en-US" altLang="zh-TW" b="1" i="1" dirty="0" smtClean="0"/>
              <a:t>+ "</a:t>
            </a:r>
            <a:r>
              <a:rPr lang="zh-TW" altLang="en-US" b="1" i="1" dirty="0" smtClean="0"/>
              <a:t>級的成績</a:t>
            </a:r>
            <a:r>
              <a:rPr lang="en-US" altLang="zh-TW" b="1" i="1" dirty="0" smtClean="0"/>
              <a:t>”</a:t>
            </a:r>
            <a:endParaRPr lang="en-US" altLang="zh-TW" b="1" i="1" dirty="0" smtClean="0"/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scn.close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8990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956" y="225468"/>
            <a:ext cx="840105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4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57175"/>
            <a:ext cx="847725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6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95250"/>
            <a:ext cx="847725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5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26509" y="117693"/>
            <a:ext cx="1055944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java.util.Scanner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ElseIfElse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</a:t>
            </a:r>
            <a:r>
              <a:rPr lang="en-US" altLang="zh-TW" b="1" i="1" dirty="0" smtClean="0">
                <a:solidFill>
                  <a:srgbClr val="FF0000"/>
                </a:solidFill>
              </a:rPr>
              <a:t>Scanner</a:t>
            </a:r>
            <a:r>
              <a:rPr lang="en-US" altLang="zh-TW" dirty="0" smtClean="0"/>
              <a:t> </a:t>
            </a:r>
            <a:r>
              <a:rPr lang="en-US" altLang="zh-TW" b="1" i="1" dirty="0" err="1">
                <a:solidFill>
                  <a:srgbClr val="00B0F0"/>
                </a:solidFill>
              </a:rPr>
              <a:t>scn</a:t>
            </a:r>
            <a:r>
              <a:rPr lang="en-US" altLang="zh-TW" dirty="0"/>
              <a:t> = </a:t>
            </a:r>
            <a:r>
              <a:rPr lang="en-US" altLang="zh-TW" b="1" i="1" dirty="0">
                <a:solidFill>
                  <a:srgbClr val="FFC000"/>
                </a:solidFill>
              </a:rPr>
              <a:t>new Scanner</a:t>
            </a:r>
            <a:r>
              <a:rPr lang="en-US" altLang="zh-TW" dirty="0"/>
              <a:t>(</a:t>
            </a:r>
            <a:r>
              <a:rPr lang="en-US" altLang="zh-TW" b="1" i="1" dirty="0">
                <a:solidFill>
                  <a:srgbClr val="002060"/>
                </a:solidFill>
              </a:rPr>
              <a:t>System</a:t>
            </a:r>
            <a:r>
              <a:rPr lang="en-US" altLang="zh-TW" b="1" i="1" dirty="0">
                <a:solidFill>
                  <a:srgbClr val="92D050"/>
                </a:solidFill>
              </a:rPr>
              <a:t>.in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使用</a:t>
            </a:r>
            <a:r>
              <a:rPr lang="en-US" altLang="zh-TW" b="1" i="1" dirty="0">
                <a:solidFill>
                  <a:srgbClr val="FF0000"/>
                </a:solidFill>
              </a:rPr>
              <a:t>Scanner</a:t>
            </a:r>
            <a:r>
              <a:rPr lang="zh-TW" altLang="en-US" b="1" i="1" dirty="0">
                <a:solidFill>
                  <a:srgbClr val="FF0000"/>
                </a:solidFill>
              </a:rPr>
              <a:t>的類別套件</a:t>
            </a:r>
            <a:r>
              <a:rPr lang="en-US" altLang="zh-TW" b="1" i="1" dirty="0" err="1">
                <a:solidFill>
                  <a:srgbClr val="00B0F0"/>
                </a:solidFill>
              </a:rPr>
              <a:t>scn</a:t>
            </a:r>
            <a:r>
              <a:rPr lang="zh-TW" altLang="en-US" b="1" i="1" dirty="0">
                <a:solidFill>
                  <a:srgbClr val="00B0F0"/>
                </a:solidFill>
              </a:rPr>
              <a:t>是物件可以自己取名字</a:t>
            </a:r>
            <a:endParaRPr lang="en-US" altLang="zh-TW" b="1" i="1" dirty="0">
              <a:solidFill>
                <a:srgbClr val="00B0F0"/>
              </a:solidFill>
            </a:endParaRPr>
          </a:p>
          <a:p>
            <a:r>
              <a:rPr lang="en-US" altLang="zh-TW" b="1" i="1" dirty="0">
                <a:solidFill>
                  <a:srgbClr val="00B0F0"/>
                </a:solidFill>
              </a:rPr>
              <a:t>		</a:t>
            </a:r>
            <a:r>
              <a:rPr lang="zh-TW" altLang="en-US" b="1" i="1" dirty="0">
                <a:solidFill>
                  <a:srgbClr val="002060"/>
                </a:solidFill>
              </a:rPr>
              <a:t>系統</a:t>
            </a:r>
            <a:r>
              <a:rPr lang="zh-TW" altLang="en-US" b="1" i="1" dirty="0">
                <a:solidFill>
                  <a:srgbClr val="92D050"/>
                </a:solidFill>
              </a:rPr>
              <a:t>等待輸入 </a:t>
            </a:r>
            <a:r>
              <a:rPr lang="zh-TW" altLang="en-US" b="1" i="1" dirty="0">
                <a:solidFill>
                  <a:srgbClr val="FFC000"/>
                </a:solidFill>
              </a:rPr>
              <a:t>資料傳入新的</a:t>
            </a:r>
            <a:r>
              <a:rPr lang="en-US" altLang="zh-TW" b="1" i="1" dirty="0">
                <a:solidFill>
                  <a:srgbClr val="FFC000"/>
                </a:solidFill>
              </a:rPr>
              <a:t>Scanner</a:t>
            </a:r>
            <a:r>
              <a:rPr lang="zh-TW" altLang="en-US" b="1" i="1" dirty="0">
                <a:solidFill>
                  <a:srgbClr val="FFC000"/>
                </a:solidFill>
              </a:rPr>
              <a:t>再回傳給 </a:t>
            </a:r>
            <a:r>
              <a:rPr lang="en-US" altLang="zh-TW" b="1" i="1" dirty="0" err="1">
                <a:solidFill>
                  <a:srgbClr val="00B0F0"/>
                </a:solidFill>
              </a:rPr>
              <a:t>scn</a:t>
            </a:r>
            <a:endParaRPr lang="en-US" altLang="zh-TW" dirty="0"/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("</a:t>
            </a:r>
            <a:r>
              <a:rPr lang="zh-TW" altLang="en-US" dirty="0" smtClean="0"/>
              <a:t>請輸入用水度數</a:t>
            </a:r>
            <a:r>
              <a:rPr lang="en-US" altLang="zh-TW" dirty="0" smtClean="0"/>
              <a:t>: ");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scn.nextInt</a:t>
            </a:r>
            <a:r>
              <a:rPr lang="en-US" altLang="zh-TW" dirty="0" smtClean="0"/>
              <a:t>(); </a:t>
            </a:r>
          </a:p>
          <a:p>
            <a:r>
              <a:rPr lang="en-US" altLang="zh-TW" dirty="0" smtClean="0"/>
              <a:t>		double unit;   </a:t>
            </a:r>
          </a:p>
          <a:p>
            <a:r>
              <a:rPr lang="en-US" altLang="zh-TW" dirty="0" smtClean="0"/>
              <a:t>		if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&lt;= 10) {          </a:t>
            </a:r>
          </a:p>
          <a:p>
            <a:r>
              <a:rPr lang="en-US" altLang="zh-TW" dirty="0" smtClean="0"/>
              <a:t>			unit = 7.35;           </a:t>
            </a:r>
          </a:p>
          <a:p>
            <a:r>
              <a:rPr lang="en-US" altLang="zh-TW" dirty="0" smtClean="0"/>
              <a:t>		} else if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&gt; 10 &amp;&amp; 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&lt;= 30) {    </a:t>
            </a:r>
          </a:p>
          <a:p>
            <a:r>
              <a:rPr lang="en-US" altLang="zh-TW" dirty="0" smtClean="0"/>
              <a:t>			unit = 9.45;          </a:t>
            </a:r>
          </a:p>
          <a:p>
            <a:r>
              <a:rPr lang="en-US" altLang="zh-TW" dirty="0" smtClean="0"/>
              <a:t>		} else if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&gt; 30 &amp;&amp; 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&lt;= 50) {   </a:t>
            </a:r>
          </a:p>
          <a:p>
            <a:r>
              <a:rPr lang="en-US" altLang="zh-TW" dirty="0" smtClean="0"/>
              <a:t>			unit = 11.55;          </a:t>
            </a:r>
          </a:p>
          <a:p>
            <a:r>
              <a:rPr lang="en-US" altLang="zh-TW" dirty="0" smtClean="0"/>
              <a:t>		} else {                  </a:t>
            </a:r>
          </a:p>
          <a:p>
            <a:r>
              <a:rPr lang="en-US" altLang="zh-TW" dirty="0" smtClean="0"/>
              <a:t>			unit = 12.075;         </a:t>
            </a:r>
          </a:p>
          <a:p>
            <a:r>
              <a:rPr lang="en-US" altLang="zh-TW" dirty="0" smtClean="0"/>
              <a:t>		}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System.out.printf</a:t>
            </a:r>
            <a:r>
              <a:rPr lang="en-US" altLang="zh-TW" dirty="0" smtClean="0"/>
              <a:t>("</a:t>
            </a:r>
            <a:r>
              <a:rPr lang="zh-TW" altLang="en-US" dirty="0" smtClean="0"/>
              <a:t>每度</a:t>
            </a:r>
            <a:r>
              <a:rPr lang="en-US" altLang="zh-TW" dirty="0" smtClean="0"/>
              <a:t>: %6.3f </a:t>
            </a:r>
            <a:r>
              <a:rPr lang="zh-TW" altLang="en-US" dirty="0" smtClean="0"/>
              <a:t>元</a:t>
            </a:r>
            <a:r>
              <a:rPr lang="en-US" altLang="zh-TW" dirty="0" smtClean="0"/>
              <a:t>%n", unit);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System.out.printf</a:t>
            </a:r>
            <a:r>
              <a:rPr lang="en-US" altLang="zh-TW" dirty="0" smtClean="0"/>
              <a:t>("</a:t>
            </a:r>
            <a:r>
              <a:rPr lang="zh-TW" altLang="en-US" dirty="0" smtClean="0"/>
              <a:t>實付水費</a:t>
            </a:r>
            <a:r>
              <a:rPr lang="en-US" altLang="zh-TW" dirty="0" smtClean="0"/>
              <a:t>: %d </a:t>
            </a:r>
            <a:r>
              <a:rPr lang="zh-TW" altLang="en-US" dirty="0" smtClean="0"/>
              <a:t>元</a:t>
            </a:r>
            <a:r>
              <a:rPr lang="en-US" altLang="zh-TW" dirty="0" smtClean="0"/>
              <a:t>",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* unit));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scn.close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2496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26509" y="117693"/>
            <a:ext cx="105594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java.util.Scanner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ElseIfElse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Scanner </a:t>
            </a:r>
            <a:r>
              <a:rPr lang="en-US" altLang="zh-TW" dirty="0" err="1" smtClean="0"/>
              <a:t>scn</a:t>
            </a:r>
            <a:r>
              <a:rPr lang="en-US" altLang="zh-TW" dirty="0" smtClean="0"/>
              <a:t> = new Scanner(System.in);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("</a:t>
            </a:r>
            <a:r>
              <a:rPr lang="zh-TW" altLang="en-US" dirty="0" smtClean="0"/>
              <a:t>請輸入用水度數</a:t>
            </a:r>
            <a:r>
              <a:rPr lang="en-US" altLang="zh-TW" dirty="0" smtClean="0"/>
              <a:t>: ");</a:t>
            </a:r>
          </a:p>
          <a:p>
            <a:r>
              <a:rPr lang="en-US" altLang="zh-TW" dirty="0" smtClean="0"/>
              <a:t>		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int</a:t>
            </a:r>
            <a:r>
              <a:rPr lang="zh-TW" altLang="en-US" dirty="0"/>
              <a:t> 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deg</a:t>
            </a:r>
            <a:r>
              <a:rPr lang="en-US" altLang="zh-TW" dirty="0" smtClean="0"/>
              <a:t> = </a:t>
            </a:r>
            <a:r>
              <a:rPr lang="en-US" altLang="zh-TW" dirty="0" err="1"/>
              <a:t>scn.</a:t>
            </a:r>
            <a:r>
              <a:rPr lang="en-US" altLang="zh-TW" b="1" i="1" dirty="0" err="1">
                <a:solidFill>
                  <a:srgbClr val="00B0F0"/>
                </a:solidFill>
              </a:rPr>
              <a:t>nextInt</a:t>
            </a:r>
            <a:r>
              <a:rPr lang="en-US" altLang="zh-TW" dirty="0"/>
              <a:t>(); </a:t>
            </a:r>
            <a:r>
              <a:rPr lang="en-US" altLang="zh-TW" dirty="0">
                <a:solidFill>
                  <a:srgbClr val="00B050"/>
                </a:solidFill>
              </a:rPr>
              <a:t>//</a:t>
            </a:r>
            <a:r>
              <a:rPr lang="en-US" altLang="zh-TW" b="1" i="1" dirty="0" err="1">
                <a:solidFill>
                  <a:srgbClr val="00B050"/>
                </a:solidFill>
              </a:rPr>
              <a:t>scn.next</a:t>
            </a:r>
            <a:r>
              <a:rPr lang="en-US" altLang="zh-TW" b="1" i="1" dirty="0">
                <a:solidFill>
                  <a:srgbClr val="00B050"/>
                </a:solidFill>
              </a:rPr>
              <a:t>()</a:t>
            </a:r>
            <a:r>
              <a:rPr lang="en-US" altLang="zh-TW" dirty="0">
                <a:solidFill>
                  <a:srgbClr val="00B050"/>
                </a:solidFill>
              </a:rPr>
              <a:t>; </a:t>
            </a:r>
            <a:r>
              <a:rPr lang="zh-TW" altLang="en-US" b="1" i="1" dirty="0">
                <a:solidFill>
                  <a:srgbClr val="00B050"/>
                </a:solidFill>
              </a:rPr>
              <a:t>如果寫這樣是回傳字串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	 </a:t>
            </a:r>
            <a:r>
              <a:rPr lang="zh-TW" altLang="en-US" b="1" i="1" dirty="0">
                <a:solidFill>
                  <a:srgbClr val="FF0000"/>
                </a:solidFill>
              </a:rPr>
              <a:t>整數</a:t>
            </a:r>
            <a:r>
              <a:rPr lang="zh-TW" altLang="en-US" b="1" i="1" dirty="0">
                <a:solidFill>
                  <a:srgbClr val="92D050"/>
                </a:solidFill>
              </a:rPr>
              <a:t>自己取名子</a:t>
            </a:r>
            <a:r>
              <a:rPr lang="zh-TW" altLang="en-US" b="1" i="1" dirty="0">
                <a:solidFill>
                  <a:srgbClr val="00B0F0"/>
                </a:solidFill>
              </a:rPr>
              <a:t>輸入進來的值會把它認定為整數</a:t>
            </a:r>
            <a:r>
              <a:rPr lang="en-US" altLang="zh-TW" dirty="0" smtClean="0"/>
              <a:t>		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double unit;   </a:t>
            </a:r>
          </a:p>
          <a:p>
            <a:r>
              <a:rPr lang="en-US" altLang="zh-TW" dirty="0" smtClean="0"/>
              <a:t>		if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&lt;= 10) {          </a:t>
            </a:r>
          </a:p>
          <a:p>
            <a:r>
              <a:rPr lang="en-US" altLang="zh-TW" dirty="0" smtClean="0"/>
              <a:t>			unit = 7.35;           </a:t>
            </a:r>
          </a:p>
          <a:p>
            <a:r>
              <a:rPr lang="en-US" altLang="zh-TW" dirty="0" smtClean="0"/>
              <a:t>		} else if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&gt; 10 &amp;&amp; 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&lt;= 30) {    </a:t>
            </a:r>
          </a:p>
          <a:p>
            <a:r>
              <a:rPr lang="en-US" altLang="zh-TW" dirty="0" smtClean="0"/>
              <a:t>			unit = 9.45;          </a:t>
            </a:r>
          </a:p>
          <a:p>
            <a:r>
              <a:rPr lang="en-US" altLang="zh-TW" dirty="0" smtClean="0"/>
              <a:t>		} else if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&gt; 30 &amp;&amp; 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&lt;= 50) {   </a:t>
            </a:r>
          </a:p>
          <a:p>
            <a:r>
              <a:rPr lang="en-US" altLang="zh-TW" dirty="0" smtClean="0"/>
              <a:t>			unit = 11.55;          </a:t>
            </a:r>
          </a:p>
          <a:p>
            <a:r>
              <a:rPr lang="en-US" altLang="zh-TW" dirty="0" smtClean="0"/>
              <a:t>		} else {                  </a:t>
            </a:r>
          </a:p>
          <a:p>
            <a:r>
              <a:rPr lang="en-US" altLang="zh-TW" dirty="0" smtClean="0"/>
              <a:t>			unit = 12.075;         </a:t>
            </a:r>
          </a:p>
          <a:p>
            <a:r>
              <a:rPr lang="en-US" altLang="zh-TW" dirty="0" smtClean="0"/>
              <a:t>		}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System.out.printf</a:t>
            </a:r>
            <a:r>
              <a:rPr lang="en-US" altLang="zh-TW" dirty="0" smtClean="0"/>
              <a:t>("</a:t>
            </a:r>
            <a:r>
              <a:rPr lang="zh-TW" altLang="en-US" dirty="0" smtClean="0"/>
              <a:t>每度</a:t>
            </a:r>
            <a:r>
              <a:rPr lang="en-US" altLang="zh-TW" dirty="0" smtClean="0"/>
              <a:t>: %6.3f </a:t>
            </a:r>
            <a:r>
              <a:rPr lang="zh-TW" altLang="en-US" dirty="0" smtClean="0"/>
              <a:t>元</a:t>
            </a:r>
            <a:r>
              <a:rPr lang="en-US" altLang="zh-TW" dirty="0" smtClean="0"/>
              <a:t>%n", unit);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System.out.printf</a:t>
            </a:r>
            <a:r>
              <a:rPr lang="en-US" altLang="zh-TW" dirty="0" smtClean="0"/>
              <a:t>("</a:t>
            </a:r>
            <a:r>
              <a:rPr lang="zh-TW" altLang="en-US" dirty="0" smtClean="0"/>
              <a:t>實付水費</a:t>
            </a:r>
            <a:r>
              <a:rPr lang="en-US" altLang="zh-TW" dirty="0" smtClean="0"/>
              <a:t>: %d </a:t>
            </a:r>
            <a:r>
              <a:rPr lang="zh-TW" altLang="en-US" dirty="0" smtClean="0"/>
              <a:t>元</a:t>
            </a:r>
            <a:r>
              <a:rPr lang="en-US" altLang="zh-TW" dirty="0" smtClean="0"/>
              <a:t>",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* unit));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scn.close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251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26509" y="117693"/>
            <a:ext cx="105594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java.util.Scanner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ElseIfElse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Scanner </a:t>
            </a:r>
            <a:r>
              <a:rPr lang="en-US" altLang="zh-TW" dirty="0" err="1" smtClean="0"/>
              <a:t>scn</a:t>
            </a:r>
            <a:r>
              <a:rPr lang="en-US" altLang="zh-TW" dirty="0" smtClean="0"/>
              <a:t> = new Scanner(System.in);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("</a:t>
            </a:r>
            <a:r>
              <a:rPr lang="zh-TW" altLang="en-US" dirty="0" smtClean="0"/>
              <a:t>請輸入用水度數</a:t>
            </a:r>
            <a:r>
              <a:rPr lang="en-US" altLang="zh-TW" dirty="0" smtClean="0"/>
              <a:t>: ");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scn.nextInt</a:t>
            </a:r>
            <a:r>
              <a:rPr lang="en-US" altLang="zh-TW" dirty="0" smtClean="0"/>
              <a:t>(); </a:t>
            </a:r>
          </a:p>
          <a:p>
            <a:r>
              <a:rPr lang="en-US" altLang="zh-TW" dirty="0" smtClean="0"/>
              <a:t>		</a:t>
            </a:r>
            <a:r>
              <a:rPr lang="en-US" altLang="zh-TW" b="1" i="1" dirty="0" smtClean="0">
                <a:solidFill>
                  <a:srgbClr val="FF0000"/>
                </a:solidFill>
              </a:rPr>
              <a:t>double unit;   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宣告</a:t>
            </a:r>
            <a:r>
              <a:rPr lang="en-US" altLang="zh-TW" b="1" i="1" dirty="0" smtClean="0">
                <a:solidFill>
                  <a:srgbClr val="FF0000"/>
                </a:solidFill>
              </a:rPr>
              <a:t>double</a:t>
            </a:r>
          </a:p>
          <a:p>
            <a:r>
              <a:rPr lang="en-US" altLang="zh-TW" dirty="0" smtClean="0"/>
              <a:t>		if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&lt;= 10) {          </a:t>
            </a:r>
          </a:p>
          <a:p>
            <a:r>
              <a:rPr lang="en-US" altLang="zh-TW" dirty="0" smtClean="0"/>
              <a:t>			unit = 7.35;           </a:t>
            </a:r>
          </a:p>
          <a:p>
            <a:r>
              <a:rPr lang="en-US" altLang="zh-TW" dirty="0" smtClean="0"/>
              <a:t>		} else if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&gt; 10 &amp;&amp; 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&lt;= 30) {    </a:t>
            </a:r>
          </a:p>
          <a:p>
            <a:r>
              <a:rPr lang="en-US" altLang="zh-TW" dirty="0" smtClean="0"/>
              <a:t>			unit = 9.45;          </a:t>
            </a:r>
          </a:p>
          <a:p>
            <a:r>
              <a:rPr lang="en-US" altLang="zh-TW" dirty="0" smtClean="0"/>
              <a:t>		} else if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&gt; 30 &amp;&amp; 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&lt;= 50) {   </a:t>
            </a:r>
          </a:p>
          <a:p>
            <a:r>
              <a:rPr lang="en-US" altLang="zh-TW" dirty="0" smtClean="0"/>
              <a:t>			unit = 11.55;          </a:t>
            </a:r>
          </a:p>
          <a:p>
            <a:r>
              <a:rPr lang="en-US" altLang="zh-TW" dirty="0" smtClean="0"/>
              <a:t>		} else {                  </a:t>
            </a:r>
          </a:p>
          <a:p>
            <a:r>
              <a:rPr lang="en-US" altLang="zh-TW" dirty="0" smtClean="0"/>
              <a:t>			unit = 12.075;         </a:t>
            </a:r>
          </a:p>
          <a:p>
            <a:r>
              <a:rPr lang="en-US" altLang="zh-TW" dirty="0" smtClean="0"/>
              <a:t>		}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System.out.printf</a:t>
            </a:r>
            <a:r>
              <a:rPr lang="en-US" altLang="zh-TW" dirty="0" smtClean="0"/>
              <a:t>("</a:t>
            </a:r>
            <a:r>
              <a:rPr lang="zh-TW" altLang="en-US" dirty="0" smtClean="0"/>
              <a:t>每度</a:t>
            </a:r>
            <a:r>
              <a:rPr lang="en-US" altLang="zh-TW" dirty="0" smtClean="0"/>
              <a:t>: %6.3f </a:t>
            </a:r>
            <a:r>
              <a:rPr lang="zh-TW" altLang="en-US" dirty="0" smtClean="0"/>
              <a:t>元</a:t>
            </a:r>
            <a:r>
              <a:rPr lang="en-US" altLang="zh-TW" dirty="0" smtClean="0"/>
              <a:t>%n", unit);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System.out.printf</a:t>
            </a:r>
            <a:r>
              <a:rPr lang="en-US" altLang="zh-TW" dirty="0" smtClean="0"/>
              <a:t>("</a:t>
            </a:r>
            <a:r>
              <a:rPr lang="zh-TW" altLang="en-US" dirty="0" smtClean="0"/>
              <a:t>實付水費</a:t>
            </a:r>
            <a:r>
              <a:rPr lang="en-US" altLang="zh-TW" dirty="0" smtClean="0"/>
              <a:t>: %d </a:t>
            </a:r>
            <a:r>
              <a:rPr lang="zh-TW" altLang="en-US" dirty="0" smtClean="0"/>
              <a:t>元</a:t>
            </a:r>
            <a:r>
              <a:rPr lang="en-US" altLang="zh-TW" dirty="0" smtClean="0"/>
              <a:t>",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* unit));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scn.close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699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26509" y="117693"/>
            <a:ext cx="105594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java.util.Scanner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ElseIfElse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Scanner </a:t>
            </a:r>
            <a:r>
              <a:rPr lang="en-US" altLang="zh-TW" dirty="0" err="1" smtClean="0"/>
              <a:t>scn</a:t>
            </a:r>
            <a:r>
              <a:rPr lang="en-US" altLang="zh-TW" dirty="0" smtClean="0"/>
              <a:t> = new Scanner(System.in);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("</a:t>
            </a:r>
            <a:r>
              <a:rPr lang="zh-TW" altLang="en-US" dirty="0" smtClean="0"/>
              <a:t>請輸入用水度數</a:t>
            </a:r>
            <a:r>
              <a:rPr lang="en-US" altLang="zh-TW" dirty="0" smtClean="0"/>
              <a:t>: ");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scn.nextInt</a:t>
            </a:r>
            <a:r>
              <a:rPr lang="en-US" altLang="zh-TW" dirty="0" smtClean="0"/>
              <a:t>(); </a:t>
            </a:r>
          </a:p>
          <a:p>
            <a:r>
              <a:rPr lang="en-US" altLang="zh-TW" dirty="0" smtClean="0"/>
              <a:t>		double unit;   </a:t>
            </a:r>
          </a:p>
          <a:p>
            <a:r>
              <a:rPr lang="en-US" altLang="zh-TW" dirty="0" smtClean="0"/>
              <a:t>		if (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deg</a:t>
            </a:r>
            <a:r>
              <a:rPr lang="en-US" altLang="zh-TW" b="1" i="1" dirty="0" smtClean="0">
                <a:solidFill>
                  <a:srgbClr val="FF0000"/>
                </a:solidFill>
              </a:rPr>
              <a:t> &lt;= 10</a:t>
            </a:r>
            <a:r>
              <a:rPr lang="en-US" altLang="zh-TW" dirty="0" smtClean="0"/>
              <a:t>) { 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如果輸入進來的值</a:t>
            </a:r>
            <a:r>
              <a:rPr lang="en-US" altLang="zh-TW" b="1" i="1" dirty="0" smtClean="0">
                <a:solidFill>
                  <a:srgbClr val="FF0000"/>
                </a:solidFill>
              </a:rPr>
              <a:t>&lt;=10</a:t>
            </a:r>
            <a:r>
              <a:rPr lang="zh-TW" altLang="en-US" b="1" i="1" dirty="0" smtClean="0">
                <a:solidFill>
                  <a:srgbClr val="FF0000"/>
                </a:solidFill>
              </a:rPr>
              <a:t>就會進入</a:t>
            </a:r>
            <a:r>
              <a:rPr lang="en-US" altLang="zh-TW" dirty="0" smtClean="0"/>
              <a:t>         </a:t>
            </a:r>
          </a:p>
          <a:p>
            <a:r>
              <a:rPr lang="en-US" altLang="zh-TW" dirty="0" smtClean="0"/>
              <a:t>			unit = 7.35;           </a:t>
            </a:r>
          </a:p>
          <a:p>
            <a:r>
              <a:rPr lang="en-US" altLang="zh-TW" dirty="0" smtClean="0"/>
              <a:t>		} else if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&gt; 10 &amp;&amp; 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&lt;= 30) {    </a:t>
            </a:r>
          </a:p>
          <a:p>
            <a:r>
              <a:rPr lang="en-US" altLang="zh-TW" dirty="0" smtClean="0"/>
              <a:t>			unit = 9.45;          </a:t>
            </a:r>
          </a:p>
          <a:p>
            <a:r>
              <a:rPr lang="en-US" altLang="zh-TW" dirty="0" smtClean="0"/>
              <a:t>		} else if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&gt; 30 &amp;&amp; 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&lt;= 50) {   </a:t>
            </a:r>
          </a:p>
          <a:p>
            <a:r>
              <a:rPr lang="en-US" altLang="zh-TW" dirty="0" smtClean="0"/>
              <a:t>			unit = 11.55;          </a:t>
            </a:r>
          </a:p>
          <a:p>
            <a:r>
              <a:rPr lang="en-US" altLang="zh-TW" dirty="0" smtClean="0"/>
              <a:t>		} else {                  </a:t>
            </a:r>
          </a:p>
          <a:p>
            <a:r>
              <a:rPr lang="en-US" altLang="zh-TW" dirty="0" smtClean="0"/>
              <a:t>			unit = 12.075;         </a:t>
            </a:r>
          </a:p>
          <a:p>
            <a:r>
              <a:rPr lang="en-US" altLang="zh-TW" dirty="0" smtClean="0"/>
              <a:t>		}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System.out.printf</a:t>
            </a:r>
            <a:r>
              <a:rPr lang="en-US" altLang="zh-TW" dirty="0" smtClean="0"/>
              <a:t>("</a:t>
            </a:r>
            <a:r>
              <a:rPr lang="zh-TW" altLang="en-US" dirty="0" smtClean="0"/>
              <a:t>每度</a:t>
            </a:r>
            <a:r>
              <a:rPr lang="en-US" altLang="zh-TW" dirty="0" smtClean="0"/>
              <a:t>: %6.3f </a:t>
            </a:r>
            <a:r>
              <a:rPr lang="zh-TW" altLang="en-US" dirty="0" smtClean="0"/>
              <a:t>元</a:t>
            </a:r>
            <a:r>
              <a:rPr lang="en-US" altLang="zh-TW" dirty="0" smtClean="0"/>
              <a:t>%n", unit);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System.out.printf</a:t>
            </a:r>
            <a:r>
              <a:rPr lang="en-US" altLang="zh-TW" dirty="0" smtClean="0"/>
              <a:t>("</a:t>
            </a:r>
            <a:r>
              <a:rPr lang="zh-TW" altLang="en-US" dirty="0" smtClean="0"/>
              <a:t>實付水費</a:t>
            </a:r>
            <a:r>
              <a:rPr lang="en-US" altLang="zh-TW" dirty="0" smtClean="0"/>
              <a:t>: %d </a:t>
            </a:r>
            <a:r>
              <a:rPr lang="zh-TW" altLang="en-US" dirty="0" smtClean="0"/>
              <a:t>元</a:t>
            </a:r>
            <a:r>
              <a:rPr lang="en-US" altLang="zh-TW" dirty="0" smtClean="0"/>
              <a:t>",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 (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* unit));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scn.close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8421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135</Words>
  <Application>Microsoft Office PowerPoint</Application>
  <PresentationFormat>寬螢幕</PresentationFormat>
  <Paragraphs>438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3" baseType="lpstr">
      <vt:lpstr>Arial Unicode MS</vt:lpstr>
      <vt:lpstr>等线</vt:lpstr>
      <vt:lpstr>inherit</vt:lpstr>
      <vt:lpstr>新細明體</vt:lpstr>
      <vt:lpstr>Arial</vt:lpstr>
      <vt:lpstr>Calibri</vt:lpstr>
      <vt:lpstr>Calibri Light</vt:lpstr>
      <vt:lpstr>Office 佈景主題</vt:lpstr>
      <vt:lpstr>第四作業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8</cp:revision>
  <dcterms:created xsi:type="dcterms:W3CDTF">2022-03-30T11:32:33Z</dcterms:created>
  <dcterms:modified xsi:type="dcterms:W3CDTF">2022-03-30T12:57:27Z</dcterms:modified>
</cp:coreProperties>
</file>