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8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4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1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9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5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A73F-EC20-4740-B651-6966B184F15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4ECA-4487-424E-9A9E-3B837F81B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b="1" dirty="0" smtClean="0"/>
          </a:p>
          <a:p>
            <a:pPr marL="0" indent="0" algn="ctr">
              <a:buNone/>
            </a:pPr>
            <a:endParaRPr lang="en-US" altLang="zh-TW" sz="9600" b="1" dirty="0"/>
          </a:p>
          <a:p>
            <a:pPr marL="0" indent="0" algn="ctr">
              <a:buNone/>
            </a:pPr>
            <a:r>
              <a:rPr lang="en-US" altLang="zh-TW" sz="9600" b="1" dirty="0" smtClean="0"/>
              <a:t>JAVA</a:t>
            </a:r>
            <a:r>
              <a:rPr lang="zh-TW" altLang="en-US" sz="9600" b="1" dirty="0" smtClean="0"/>
              <a:t>第二個作業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6912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9" y="437529"/>
            <a:ext cx="8454575" cy="540036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510444" y="964276"/>
            <a:ext cx="581891" cy="1496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92335" y="335804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加入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ln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是換行的意思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092336" y="705136"/>
            <a:ext cx="489064" cy="259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829733" y="4944533"/>
            <a:ext cx="1971656" cy="100753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801389" y="51109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0000"/>
                </a:solidFill>
              </a:rPr>
              <a:t>自動換行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4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1" y="965486"/>
            <a:ext cx="8352553" cy="512681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082801" y="1405467"/>
            <a:ext cx="440266" cy="1608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82801" y="734653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i="1" dirty="0" smtClean="0">
                <a:solidFill>
                  <a:srgbClr val="FF0000"/>
                </a:solidFill>
              </a:rPr>
              <a:t>沒有加入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ln</a:t>
            </a:r>
            <a:r>
              <a:rPr lang="zh-TW" altLang="en-US" sz="2400" b="1" i="1" dirty="0">
                <a:solidFill>
                  <a:srgbClr val="FF0000"/>
                </a:solidFill>
              </a:rPr>
              <a:t>不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會自動換行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455333" y="1202267"/>
            <a:ext cx="457200" cy="20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24181" y="4775729"/>
            <a:ext cx="4241800" cy="1397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65981" y="53233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400" b="1" i="1" dirty="0" smtClean="0">
                <a:solidFill>
                  <a:srgbClr val="FF0000"/>
                </a:solidFill>
              </a:rPr>
              <a:t>不會</a:t>
            </a:r>
            <a:r>
              <a:rPr lang="zh-TW" altLang="en-US" sz="2400" b="1" i="1" dirty="0">
                <a:solidFill>
                  <a:srgbClr val="FF0000"/>
                </a:solidFill>
              </a:rPr>
              <a:t>自動換行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668" y="728704"/>
            <a:ext cx="295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FF0000"/>
                </a:solidFill>
              </a:rPr>
              <a:t>Print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跟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Println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的差異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3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public class Ex02_01 {</a:t>
            </a:r>
          </a:p>
          <a:p>
            <a:pPr marL="0" indent="0">
              <a:buNone/>
            </a:pP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十進制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FF66FF"/>
                </a:solidFill>
              </a:rPr>
              <a:t>1</a:t>
            </a:r>
            <a:r>
              <a:rPr lang="en-US" altLang="zh-TW" sz="2400" dirty="0" smtClean="0"/>
              <a:t>1);    // </a:t>
            </a:r>
            <a:r>
              <a:rPr lang="zh-TW" altLang="en-US" sz="2400" b="1" i="1" dirty="0" smtClean="0">
                <a:solidFill>
                  <a:srgbClr val="FF66FF"/>
                </a:solidFill>
              </a:rPr>
              <a:t>十進制</a:t>
            </a:r>
            <a:r>
              <a:rPr lang="en-US" altLang="zh-TW" sz="2400" dirty="0" smtClean="0"/>
              <a:t>11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二進制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0b</a:t>
            </a:r>
            <a:r>
              <a:rPr lang="en-US" altLang="zh-TW" sz="2400" dirty="0" smtClean="0"/>
              <a:t>11);  //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二進制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八進制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0</a:t>
            </a:r>
            <a:r>
              <a:rPr lang="en-US" altLang="zh-TW" sz="2400" dirty="0" smtClean="0"/>
              <a:t>11);   // 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八進制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十六進制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0x</a:t>
            </a:r>
            <a:r>
              <a:rPr lang="en-US" altLang="zh-TW" sz="2400" dirty="0" smtClean="0"/>
              <a:t>11);  // 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十六進制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87010" y="3083468"/>
            <a:ext cx="5908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i="1" dirty="0" smtClean="0">
                <a:solidFill>
                  <a:srgbClr val="FF0000"/>
                </a:solidFill>
              </a:rPr>
              <a:t>因為是系統讀取的資料所以不用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importu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也能夠執行</a:t>
            </a:r>
            <a:endParaRPr lang="en-US" altLang="zh-TW" sz="2000" b="1" i="1" dirty="0" smtClean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68890"/>
            <a:ext cx="5588000" cy="41891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3333" y="39262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600" b="1" i="1" dirty="0" smtClean="0"/>
              <a:t>11==&gt;</a:t>
            </a:r>
            <a:r>
              <a:rPr lang="zh-TW" altLang="en-US" sz="3600" b="1" i="1" dirty="0" smtClean="0"/>
              <a:t>十進制</a:t>
            </a:r>
            <a:endParaRPr lang="en-US" altLang="zh-TW" sz="3600" b="1" i="1" dirty="0" smtClean="0"/>
          </a:p>
          <a:p>
            <a:r>
              <a:rPr lang="en-US" altLang="zh-TW" sz="3600" b="1" i="1" dirty="0" smtClean="0"/>
              <a:t>0b11 ==&gt; b== binary</a:t>
            </a:r>
            <a:r>
              <a:rPr lang="zh-TW" altLang="en-US" sz="3600" b="1" i="1" dirty="0" smtClean="0"/>
              <a:t>二進制</a:t>
            </a:r>
          </a:p>
          <a:p>
            <a:r>
              <a:rPr lang="en-US" altLang="zh-TW" sz="3600" b="1" i="1" dirty="0" smtClean="0"/>
              <a:t>011 ==&gt; 0 </a:t>
            </a:r>
            <a:r>
              <a:rPr lang="zh-TW" altLang="en-US" sz="3600" b="1" i="1" dirty="0" smtClean="0"/>
              <a:t>代表八進制</a:t>
            </a:r>
            <a:r>
              <a:rPr lang="en-US" altLang="zh-TW" sz="3600" b="1" i="1" dirty="0" smtClean="0"/>
              <a:t>11</a:t>
            </a:r>
          </a:p>
          <a:p>
            <a:r>
              <a:rPr lang="en-US" altLang="zh-TW" sz="3600" b="1" i="1" dirty="0" smtClean="0"/>
              <a:t>0x ==&gt;0x </a:t>
            </a:r>
            <a:r>
              <a:rPr lang="zh-TW" altLang="en-US" sz="3600" b="1" i="1" dirty="0" smtClean="0"/>
              <a:t>代表十六進制</a:t>
            </a:r>
            <a:endParaRPr lang="zh-TW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17118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8800" y="110043"/>
            <a:ext cx="9159559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識別字命名規則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識別字命名時必須遵守下列規則，否則會發生錯誤：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以字母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、底線(_) 或錢字號($) 開頭。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第二個字元開始，只允許是大小寫字母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、數字(0~9)、底線(_)、錢字號($)等字元。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大小寫字母視為不同的字元，例如AbX和ABX是不同的識別字。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識別字的長度不限。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Java的保留字不允許當作識別字。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識別字可用中文，但習慣上還是以英文為主。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不可以用特殊字元，例如+、-、*、/、’…等。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使用有意義的單字，以提高程式的可讀性。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下列哪些識別字有誤?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Score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score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_isTrue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Tel_No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telNo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$dollar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Do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總金額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3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Tickets ==&gt;開頭必須是以字母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、底線(_) 或錢字號($)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Tom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‘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不可以用特殊字元，例如+、-、*、/、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’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…等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tax Rate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空鍵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do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qty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-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price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-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字號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「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」(Reserved Word)又稱「關鍵字」(KeyWord)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程式語言中事先定義好具有特別意義的識別字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程式設計時不可以再定義成不同的用途，例如保留字不能做為變數名稱。</a:t>
            </a:r>
          </a:p>
        </p:txBody>
      </p:sp>
    </p:spTree>
    <p:extLst>
      <p:ext uri="{BB962C8B-B14F-4D97-AF65-F5344CB8AC3E}">
        <p14:creationId xmlns:p14="http://schemas.microsoft.com/office/powerpoint/2010/main" val="200574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4" y="570047"/>
            <a:ext cx="10515600" cy="32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61" y="1047404"/>
            <a:ext cx="8949634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113" y="363315"/>
            <a:ext cx="3158836" cy="375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3317" y="540295"/>
            <a:ext cx="7791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public class Myjava1 {</a:t>
            </a:r>
          </a:p>
          <a:p>
            <a:r>
              <a:rPr lang="zh-TW" altLang="en-US" sz="2400" dirty="0" smtClean="0"/>
              <a:t>	public static void main(String[] args) {</a:t>
            </a:r>
          </a:p>
          <a:p>
            <a:r>
              <a:rPr lang="zh-TW" altLang="en-US" sz="2400" dirty="0" smtClean="0"/>
              <a:t>	    System.out.println("Hello</a:t>
            </a:r>
            <a:r>
              <a:rPr lang="zh-TW" altLang="en-US" sz="2400" dirty="0" smtClean="0">
                <a:solidFill>
                  <a:srgbClr val="FF0000"/>
                </a:solidFill>
              </a:rPr>
              <a:t>\n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92D050"/>
                </a:solidFill>
              </a:rPr>
              <a:t>\t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00B0F0"/>
                </a:solidFill>
              </a:rPr>
              <a:t>\r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FFC000"/>
                </a:solidFill>
              </a:rPr>
              <a:t>\\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FF66FF"/>
                </a:solidFill>
              </a:rPr>
              <a:t>\"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}</a:t>
            </a:r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758248" y="1261831"/>
            <a:ext cx="2144683" cy="290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257009" y="1662525"/>
            <a:ext cx="1770613" cy="26790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257008" y="2122865"/>
            <a:ext cx="1787236" cy="1192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265323" y="2572184"/>
            <a:ext cx="1778921" cy="569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265324" y="2929327"/>
            <a:ext cx="1778920" cy="100057"/>
          </a:xfrm>
          <a:prstGeom prst="straightConnector1">
            <a:avLst/>
          </a:prstGeom>
          <a:ln w="762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27622" y="801603"/>
            <a:ext cx="980902" cy="671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044244" y="1494012"/>
            <a:ext cx="1953493" cy="29094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16538" y="1804611"/>
            <a:ext cx="825731" cy="62270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027622" y="2446969"/>
            <a:ext cx="1604356" cy="325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35933" y="2792094"/>
            <a:ext cx="1587734" cy="297233"/>
          </a:xfrm>
          <a:prstGeom prst="rect">
            <a:avLst/>
          </a:prstGeom>
          <a:noFill/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03316" y="4310294"/>
            <a:ext cx="9387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1. </a:t>
            </a:r>
            <a:r>
              <a:rPr lang="en-US" altLang="zh-TW" sz="2000" b="1" i="0" dirty="0" smtClean="0">
                <a:solidFill>
                  <a:srgbClr val="FF0000"/>
                </a:solidFill>
                <a:effectLst/>
                <a:latin typeface="Noto Sans TC"/>
              </a:rPr>
              <a:t>\n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換行字元，螢幕游標將移到下一行的開始處。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2. </a:t>
            </a:r>
            <a:r>
              <a:rPr lang="en-US" altLang="zh-TW" sz="2000" b="1" i="0" dirty="0" smtClean="0">
                <a:solidFill>
                  <a:srgbClr val="92D050"/>
                </a:solidFill>
                <a:effectLst/>
                <a:latin typeface="Noto Sans TC"/>
              </a:rPr>
              <a:t>\t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水平定位鍵，螢幕游標移到下一個定位點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(</a:t>
            </a:r>
            <a:r>
              <a:rPr lang="zh-TW" altLang="en-US" sz="2000" b="1" i="0" dirty="0" smtClean="0">
                <a:solidFill>
                  <a:srgbClr val="800080"/>
                </a:solidFill>
                <a:effectLst/>
                <a:latin typeface="Noto Sans TC"/>
              </a:rPr>
              <a:t>相當於</a:t>
            </a:r>
            <a:r>
              <a:rPr lang="en-US" altLang="zh-TW" sz="2000" b="1" i="0" dirty="0" smtClean="0">
                <a:solidFill>
                  <a:srgbClr val="800080"/>
                </a:solidFill>
                <a:effectLst/>
                <a:latin typeface="Noto Sans TC"/>
              </a:rPr>
              <a:t>3</a:t>
            </a:r>
            <a:r>
              <a:rPr lang="zh-TW" altLang="en-US" sz="2000" b="1" i="0" dirty="0" smtClean="0">
                <a:solidFill>
                  <a:srgbClr val="800080"/>
                </a:solidFill>
                <a:effectLst/>
                <a:latin typeface="Noto Sans TC"/>
              </a:rPr>
              <a:t>個空白鍵的距離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)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3. </a:t>
            </a:r>
            <a:r>
              <a:rPr lang="en-US" altLang="zh-TW" sz="2000" b="1" i="0" dirty="0" smtClean="0">
                <a:solidFill>
                  <a:srgbClr val="00B0F0"/>
                </a:solidFill>
                <a:effectLst/>
                <a:latin typeface="Noto Sans TC"/>
              </a:rPr>
              <a:t>\r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歸位字元，螢幕游標移到目前這一行的開端處。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4. </a:t>
            </a:r>
            <a:r>
              <a:rPr lang="en-US" altLang="zh-TW" sz="2000" b="1" i="0" dirty="0" smtClean="0">
                <a:solidFill>
                  <a:srgbClr val="FFC000"/>
                </a:solidFill>
                <a:effectLst/>
                <a:latin typeface="Noto Sans TC"/>
              </a:rPr>
              <a:t>\\ 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用來列印反斜線符號。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5. </a:t>
            </a:r>
            <a:r>
              <a:rPr lang="en-US" altLang="zh-TW" sz="2000" b="1" i="0" dirty="0" smtClean="0">
                <a:solidFill>
                  <a:srgbClr val="FF66FF"/>
                </a:solidFill>
                <a:effectLst/>
                <a:latin typeface="Noto Sans TC"/>
              </a:rPr>
              <a:t>\"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用來列印雙引號。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767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399</Words>
  <Application>Microsoft Office PowerPoint</Application>
  <PresentationFormat>寬螢幕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-apple-system</vt:lpstr>
      <vt:lpstr>Arial Unicode MS</vt:lpstr>
      <vt:lpstr>Noto Sans TC</vt:lpstr>
      <vt:lpstr>ui-monospace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2022-03-09T11:45:05Z</dcterms:created>
  <dcterms:modified xsi:type="dcterms:W3CDTF">2022-03-09T13:08:40Z</dcterms:modified>
</cp:coreProperties>
</file>