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4CC-63BC-48A7-A03F-7A4BED7E3D0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F19-15DB-4EE4-9C93-A0124CED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0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4CC-63BC-48A7-A03F-7A4BED7E3D0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F19-15DB-4EE4-9C93-A0124CED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4CC-63BC-48A7-A03F-7A4BED7E3D0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F19-15DB-4EE4-9C93-A0124CED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4CC-63BC-48A7-A03F-7A4BED7E3D0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F19-15DB-4EE4-9C93-A0124CED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2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4CC-63BC-48A7-A03F-7A4BED7E3D0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F19-15DB-4EE4-9C93-A0124CED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4CC-63BC-48A7-A03F-7A4BED7E3D0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F19-15DB-4EE4-9C93-A0124CED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4CC-63BC-48A7-A03F-7A4BED7E3D0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F19-15DB-4EE4-9C93-A0124CED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4CC-63BC-48A7-A03F-7A4BED7E3D0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F19-15DB-4EE4-9C93-A0124CED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4CC-63BC-48A7-A03F-7A4BED7E3D0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F19-15DB-4EE4-9C93-A0124CED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4CC-63BC-48A7-A03F-7A4BED7E3D0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F19-15DB-4EE4-9C93-A0124CED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4CC-63BC-48A7-A03F-7A4BED7E3D0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F19-15DB-4EE4-9C93-A0124CED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9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A4CC-63BC-48A7-A03F-7A4BED7E3D0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3F19-15DB-4EE4-9C93-A0124CED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with Default values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30" y="87272"/>
            <a:ext cx="10209524" cy="31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06" y="3136007"/>
            <a:ext cx="9619048" cy="242857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66703" y="395416"/>
            <a:ext cx="1466335" cy="601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92218"/>
              </p:ext>
            </p:extLst>
          </p:nvPr>
        </p:nvGraphicFramePr>
        <p:xfrm>
          <a:off x="1628346" y="542049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8118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64544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969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8517929"/>
                    </a:ext>
                  </a:extLst>
                </a:gridCol>
              </a:tblGrid>
              <a:tr h="491770">
                <a:tc>
                  <a:txBody>
                    <a:bodyPr/>
                    <a:lstStyle/>
                    <a:p>
                      <a:r>
                        <a:rPr lang="en-US" dirty="0"/>
                        <a:t>Best Based on (100% Training)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Acc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Training +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0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0" dirty="0"/>
                        <a:t> due to 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9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 due to SVC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4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52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22" y="112845"/>
            <a:ext cx="7742857" cy="26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05" y="2924836"/>
            <a:ext cx="7714286" cy="2342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301" y="679453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Depth None</a:t>
            </a:r>
          </a:p>
        </p:txBody>
      </p:sp>
      <p:sp>
        <p:nvSpPr>
          <p:cNvPr id="7" name="Oval 6"/>
          <p:cNvSpPr/>
          <p:nvPr/>
        </p:nvSpPr>
        <p:spPr>
          <a:xfrm>
            <a:off x="7356390" y="78091"/>
            <a:ext cx="1935891" cy="601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53657"/>
              </p:ext>
            </p:extLst>
          </p:nvPr>
        </p:nvGraphicFramePr>
        <p:xfrm>
          <a:off x="1628346" y="542049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8118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64544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969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8517929"/>
                    </a:ext>
                  </a:extLst>
                </a:gridCol>
              </a:tblGrid>
              <a:tr h="491770">
                <a:tc>
                  <a:txBody>
                    <a:bodyPr/>
                    <a:lstStyle/>
                    <a:p>
                      <a:r>
                        <a:rPr lang="en-US" dirty="0"/>
                        <a:t>Best Based on (100% Training)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Acc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Training +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0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baseline="0" dirty="0"/>
                        <a:t> 1 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9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baseline="0" dirty="0"/>
                        <a:t> 1 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4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6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with Improved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37" y="301484"/>
            <a:ext cx="8190476" cy="2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35" y="3306782"/>
            <a:ext cx="7523809" cy="23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301" y="679453"/>
            <a:ext cx="15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Depth 15</a:t>
            </a:r>
          </a:p>
        </p:txBody>
      </p:sp>
      <p:sp>
        <p:nvSpPr>
          <p:cNvPr id="7" name="Oval 6"/>
          <p:cNvSpPr/>
          <p:nvPr/>
        </p:nvSpPr>
        <p:spPr>
          <a:xfrm>
            <a:off x="6878596" y="563438"/>
            <a:ext cx="2092409" cy="601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9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70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Models with Default values</vt:lpstr>
      <vt:lpstr>PowerPoint Presentation</vt:lpstr>
      <vt:lpstr>PowerPoint Presentation</vt:lpstr>
      <vt:lpstr>Models with Improved Parameters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PISANI, LAMBERTO</dc:creator>
  <cp:lastModifiedBy>PISANI, LAMBERTO</cp:lastModifiedBy>
  <cp:revision>6</cp:revision>
  <dcterms:created xsi:type="dcterms:W3CDTF">2017-07-08T22:43:05Z</dcterms:created>
  <dcterms:modified xsi:type="dcterms:W3CDTF">2017-07-10T01:27:28Z</dcterms:modified>
</cp:coreProperties>
</file>