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8" d="100"/>
          <a:sy n="128" d="100"/>
        </p:scale>
        <p:origin x="63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Instructions are unclear. You don't need to make a match on every move.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Borders getting stuck on mobile.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Make the game more eventful.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Users don't really utilize combos very much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bug: It's possible to fail the tutorial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Another user figured that you can move things wherever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Some kind of indicator for chains and also a chaining tutorial to show that chains get a ton of points.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drops and swaps should stay 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Matches should be the color of the tile(s) matched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wpi.edu/~lwang5/imgd3900/assignment12/cove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Beadjeweled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3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Joseph Blackman (jctblackman)</a:t>
            </a:r>
            <a:br>
              <a:rPr lang="en"/>
            </a:br>
            <a:r>
              <a:rPr lang="en"/>
              <a:t>Lambert Wang (lwang5)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Experience Goals (recap)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Maximize actions per minute (frequency control)</a:t>
            </a:r>
          </a:p>
          <a:p>
            <a:pPr marL="914400" lvl="1" indent="-34290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We don’t want players sitting around doing nothing</a:t>
            </a:r>
          </a:p>
          <a:p>
            <a:pPr marL="914400" lvl="1" indent="-342900" rtl="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We want players to be making moves even if they are low-impact</a:t>
            </a:r>
          </a:p>
          <a:p>
            <a:pPr marL="514350" lvl="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We want players to be moving throughout the game (so maximize level reached per session)</a:t>
            </a:r>
          </a:p>
          <a:p>
            <a:pPr marL="914400" lvl="1" indent="-34290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Levels have no time constraint</a:t>
            </a:r>
          </a:p>
          <a:p>
            <a:pPr marL="914400" lvl="1" indent="-34290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You can progress levels by taking the lowest-effort path</a:t>
            </a:r>
          </a:p>
          <a:p>
            <a:pPr marL="914400" lvl="1" indent="-342900" rtl="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Skilled players will complete levels faster but that isn’t visible - No timer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Survey (5 responses total)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Did you try to combo?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Yes		5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No		0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Was it clear to you when combos occurred?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Yes		5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No		0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Maybe	0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Do you think the glyphs looked okay?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Yes		5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No		0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Have you played match 3 games before?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Yes		4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No		0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Maybe	1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Did you reach the endless levels?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Yes 		0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No 		5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What did we learn?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We’re pretty bad at making surveys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Users know what combos are and try to go after them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The unicode glyphs render correctly, provided we properly test them on the target hardware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Despite having played match-3 games, a majority of our users were unable to reach the endless levels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Questions/comments?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Casual (recap)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Match-3 Game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No time constraint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No entry difficulty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Simple controls, with a strong tutorial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Quick levels with score not time progression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Mobile Friendly </a:t>
            </a:r>
            <a:r>
              <a:rPr lang="en"/>
              <a:t>(recap)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Only one player action: Drag to swap tiles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Small maximum size: 10x10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Audio and visual feedback for making matches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Audio and visual feedback for making chains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dirty="0"/>
              <a:t>Moves don’t need to make matches / Users don’t make chains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Reworked the tutorial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dirty="0"/>
              <a:t>Make the game more eventful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Added another sound effect and colored clears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dirty="0"/>
              <a:t>Bugfixes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Possible to fail the tutorial, possible auto-win levels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dirty="0"/>
              <a:t>Misleading cover image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Updated to newer graphics and all icons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Response to playtesting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775" y="445025"/>
            <a:ext cx="5498458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762" y="445025"/>
            <a:ext cx="5498466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762" y="445025"/>
            <a:ext cx="5498476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Response to analytics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Players weren’t utilizing multi-clears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Changed internal scoring algorithm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Players take longer to make moves on later levels</a:t>
            </a:r>
          </a:p>
          <a:p>
            <a:pPr marL="914400" lvl="1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Made the randomizer less aggressive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time!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Final Version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379</Words>
  <Application>Microsoft Office PowerPoint</Application>
  <PresentationFormat>On-screen Show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simple-dark-2</vt:lpstr>
      <vt:lpstr>Beadjeweled</vt:lpstr>
      <vt:lpstr>Casual (recap)</vt:lpstr>
      <vt:lpstr>Mobile Friendly (recap)</vt:lpstr>
      <vt:lpstr>Response to playtesting</vt:lpstr>
      <vt:lpstr>PowerPoint Presentation</vt:lpstr>
      <vt:lpstr>PowerPoint Presentation</vt:lpstr>
      <vt:lpstr>PowerPoint Presentation</vt:lpstr>
      <vt:lpstr>Response to analytics</vt:lpstr>
      <vt:lpstr>Demo time!</vt:lpstr>
      <vt:lpstr>Experience Goals (recap)</vt:lpstr>
      <vt:lpstr>Survey (5 responses total) </vt:lpstr>
      <vt:lpstr>Questions/comments?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Beadjeweled</dc:title>
  <cp:lastModifiedBy>Lambert W</cp:lastModifiedBy>
  <cp:revision>1</cp:revision>
  <dcterms:modified xsi:type="dcterms:W3CDTF">2017-02-03T13:00:33Z</dcterms:modified>
</cp:coreProperties>
</file>