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66CEF66-579F-4A28-BBE6-7E0141313E6B}">
  <a:tblStyle styleId="{D66CEF66-579F-4A28-BBE6-7E0141313E6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During the testing period, we closed the page many times and this meant it was not feasible to differentiate our tests with users actually closing the page.</a:t>
            </a:r>
            <a:br>
              <a:rPr lang="en"/>
            </a:b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Shape 54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920250" y="1584675"/>
            <a:ext cx="7303500" cy="188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IMGD3900 </a:t>
            </a:r>
            <a:r>
              <a:rPr lang="en"/>
              <a:t>Assignment</a:t>
            </a:r>
            <a:r>
              <a:rPr lang="en"/>
              <a:t> 6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 Joseph and Lambert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Experience Goal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Maximize amount of time spent in order to complete the maze.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Disregard runs where user quits before completion.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Instrumentation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Record initial actor and exit position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We did not end up looking at this data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Record gold location types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Dead end: Adjacent to 3 walls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Corridor: Between 2 walls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Corner: Adjacent to 2 adjacent walls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Intersection: Adjacent to 0 or 1 wall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Record minimum spanning tree distance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Good approximation of gold spacing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Variables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randomized 3 things for our tests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Initial Actor position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Exit position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Gold location type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Dead end, Corner, Corridor, Intersection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Gold location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All gold was placed on the same location type for each run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7987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636562" y="4125775"/>
            <a:ext cx="38709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Graph 1: Minimum Spanning Tree size and completion time for each completed trial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299" y="1222025"/>
            <a:ext cx="3867446" cy="28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7987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(cont.)</a:t>
            </a:r>
          </a:p>
        </p:txBody>
      </p:sp>
      <p:graphicFrame>
        <p:nvGraphicFramePr>
          <p:cNvPr id="106" name="Shape 106"/>
          <p:cNvGraphicFramePr/>
          <p:nvPr/>
        </p:nvGraphicFramePr>
        <p:xfrm>
          <a:off x="629525" y="164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{D66CEF66-579F-4A28-BBE6-7E0141313E6B}</a:tableStyleId>
              </a:tblPr>
              <a:tblGrid>
                <a:gridCol w="1076800"/>
                <a:gridCol w="551450"/>
                <a:gridCol w="791450"/>
                <a:gridCol w="1005425"/>
              </a:tblGrid>
              <a:tr h="316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Gold Location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Trials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Avg MST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Avg time (s)</a:t>
                      </a:r>
                    </a:p>
                  </a:txBody>
                  <a:tcPr marT="91425" marB="91425" marR="91425" marL="91425"/>
                </a:tc>
              </a:tr>
              <a:tr h="296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intersections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34.7</a:t>
                      </a:r>
                    </a:p>
                  </a:txBody>
                  <a:tcPr marT="91425" marB="91425" marR="91425" marL="91425"/>
                </a:tc>
              </a:tr>
              <a:tr h="25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corners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177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45.6</a:t>
                      </a:r>
                    </a:p>
                  </a:txBody>
                  <a:tcPr marT="91425" marB="91425" marR="91425" marL="91425"/>
                </a:tc>
              </a:tr>
              <a:tr h="25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corridors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185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49.1</a:t>
                      </a:r>
                    </a:p>
                  </a:txBody>
                  <a:tcPr marT="91425" marB="91425" marR="91425" marL="91425"/>
                </a:tc>
              </a:tr>
              <a:tr h="296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deadends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587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52.1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Shape 107"/>
          <p:cNvSpPr txBox="1"/>
          <p:nvPr/>
        </p:nvSpPr>
        <p:spPr>
          <a:xfrm>
            <a:off x="717585" y="3567375"/>
            <a:ext cx="3248999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Table 1: An overview of the data collected for each gold location type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137362" y="3567375"/>
            <a:ext cx="29712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Graph</a:t>
            </a:r>
            <a:r>
              <a:rPr lang="en">
                <a:solidFill>
                  <a:schemeClr val="dk1"/>
                </a:solidFill>
              </a:rPr>
              <a:t> 2: Bar chart showing data from Table 1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262" y="1250750"/>
            <a:ext cx="3741416" cy="22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Corner placement is </a:t>
            </a:r>
            <a:r>
              <a:rPr lang="en"/>
              <a:t>related to</a:t>
            </a:r>
            <a:r>
              <a:rPr lang="en" sz="1800"/>
              <a:t> MST distance</a:t>
            </a:r>
            <a:r>
              <a:rPr lang="en"/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MST distance is directly </a:t>
            </a:r>
            <a:r>
              <a:rPr lang="en"/>
              <a:t>correlated</a:t>
            </a:r>
            <a:r>
              <a:rPr lang="en" sz="1800"/>
              <a:t> with solve time.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To maximize time, the gold placement algorithm should construct a graph that maximizes MST distance.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 only show completed trials.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maze has exactly 10 intersections.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 computed the MST rather than the TSP.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1016700" y="1584675"/>
            <a:ext cx="7110600" cy="188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