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Three Bead Game (working title)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Blackman (jctblackman)</a:t>
            </a:r>
            <a:br>
              <a:rPr lang="en"/>
            </a:br>
            <a:r>
              <a:rPr lang="en"/>
              <a:t>Lambert Wang (lwang5)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Casual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Match-3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time constraint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entry difficulty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Simple tutorial showing controls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Short levels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Friendly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one player action: Drag to swap tiles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Maximum size: 10x10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Simple audio cues for making matches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Cool audio cues for making combos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Audio not necessary for playing 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Maximize piece clear rate (frequency control)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We don’t want players sitting around doing nothing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We want players to be making moves even if they are low-impact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Levels increase at a fixed score cap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We want players to be moving throughout the game (so maximize level reached per session)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Levels have no time constraint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You can progress levels by taking the lowest-effort path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Skilled players will complete levels faster but that isn’t visible - No timer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more bead varieties as game </a:t>
            </a:r>
            <a:r>
              <a:rPr lang="en"/>
              <a:t>progresses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Increase size of board as game progresses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simple and make it easy initially for players to beat levels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http://users.wpi.edu/~lwang5/imgd3900/project3/cover.html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notes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casual player might reach level 3 and stop (3-5 minutes of play)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more dedicated player will reach maybe 5 or 6 (~10 minutes of play)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hardcore player will be at level 8+ grinding score (20+ minutes)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casual players may never get past 8x8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