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Instructions are unclear. You don't need to make a match on every move.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Borders getting stuck on mobile.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Make the game more eventful.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Users don't really utilize combos very much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bug: It's possible to fail the tutorial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Another user figured that you can move things wherever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Some kind of indicator for chains and also a chaining tutorial to show that chains get a ton of points.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drops and swaps should stay 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Matches should be the color of the tile(s) matched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wpi.edu/~lwang5/imgd3900/project5/cov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Beadjeweled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3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Joseph Blackman (jctblackman)</a:t>
            </a:r>
            <a:br>
              <a:rPr lang="en"/>
            </a:br>
            <a:r>
              <a:rPr lang="en"/>
              <a:t>Lambert Wang (lwang5)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Survey (5 responses total)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Did you try to combo?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Yes		5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		0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Was it clear to you when combos occurred?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Yes		5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		0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Maybe	0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Do you think the glyphs looked okay?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Yes		5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		0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Have you played match 3 games before?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Yes		4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		0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Maybe	1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Did you reach the endless levels?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Yes 		0</a:t>
            </a: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No 		5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did we learn?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We’re pretty bad at making surveys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Users know what combos are and try to go after them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The unicode glyphs renders correctly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Despite having played match-3 games, a majority of our users were unable to reach the endless levels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Questions/comments?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Casual (recap)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Match-3 Game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No time constraint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No entry difficulty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Simple tutorial showing controls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Short levels</a:t>
            </a:r>
          </a:p>
          <a:p>
            <a:pPr lvl="0" rtl="0">
              <a:spcBef>
                <a:spcPts val="0"/>
              </a:spcBef>
            </a:pPr>
            <a:r>
              <a:rPr lang="en" dirty="0"/>
              <a:t>Nothing has changed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Mobile Friendly </a:t>
            </a:r>
            <a:r>
              <a:rPr lang="en"/>
              <a:t>(recap)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Only one player action: Drag to swap tiles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Maximum size: 10x10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Simple audio cues for making matches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Advanced audio cues for making a chain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Changed from combo to chain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Nothing has changed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Playtesting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Instructions are unclear. You don't need to make a match on every move. 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Changed first and second tutorial level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Make the game more eventful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Added another sound effect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Users don't really utilize chains very much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Added third tutorial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Bug: It's possible to fail the tutorial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Fixed</a:t>
            </a:r>
          </a:p>
          <a:p>
            <a:pPr marL="514350" lvl="0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Matches should be the color of the tile(s) matched and drops and swaps should stay white</a:t>
            </a:r>
          </a:p>
          <a:p>
            <a:pPr marL="971550" lvl="1" indent="-2857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sz="1800" dirty="0"/>
              <a:t>Done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Critique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Change title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Done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Change cover image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Done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Row-by-row drops</a:t>
            </a:r>
          </a:p>
          <a:p>
            <a:pPr marL="971550" lvl="1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Done</a:t>
            </a:r>
          </a:p>
          <a:p>
            <a:pPr marL="514350" lvl="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Make randomizer less aggressive</a:t>
            </a:r>
          </a:p>
          <a:p>
            <a:pPr marL="9715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Done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time!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Final Version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Experience Goals (recap)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/>
              <a:t>Maximize actions per minute (frequency control)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We don’t want players sitting around doing nothing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We want players to be making moves even if they are low-impact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/>
              <a:t>Levels increase at a fixed score cap</a:t>
            </a:r>
          </a:p>
          <a:p>
            <a:pPr marL="5143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/>
              <a:t>We want players to be moving throughout the game (so maximize level reached per session)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Levels have no time constraint</a:t>
            </a:r>
          </a:p>
          <a:p>
            <a:pPr marL="914400" lvl="1" indent="-3429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You can progress levels by taking the lowest-effort path</a:t>
            </a:r>
          </a:p>
          <a:p>
            <a:pPr marL="914400" lvl="1" indent="-3429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200" dirty="0"/>
              <a:t>Skilled players will complete levels faster but that isn’t visible - No timer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 descr="gt9Qdj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799" y="541812"/>
            <a:ext cx="5413150" cy="40598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Analytics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31485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Analytics</a:t>
            </a:r>
          </a:p>
          <a:p>
            <a:pPr lvl="0" algn="l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7" name="Shape 107" descr="UhTiCe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00" y="541825"/>
            <a:ext cx="5413150" cy="40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On-screen Show 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simple-dark-2</vt:lpstr>
      <vt:lpstr>Beadjeweled</vt:lpstr>
      <vt:lpstr>Casual (recap)</vt:lpstr>
      <vt:lpstr>Mobile Friendly (recap)</vt:lpstr>
      <vt:lpstr>Playtesting</vt:lpstr>
      <vt:lpstr>Critique</vt:lpstr>
      <vt:lpstr>Demo time!</vt:lpstr>
      <vt:lpstr>Experience Goals (recap)</vt:lpstr>
      <vt:lpstr>Analytics Results</vt:lpstr>
      <vt:lpstr>Analytics Results</vt:lpstr>
      <vt:lpstr>Survey (5 responses total) </vt:lpstr>
      <vt:lpstr>Questions/comments?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Beadjeweled</dc:title>
  <cp:lastModifiedBy>Lambert W</cp:lastModifiedBy>
  <cp:revision>1</cp:revision>
  <dcterms:modified xsi:type="dcterms:W3CDTF">2017-02-03T05:56:18Z</dcterms:modified>
</cp:coreProperties>
</file>