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mbert Wijshake" initials="LW" lastIdx="1" clrIdx="0">
    <p:extLst>
      <p:ext uri="{19B8F6BF-5375-455C-9EA6-DF929625EA0E}">
        <p15:presenceInfo xmlns:p15="http://schemas.microsoft.com/office/powerpoint/2012/main" userId="0306a0ac44e2da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33B52-41FF-4C3F-8FED-FAE7B280680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02CE628E-CBCA-4BC7-8225-93C7F4120F66}">
      <dgm:prSet phldrT="[Tekst]"/>
      <dgm:spPr/>
      <dgm:t>
        <a:bodyPr/>
        <a:lstStyle/>
        <a:p>
          <a:r>
            <a:rPr lang="nl-NL" dirty="0"/>
            <a:t>Map SRC</a:t>
          </a:r>
        </a:p>
      </dgm:t>
    </dgm:pt>
    <dgm:pt modelId="{28CE5344-2BAE-4B30-9F26-3E624CF505C9}" type="parTrans" cxnId="{056B62D7-9737-4CEF-97CD-B17BB6EB1F3A}">
      <dgm:prSet/>
      <dgm:spPr/>
      <dgm:t>
        <a:bodyPr/>
        <a:lstStyle/>
        <a:p>
          <a:endParaRPr lang="nl-NL"/>
        </a:p>
      </dgm:t>
    </dgm:pt>
    <dgm:pt modelId="{368707A3-2709-4C5E-A8BE-9AD9B5D05C76}" type="sibTrans" cxnId="{056B62D7-9737-4CEF-97CD-B17BB6EB1F3A}">
      <dgm:prSet/>
      <dgm:spPr/>
      <dgm:t>
        <a:bodyPr/>
        <a:lstStyle/>
        <a:p>
          <a:endParaRPr lang="nl-NL"/>
        </a:p>
      </dgm:t>
    </dgm:pt>
    <dgm:pt modelId="{6F201158-266F-4829-846C-31F53CACF591}" type="asst">
      <dgm:prSet/>
      <dgm:spPr>
        <a:solidFill>
          <a:schemeClr val="accent5"/>
        </a:solidFill>
      </dgm:spPr>
      <dgm:t>
        <a:bodyPr/>
        <a:lstStyle/>
        <a:p>
          <a:r>
            <a:rPr lang="nl-NL" dirty="0"/>
            <a:t>App.css</a:t>
          </a:r>
        </a:p>
      </dgm:t>
    </dgm:pt>
    <dgm:pt modelId="{FC8A948E-C462-42AA-B592-D7D9D1B5DB04}" type="parTrans" cxnId="{A4B8FE83-2FF9-43E6-8FEC-3D51CB342845}">
      <dgm:prSet/>
      <dgm:spPr/>
      <dgm:t>
        <a:bodyPr/>
        <a:lstStyle/>
        <a:p>
          <a:endParaRPr lang="nl-NL"/>
        </a:p>
      </dgm:t>
    </dgm:pt>
    <dgm:pt modelId="{0EE90EA4-A08A-428E-BA4C-E16B0C8F865A}" type="sibTrans" cxnId="{A4B8FE83-2FF9-43E6-8FEC-3D51CB342845}">
      <dgm:prSet/>
      <dgm:spPr/>
      <dgm:t>
        <a:bodyPr/>
        <a:lstStyle/>
        <a:p>
          <a:endParaRPr lang="nl-NL"/>
        </a:p>
      </dgm:t>
    </dgm:pt>
    <dgm:pt modelId="{E9DCE0C1-4CD2-43B1-BF60-142CBA753318}" type="asst">
      <dgm:prSet/>
      <dgm:spPr>
        <a:solidFill>
          <a:schemeClr val="accent4"/>
        </a:solidFill>
      </dgm:spPr>
      <dgm:t>
        <a:bodyPr/>
        <a:lstStyle/>
        <a:p>
          <a:r>
            <a:rPr lang="nl-NL" dirty="0"/>
            <a:t>App.js</a:t>
          </a:r>
        </a:p>
      </dgm:t>
    </dgm:pt>
    <dgm:pt modelId="{3A480AD7-DD54-4D40-92F5-09D7A4E4A8F5}" type="parTrans" cxnId="{8A93715E-0D5D-4BCE-ADD0-AB248CB5A9FE}">
      <dgm:prSet/>
      <dgm:spPr/>
      <dgm:t>
        <a:bodyPr/>
        <a:lstStyle/>
        <a:p>
          <a:endParaRPr lang="nl-NL"/>
        </a:p>
      </dgm:t>
    </dgm:pt>
    <dgm:pt modelId="{75414273-0026-45E9-9276-34FB90584045}" type="sibTrans" cxnId="{8A93715E-0D5D-4BCE-ADD0-AB248CB5A9FE}">
      <dgm:prSet/>
      <dgm:spPr/>
      <dgm:t>
        <a:bodyPr/>
        <a:lstStyle/>
        <a:p>
          <a:endParaRPr lang="nl-NL"/>
        </a:p>
      </dgm:t>
    </dgm:pt>
    <dgm:pt modelId="{D94F0C27-03E5-4281-8090-AA3AE2DF153B}" type="asst">
      <dgm:prSet/>
      <dgm:spPr>
        <a:solidFill>
          <a:schemeClr val="accent4"/>
        </a:solidFill>
      </dgm:spPr>
      <dgm:t>
        <a:bodyPr/>
        <a:lstStyle/>
        <a:p>
          <a:r>
            <a:rPr lang="nl-NL" dirty="0"/>
            <a:t>Contaner.js </a:t>
          </a:r>
        </a:p>
      </dgm:t>
    </dgm:pt>
    <dgm:pt modelId="{3C481D9F-1564-406C-9BB6-752DDDF4A74C}" type="parTrans" cxnId="{5645D4CA-7815-4BA3-B14A-DD30DEABE3EB}">
      <dgm:prSet/>
      <dgm:spPr/>
      <dgm:t>
        <a:bodyPr/>
        <a:lstStyle/>
        <a:p>
          <a:endParaRPr lang="nl-NL"/>
        </a:p>
      </dgm:t>
    </dgm:pt>
    <dgm:pt modelId="{3B7E2F93-1855-4BE6-B56F-4935FA6B2C52}" type="sibTrans" cxnId="{5645D4CA-7815-4BA3-B14A-DD30DEABE3EB}">
      <dgm:prSet/>
      <dgm:spPr/>
      <dgm:t>
        <a:bodyPr/>
        <a:lstStyle/>
        <a:p>
          <a:endParaRPr lang="nl-NL"/>
        </a:p>
      </dgm:t>
    </dgm:pt>
    <dgm:pt modelId="{854A6825-BBBC-4680-BCC0-AFE47DE5DB81}" type="asst">
      <dgm:prSet/>
      <dgm:spPr/>
      <dgm:t>
        <a:bodyPr/>
        <a:lstStyle/>
        <a:p>
          <a:r>
            <a:rPr lang="nl-NL" dirty="0"/>
            <a:t>Map </a:t>
          </a:r>
          <a:r>
            <a:rPr lang="nl-NL" dirty="0" err="1"/>
            <a:t>Contianers</a:t>
          </a:r>
          <a:endParaRPr lang="nl-NL" dirty="0"/>
        </a:p>
      </dgm:t>
    </dgm:pt>
    <dgm:pt modelId="{3A9CE836-4713-46C2-B8C9-C8412F6F6EC2}" type="parTrans" cxnId="{F85728BD-392D-4761-956A-3A6DDEECE4D0}">
      <dgm:prSet/>
      <dgm:spPr/>
      <dgm:t>
        <a:bodyPr/>
        <a:lstStyle/>
        <a:p>
          <a:endParaRPr lang="nl-NL"/>
        </a:p>
      </dgm:t>
    </dgm:pt>
    <dgm:pt modelId="{5EAA0C06-16ED-4256-B550-AB4DD93A635D}" type="sibTrans" cxnId="{F85728BD-392D-4761-956A-3A6DDEECE4D0}">
      <dgm:prSet/>
      <dgm:spPr/>
      <dgm:t>
        <a:bodyPr/>
        <a:lstStyle/>
        <a:p>
          <a:endParaRPr lang="nl-NL"/>
        </a:p>
      </dgm:t>
    </dgm:pt>
    <dgm:pt modelId="{AA0AA0A1-C0C6-4F84-A0FC-FB1A93052D5A}" type="asst">
      <dgm:prSet/>
      <dgm:spPr/>
      <dgm:t>
        <a:bodyPr/>
        <a:lstStyle/>
        <a:p>
          <a:r>
            <a:rPr lang="nl-NL" dirty="0"/>
            <a:t>Map</a:t>
          </a:r>
        </a:p>
        <a:p>
          <a:r>
            <a:rPr lang="nl-NL" dirty="0" err="1"/>
            <a:t>Components</a:t>
          </a:r>
          <a:endParaRPr lang="nl-NL" dirty="0"/>
        </a:p>
      </dgm:t>
    </dgm:pt>
    <dgm:pt modelId="{F31F9999-976B-46DE-8F67-702574001BDB}" type="parTrans" cxnId="{ECAEDCAF-3FC6-4BD9-B7E8-ED567153608D}">
      <dgm:prSet/>
      <dgm:spPr/>
      <dgm:t>
        <a:bodyPr/>
        <a:lstStyle/>
        <a:p>
          <a:endParaRPr lang="nl-NL"/>
        </a:p>
      </dgm:t>
    </dgm:pt>
    <dgm:pt modelId="{18E09AA5-4625-4914-BA98-DF12CC8E536A}" type="sibTrans" cxnId="{ECAEDCAF-3FC6-4BD9-B7E8-ED567153608D}">
      <dgm:prSet/>
      <dgm:spPr/>
      <dgm:t>
        <a:bodyPr/>
        <a:lstStyle/>
        <a:p>
          <a:endParaRPr lang="nl-NL"/>
        </a:p>
      </dgm:t>
    </dgm:pt>
    <dgm:pt modelId="{FF1B9129-1C48-43C7-9AD7-AC2EC2AF4C45}" type="asst">
      <dgm:prSet/>
      <dgm:spPr>
        <a:solidFill>
          <a:schemeClr val="accent4"/>
        </a:solidFill>
      </dgm:spPr>
      <dgm:t>
        <a:bodyPr/>
        <a:lstStyle/>
        <a:p>
          <a:r>
            <a:rPr lang="nl-NL" dirty="0"/>
            <a:t>GroceryList.js</a:t>
          </a:r>
        </a:p>
      </dgm:t>
    </dgm:pt>
    <dgm:pt modelId="{1804ED72-6EC7-42E0-B2F5-9C147E1312C3}" type="parTrans" cxnId="{2D574263-0BC2-4261-BD06-2BDDD87BA120}">
      <dgm:prSet/>
      <dgm:spPr/>
      <dgm:t>
        <a:bodyPr/>
        <a:lstStyle/>
        <a:p>
          <a:endParaRPr lang="nl-NL"/>
        </a:p>
      </dgm:t>
    </dgm:pt>
    <dgm:pt modelId="{5EFBA437-91EB-4461-96AA-E4E7757B6DF8}" type="sibTrans" cxnId="{2D574263-0BC2-4261-BD06-2BDDD87BA120}">
      <dgm:prSet/>
      <dgm:spPr/>
      <dgm:t>
        <a:bodyPr/>
        <a:lstStyle/>
        <a:p>
          <a:endParaRPr lang="nl-NL"/>
        </a:p>
      </dgm:t>
    </dgm:pt>
    <dgm:pt modelId="{6C7187E3-9EBA-4007-82C8-3EFD0488DBD6}" type="asst">
      <dgm:prSet/>
      <dgm:spPr>
        <a:solidFill>
          <a:schemeClr val="accent4"/>
        </a:solidFill>
      </dgm:spPr>
      <dgm:t>
        <a:bodyPr/>
        <a:lstStyle/>
        <a:p>
          <a:r>
            <a:rPr lang="nl-NL" dirty="0"/>
            <a:t>ShoppingCart.js</a:t>
          </a:r>
        </a:p>
      </dgm:t>
    </dgm:pt>
    <dgm:pt modelId="{95DBA969-CCB7-4DC7-8F87-E646751E5224}" type="parTrans" cxnId="{21F135B7-7A2F-4A37-96D1-CA5FD6F42A28}">
      <dgm:prSet/>
      <dgm:spPr/>
      <dgm:t>
        <a:bodyPr/>
        <a:lstStyle/>
        <a:p>
          <a:endParaRPr lang="nl-NL"/>
        </a:p>
      </dgm:t>
    </dgm:pt>
    <dgm:pt modelId="{57DA0897-83AA-4A90-9DF0-6776AC4D94B9}" type="sibTrans" cxnId="{21F135B7-7A2F-4A37-96D1-CA5FD6F42A28}">
      <dgm:prSet/>
      <dgm:spPr/>
      <dgm:t>
        <a:bodyPr/>
        <a:lstStyle/>
        <a:p>
          <a:endParaRPr lang="nl-NL"/>
        </a:p>
      </dgm:t>
    </dgm:pt>
    <dgm:pt modelId="{57004343-7F1C-446F-9E63-2207A3CFF5F6}" type="asst">
      <dgm:prSet/>
      <dgm:spPr/>
      <dgm:t>
        <a:bodyPr/>
        <a:lstStyle/>
        <a:p>
          <a:r>
            <a:rPr lang="nl-NL" dirty="0"/>
            <a:t>Map</a:t>
          </a:r>
        </a:p>
        <a:p>
          <a:r>
            <a:rPr lang="nl-NL" dirty="0"/>
            <a:t>List</a:t>
          </a:r>
        </a:p>
      </dgm:t>
    </dgm:pt>
    <dgm:pt modelId="{66C23880-0BB6-465D-B3A7-52189983EED4}" type="parTrans" cxnId="{D9FC68E8-8B91-44AA-8C06-9037FBE010F8}">
      <dgm:prSet/>
      <dgm:spPr/>
      <dgm:t>
        <a:bodyPr/>
        <a:lstStyle/>
        <a:p>
          <a:endParaRPr lang="nl-NL"/>
        </a:p>
      </dgm:t>
    </dgm:pt>
    <dgm:pt modelId="{31722FB3-1C4C-45C0-8AFA-0A0F4CF4FE2B}" type="sibTrans" cxnId="{D9FC68E8-8B91-44AA-8C06-9037FBE010F8}">
      <dgm:prSet/>
      <dgm:spPr/>
      <dgm:t>
        <a:bodyPr/>
        <a:lstStyle/>
        <a:p>
          <a:endParaRPr lang="nl-NL"/>
        </a:p>
      </dgm:t>
    </dgm:pt>
    <dgm:pt modelId="{282B8629-2A01-4915-8A7D-F4862CD7AE7F}" type="asst">
      <dgm:prSet/>
      <dgm:spPr>
        <a:solidFill>
          <a:schemeClr val="accent4"/>
        </a:solidFill>
      </dgm:spPr>
      <dgm:t>
        <a:bodyPr/>
        <a:lstStyle/>
        <a:p>
          <a:r>
            <a:rPr lang="nl-NL" dirty="0"/>
            <a:t>List.js</a:t>
          </a:r>
        </a:p>
      </dgm:t>
    </dgm:pt>
    <dgm:pt modelId="{F364ABA6-9642-46D6-9F8D-0A9BEA2ED84C}" type="parTrans" cxnId="{4A096405-4B20-42F9-8200-D2C7AC24239C}">
      <dgm:prSet/>
      <dgm:spPr/>
      <dgm:t>
        <a:bodyPr/>
        <a:lstStyle/>
        <a:p>
          <a:endParaRPr lang="nl-NL"/>
        </a:p>
      </dgm:t>
    </dgm:pt>
    <dgm:pt modelId="{B160BCA3-2F7D-4372-B52C-0D85CBD02182}" type="sibTrans" cxnId="{4A096405-4B20-42F9-8200-D2C7AC24239C}">
      <dgm:prSet/>
      <dgm:spPr/>
      <dgm:t>
        <a:bodyPr/>
        <a:lstStyle/>
        <a:p>
          <a:endParaRPr lang="nl-NL"/>
        </a:p>
      </dgm:t>
    </dgm:pt>
    <dgm:pt modelId="{E9AFDD28-C445-4C3C-BD85-E96773521330}" type="asst">
      <dgm:prSet/>
      <dgm:spPr>
        <a:solidFill>
          <a:schemeClr val="accent4"/>
        </a:solidFill>
      </dgm:spPr>
      <dgm:t>
        <a:bodyPr/>
        <a:lstStyle/>
        <a:p>
          <a:r>
            <a:rPr lang="nl-NL" dirty="0"/>
            <a:t>ListItems.js</a:t>
          </a:r>
        </a:p>
      </dgm:t>
    </dgm:pt>
    <dgm:pt modelId="{3F61C748-1703-43D4-B3B0-F25D89ADA071}" type="parTrans" cxnId="{4AD8D469-E77F-4597-9317-99C2C71FDD45}">
      <dgm:prSet/>
      <dgm:spPr/>
      <dgm:t>
        <a:bodyPr/>
        <a:lstStyle/>
        <a:p>
          <a:endParaRPr lang="nl-NL"/>
        </a:p>
      </dgm:t>
    </dgm:pt>
    <dgm:pt modelId="{B2DAF25C-5B83-4CC3-AE14-166B57B3D258}" type="sibTrans" cxnId="{4AD8D469-E77F-4597-9317-99C2C71FDD45}">
      <dgm:prSet/>
      <dgm:spPr/>
      <dgm:t>
        <a:bodyPr/>
        <a:lstStyle/>
        <a:p>
          <a:endParaRPr lang="nl-NL"/>
        </a:p>
      </dgm:t>
    </dgm:pt>
    <dgm:pt modelId="{A1CE783F-D9E4-4A38-BF19-ECE2646D683F}" type="asst">
      <dgm:prSet/>
      <dgm:spPr>
        <a:solidFill>
          <a:schemeClr val="accent4"/>
        </a:solidFill>
      </dgm:spPr>
      <dgm:t>
        <a:bodyPr/>
        <a:lstStyle/>
        <a:p>
          <a:r>
            <a:rPr lang="nl-NL" dirty="0"/>
            <a:t>InputField.js</a:t>
          </a:r>
        </a:p>
      </dgm:t>
    </dgm:pt>
    <dgm:pt modelId="{DAA71B9E-A143-4CBD-99E8-EE5F5318BDBE}" type="parTrans" cxnId="{699B21F3-7885-4123-9E1E-CB44A0E14BFA}">
      <dgm:prSet/>
      <dgm:spPr/>
      <dgm:t>
        <a:bodyPr/>
        <a:lstStyle/>
        <a:p>
          <a:endParaRPr lang="nl-NL"/>
        </a:p>
      </dgm:t>
    </dgm:pt>
    <dgm:pt modelId="{82E0876B-6315-4ACE-8E9D-1CFC133F73C8}" type="sibTrans" cxnId="{699B21F3-7885-4123-9E1E-CB44A0E14BFA}">
      <dgm:prSet/>
      <dgm:spPr/>
      <dgm:t>
        <a:bodyPr/>
        <a:lstStyle/>
        <a:p>
          <a:endParaRPr lang="nl-NL"/>
        </a:p>
      </dgm:t>
    </dgm:pt>
    <dgm:pt modelId="{E485AF8C-AB85-4EBB-85F7-163E60A675FD}" type="pres">
      <dgm:prSet presAssocID="{8FB33B52-41FF-4C3F-8FED-FAE7B280680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DF00805-D95C-4CAD-B1C8-1133357EDEFC}" type="pres">
      <dgm:prSet presAssocID="{02CE628E-CBCA-4BC7-8225-93C7F4120F66}" presName="hierRoot1" presStyleCnt="0">
        <dgm:presLayoutVars>
          <dgm:hierBranch val="init"/>
        </dgm:presLayoutVars>
      </dgm:prSet>
      <dgm:spPr/>
    </dgm:pt>
    <dgm:pt modelId="{0C92A818-66D7-4152-9248-D00B00544FF1}" type="pres">
      <dgm:prSet presAssocID="{02CE628E-CBCA-4BC7-8225-93C7F4120F66}" presName="rootComposite1" presStyleCnt="0"/>
      <dgm:spPr/>
    </dgm:pt>
    <dgm:pt modelId="{AFC03F3F-C0EC-4BA2-A190-7AFCA3EFCA30}" type="pres">
      <dgm:prSet presAssocID="{02CE628E-CBCA-4BC7-8225-93C7F4120F66}" presName="rootText1" presStyleLbl="node0" presStyleIdx="0" presStyleCnt="1" custLinFactX="68264" custLinFactNeighborX="100000" custLinFactNeighborY="-2103">
        <dgm:presLayoutVars>
          <dgm:chPref val="3"/>
        </dgm:presLayoutVars>
      </dgm:prSet>
      <dgm:spPr/>
    </dgm:pt>
    <dgm:pt modelId="{CB2E0690-E79E-42F3-9869-CAA4B52FDCE6}" type="pres">
      <dgm:prSet presAssocID="{02CE628E-CBCA-4BC7-8225-93C7F4120F66}" presName="rootConnector1" presStyleLbl="node1" presStyleIdx="0" presStyleCnt="0"/>
      <dgm:spPr/>
    </dgm:pt>
    <dgm:pt modelId="{BBA0B2B0-56FF-4E9F-86BA-E7E01F9AF041}" type="pres">
      <dgm:prSet presAssocID="{02CE628E-CBCA-4BC7-8225-93C7F4120F66}" presName="hierChild2" presStyleCnt="0"/>
      <dgm:spPr/>
    </dgm:pt>
    <dgm:pt modelId="{DB961C78-11E1-4755-B454-A4ACB58CC7AD}" type="pres">
      <dgm:prSet presAssocID="{02CE628E-CBCA-4BC7-8225-93C7F4120F66}" presName="hierChild3" presStyleCnt="0"/>
      <dgm:spPr/>
    </dgm:pt>
    <dgm:pt modelId="{B03AEB95-DD40-430F-82F6-0494D56BE0E8}" type="pres">
      <dgm:prSet presAssocID="{FC8A948E-C462-42AA-B592-D7D9D1B5DB04}" presName="Name111" presStyleLbl="parChTrans1D2" presStyleIdx="0" presStyleCnt="3"/>
      <dgm:spPr/>
    </dgm:pt>
    <dgm:pt modelId="{EB6EC75E-E5EC-4989-9C73-DC37BD9FFB45}" type="pres">
      <dgm:prSet presAssocID="{6F201158-266F-4829-846C-31F53CACF591}" presName="hierRoot3" presStyleCnt="0">
        <dgm:presLayoutVars>
          <dgm:hierBranch val="init"/>
        </dgm:presLayoutVars>
      </dgm:prSet>
      <dgm:spPr/>
    </dgm:pt>
    <dgm:pt modelId="{368EAB60-CA43-4D7D-827D-6FF64A8A4AF0}" type="pres">
      <dgm:prSet presAssocID="{6F201158-266F-4829-846C-31F53CACF591}" presName="rootComposite3" presStyleCnt="0"/>
      <dgm:spPr/>
    </dgm:pt>
    <dgm:pt modelId="{D492D649-E63C-4966-8FE4-BF796FFDC158}" type="pres">
      <dgm:prSet presAssocID="{6F201158-266F-4829-846C-31F53CACF591}" presName="rootText3" presStyleLbl="asst1" presStyleIdx="0" presStyleCnt="11" custLinFactNeighborX="-16483" custLinFactNeighborY="4042">
        <dgm:presLayoutVars>
          <dgm:chPref val="3"/>
        </dgm:presLayoutVars>
      </dgm:prSet>
      <dgm:spPr>
        <a:prstGeom prst="snip1Rect">
          <a:avLst/>
        </a:prstGeom>
      </dgm:spPr>
    </dgm:pt>
    <dgm:pt modelId="{1BF54E5E-6E7F-4A74-873F-CEFABA5A7670}" type="pres">
      <dgm:prSet presAssocID="{6F201158-266F-4829-846C-31F53CACF591}" presName="rootConnector3" presStyleLbl="asst1" presStyleIdx="0" presStyleCnt="11"/>
      <dgm:spPr/>
    </dgm:pt>
    <dgm:pt modelId="{B19A6B31-5216-4988-A8E6-4729BEA89EF9}" type="pres">
      <dgm:prSet presAssocID="{6F201158-266F-4829-846C-31F53CACF591}" presName="hierChild6" presStyleCnt="0"/>
      <dgm:spPr/>
    </dgm:pt>
    <dgm:pt modelId="{A1AF7F4E-99A1-4F5B-9D8A-8C7EED7DEE4B}" type="pres">
      <dgm:prSet presAssocID="{6F201158-266F-4829-846C-31F53CACF591}" presName="hierChild7" presStyleCnt="0"/>
      <dgm:spPr/>
    </dgm:pt>
    <dgm:pt modelId="{8E3BBC43-3B98-40CB-B125-D4F390A4CA13}" type="pres">
      <dgm:prSet presAssocID="{3A480AD7-DD54-4D40-92F5-09D7A4E4A8F5}" presName="Name111" presStyleLbl="parChTrans1D2" presStyleIdx="1" presStyleCnt="3"/>
      <dgm:spPr/>
    </dgm:pt>
    <dgm:pt modelId="{8747917F-A7DE-4B9E-93D4-3F6848A4528C}" type="pres">
      <dgm:prSet presAssocID="{E9DCE0C1-4CD2-43B1-BF60-142CBA753318}" presName="hierRoot3" presStyleCnt="0">
        <dgm:presLayoutVars>
          <dgm:hierBranch val="init"/>
        </dgm:presLayoutVars>
      </dgm:prSet>
      <dgm:spPr/>
    </dgm:pt>
    <dgm:pt modelId="{A57DD3A3-2F98-4871-88CC-67CB06FE33F2}" type="pres">
      <dgm:prSet presAssocID="{E9DCE0C1-4CD2-43B1-BF60-142CBA753318}" presName="rootComposite3" presStyleCnt="0"/>
      <dgm:spPr/>
    </dgm:pt>
    <dgm:pt modelId="{B7372680-DD76-431C-B569-706FB456D220}" type="pres">
      <dgm:prSet presAssocID="{E9DCE0C1-4CD2-43B1-BF60-142CBA753318}" presName="rootText3" presStyleLbl="asst1" presStyleIdx="1" presStyleCnt="11" custLinFactX="-68506" custLinFactNeighborX="-100000" custLinFactNeighborY="4042">
        <dgm:presLayoutVars>
          <dgm:chPref val="3"/>
        </dgm:presLayoutVars>
      </dgm:prSet>
      <dgm:spPr>
        <a:prstGeom prst="snip1Rect">
          <a:avLst/>
        </a:prstGeom>
      </dgm:spPr>
    </dgm:pt>
    <dgm:pt modelId="{CE66B4E1-85AE-4DD0-8512-CE74E2F609E1}" type="pres">
      <dgm:prSet presAssocID="{E9DCE0C1-4CD2-43B1-BF60-142CBA753318}" presName="rootConnector3" presStyleLbl="asst1" presStyleIdx="1" presStyleCnt="11"/>
      <dgm:spPr/>
    </dgm:pt>
    <dgm:pt modelId="{965F6575-600A-41C5-A651-4E76793747C9}" type="pres">
      <dgm:prSet presAssocID="{E9DCE0C1-4CD2-43B1-BF60-142CBA753318}" presName="hierChild6" presStyleCnt="0"/>
      <dgm:spPr/>
    </dgm:pt>
    <dgm:pt modelId="{B7A1248D-4135-43D1-AFA6-A9E2BF40BEC2}" type="pres">
      <dgm:prSet presAssocID="{E9DCE0C1-4CD2-43B1-BF60-142CBA753318}" presName="hierChild7" presStyleCnt="0"/>
      <dgm:spPr/>
    </dgm:pt>
    <dgm:pt modelId="{EBA896B8-A286-481F-8C7E-16F54B8EEA45}" type="pres">
      <dgm:prSet presAssocID="{3A9CE836-4713-46C2-B8C9-C8412F6F6EC2}" presName="Name111" presStyleLbl="parChTrans1D3" presStyleIdx="0" presStyleCnt="2"/>
      <dgm:spPr/>
    </dgm:pt>
    <dgm:pt modelId="{C56AF468-C765-40A2-A904-A50C59503904}" type="pres">
      <dgm:prSet presAssocID="{854A6825-BBBC-4680-BCC0-AFE47DE5DB81}" presName="hierRoot3" presStyleCnt="0">
        <dgm:presLayoutVars>
          <dgm:hierBranch val="init"/>
        </dgm:presLayoutVars>
      </dgm:prSet>
      <dgm:spPr/>
    </dgm:pt>
    <dgm:pt modelId="{48051319-BBD7-46BF-AFF5-C7D7072B2684}" type="pres">
      <dgm:prSet presAssocID="{854A6825-BBBC-4680-BCC0-AFE47DE5DB81}" presName="rootComposite3" presStyleCnt="0"/>
      <dgm:spPr/>
    </dgm:pt>
    <dgm:pt modelId="{123175E8-2D7E-43C6-8CF9-9685C9589796}" type="pres">
      <dgm:prSet presAssocID="{854A6825-BBBC-4680-BCC0-AFE47DE5DB81}" presName="rootText3" presStyleLbl="asst1" presStyleIdx="2" presStyleCnt="11" custLinFactX="-91590" custLinFactNeighborX="-100000" custLinFactNeighborY="14373">
        <dgm:presLayoutVars>
          <dgm:chPref val="3"/>
        </dgm:presLayoutVars>
      </dgm:prSet>
      <dgm:spPr/>
    </dgm:pt>
    <dgm:pt modelId="{19088F7F-5116-4212-8091-363DE59B6D50}" type="pres">
      <dgm:prSet presAssocID="{854A6825-BBBC-4680-BCC0-AFE47DE5DB81}" presName="rootConnector3" presStyleLbl="asst1" presStyleIdx="2" presStyleCnt="11"/>
      <dgm:spPr/>
    </dgm:pt>
    <dgm:pt modelId="{7281309C-476D-4121-9B42-EBD7E3D820F7}" type="pres">
      <dgm:prSet presAssocID="{854A6825-BBBC-4680-BCC0-AFE47DE5DB81}" presName="hierChild6" presStyleCnt="0"/>
      <dgm:spPr/>
    </dgm:pt>
    <dgm:pt modelId="{4A690222-B303-4D3E-95F5-187ADCFF794F}" type="pres">
      <dgm:prSet presAssocID="{854A6825-BBBC-4680-BCC0-AFE47DE5DB81}" presName="hierChild7" presStyleCnt="0"/>
      <dgm:spPr/>
    </dgm:pt>
    <dgm:pt modelId="{88DBCCD7-E6F0-4604-86FC-75CF8656CDAA}" type="pres">
      <dgm:prSet presAssocID="{1804ED72-6EC7-42E0-B2F5-9C147E1312C3}" presName="Name111" presStyleLbl="parChTrans1D4" presStyleIdx="0" presStyleCnt="6"/>
      <dgm:spPr/>
    </dgm:pt>
    <dgm:pt modelId="{4B00B91A-7185-4F72-BC08-6B75F5E616A9}" type="pres">
      <dgm:prSet presAssocID="{FF1B9129-1C48-43C7-9AD7-AC2EC2AF4C45}" presName="hierRoot3" presStyleCnt="0">
        <dgm:presLayoutVars>
          <dgm:hierBranch val="init"/>
        </dgm:presLayoutVars>
      </dgm:prSet>
      <dgm:spPr/>
    </dgm:pt>
    <dgm:pt modelId="{6F164A60-CAD4-4B97-85E8-B3BA245C4D0B}" type="pres">
      <dgm:prSet presAssocID="{FF1B9129-1C48-43C7-9AD7-AC2EC2AF4C45}" presName="rootComposite3" presStyleCnt="0"/>
      <dgm:spPr/>
    </dgm:pt>
    <dgm:pt modelId="{93C61D07-05AA-464C-9FAC-0E13B6C708F6}" type="pres">
      <dgm:prSet presAssocID="{FF1B9129-1C48-43C7-9AD7-AC2EC2AF4C45}" presName="rootText3" presStyleLbl="asst1" presStyleIdx="3" presStyleCnt="11" custLinFactX="-100000" custLinFactNeighborX="-109938" custLinFactNeighborY="6940">
        <dgm:presLayoutVars>
          <dgm:chPref val="3"/>
        </dgm:presLayoutVars>
      </dgm:prSet>
      <dgm:spPr>
        <a:prstGeom prst="snip1Rect">
          <a:avLst/>
        </a:prstGeom>
      </dgm:spPr>
    </dgm:pt>
    <dgm:pt modelId="{A3972FA2-D4D6-43CD-A1AA-F595DAA98904}" type="pres">
      <dgm:prSet presAssocID="{FF1B9129-1C48-43C7-9AD7-AC2EC2AF4C45}" presName="rootConnector3" presStyleLbl="asst1" presStyleIdx="3" presStyleCnt="11"/>
      <dgm:spPr/>
    </dgm:pt>
    <dgm:pt modelId="{B4518E36-44D3-4C37-9DD6-403DC75E7B73}" type="pres">
      <dgm:prSet presAssocID="{FF1B9129-1C48-43C7-9AD7-AC2EC2AF4C45}" presName="hierChild6" presStyleCnt="0"/>
      <dgm:spPr/>
    </dgm:pt>
    <dgm:pt modelId="{648A118C-E63D-41B1-BD1E-10BB6C61A4CD}" type="pres">
      <dgm:prSet presAssocID="{FF1B9129-1C48-43C7-9AD7-AC2EC2AF4C45}" presName="hierChild7" presStyleCnt="0"/>
      <dgm:spPr/>
    </dgm:pt>
    <dgm:pt modelId="{2C12159F-3AEE-4360-9318-A2559587043D}" type="pres">
      <dgm:prSet presAssocID="{95DBA969-CCB7-4DC7-8F87-E646751E5224}" presName="Name111" presStyleLbl="parChTrans1D4" presStyleIdx="1" presStyleCnt="6"/>
      <dgm:spPr/>
    </dgm:pt>
    <dgm:pt modelId="{E44C3D65-7B2A-4D76-8508-20BA5754FC9F}" type="pres">
      <dgm:prSet presAssocID="{6C7187E3-9EBA-4007-82C8-3EFD0488DBD6}" presName="hierRoot3" presStyleCnt="0">
        <dgm:presLayoutVars>
          <dgm:hierBranch val="init"/>
        </dgm:presLayoutVars>
      </dgm:prSet>
      <dgm:spPr/>
    </dgm:pt>
    <dgm:pt modelId="{19FA24E9-4231-4653-9A99-5875CE08E125}" type="pres">
      <dgm:prSet presAssocID="{6C7187E3-9EBA-4007-82C8-3EFD0488DBD6}" presName="rootComposite3" presStyleCnt="0"/>
      <dgm:spPr/>
    </dgm:pt>
    <dgm:pt modelId="{1B19FA5A-486A-483F-84EE-FFDA33BE6BCF}" type="pres">
      <dgm:prSet presAssocID="{6C7187E3-9EBA-4007-82C8-3EFD0488DBD6}" presName="rootText3" presStyleLbl="asst1" presStyleIdx="4" presStyleCnt="11" custLinFactX="-85648" custLinFactNeighborX="-100000" custLinFactNeighborY="6940">
        <dgm:presLayoutVars>
          <dgm:chPref val="3"/>
        </dgm:presLayoutVars>
      </dgm:prSet>
      <dgm:spPr>
        <a:prstGeom prst="snip1Rect">
          <a:avLst/>
        </a:prstGeom>
      </dgm:spPr>
    </dgm:pt>
    <dgm:pt modelId="{BA576EF3-2F0E-46D8-8C76-988803B7281E}" type="pres">
      <dgm:prSet presAssocID="{6C7187E3-9EBA-4007-82C8-3EFD0488DBD6}" presName="rootConnector3" presStyleLbl="asst1" presStyleIdx="4" presStyleCnt="11"/>
      <dgm:spPr/>
    </dgm:pt>
    <dgm:pt modelId="{04EC5E69-BD05-4CB0-8F4A-7DA910758BD8}" type="pres">
      <dgm:prSet presAssocID="{6C7187E3-9EBA-4007-82C8-3EFD0488DBD6}" presName="hierChild6" presStyleCnt="0"/>
      <dgm:spPr/>
    </dgm:pt>
    <dgm:pt modelId="{BC1536EF-D409-44F6-9700-503ED9E2ABA0}" type="pres">
      <dgm:prSet presAssocID="{6C7187E3-9EBA-4007-82C8-3EFD0488DBD6}" presName="hierChild7" presStyleCnt="0"/>
      <dgm:spPr/>
    </dgm:pt>
    <dgm:pt modelId="{AA15FD4E-DA65-49EA-90E3-5251D561E793}" type="pres">
      <dgm:prSet presAssocID="{F31F9999-976B-46DE-8F67-702574001BDB}" presName="Name111" presStyleLbl="parChTrans1D3" presStyleIdx="1" presStyleCnt="2"/>
      <dgm:spPr/>
    </dgm:pt>
    <dgm:pt modelId="{6638821C-0C76-4FC3-82DF-BD4E10008049}" type="pres">
      <dgm:prSet presAssocID="{AA0AA0A1-C0C6-4F84-A0FC-FB1A93052D5A}" presName="hierRoot3" presStyleCnt="0">
        <dgm:presLayoutVars>
          <dgm:hierBranch val="init"/>
        </dgm:presLayoutVars>
      </dgm:prSet>
      <dgm:spPr/>
    </dgm:pt>
    <dgm:pt modelId="{06ABF59A-8DD4-45F0-8FF2-A585734D6E03}" type="pres">
      <dgm:prSet presAssocID="{AA0AA0A1-C0C6-4F84-A0FC-FB1A93052D5A}" presName="rootComposite3" presStyleCnt="0"/>
      <dgm:spPr/>
    </dgm:pt>
    <dgm:pt modelId="{BB367C3A-753E-4A8B-A095-0914B8FEA146}" type="pres">
      <dgm:prSet presAssocID="{AA0AA0A1-C0C6-4F84-A0FC-FB1A93052D5A}" presName="rootText3" presStyleLbl="asst1" presStyleIdx="5" presStyleCnt="11" custLinFactNeighborX="-74537" custLinFactNeighborY="14373">
        <dgm:presLayoutVars>
          <dgm:chPref val="3"/>
        </dgm:presLayoutVars>
      </dgm:prSet>
      <dgm:spPr/>
    </dgm:pt>
    <dgm:pt modelId="{DCB8CFE4-F148-4124-A3BD-45B933CC1139}" type="pres">
      <dgm:prSet presAssocID="{AA0AA0A1-C0C6-4F84-A0FC-FB1A93052D5A}" presName="rootConnector3" presStyleLbl="asst1" presStyleIdx="5" presStyleCnt="11"/>
      <dgm:spPr/>
    </dgm:pt>
    <dgm:pt modelId="{A9B930FE-0BA8-44D1-BFFD-7CF33CD152EC}" type="pres">
      <dgm:prSet presAssocID="{AA0AA0A1-C0C6-4F84-A0FC-FB1A93052D5A}" presName="hierChild6" presStyleCnt="0"/>
      <dgm:spPr/>
    </dgm:pt>
    <dgm:pt modelId="{91FD5B78-8F61-4158-9561-FC6D79E1FCBF}" type="pres">
      <dgm:prSet presAssocID="{AA0AA0A1-C0C6-4F84-A0FC-FB1A93052D5A}" presName="hierChild7" presStyleCnt="0"/>
      <dgm:spPr/>
    </dgm:pt>
    <dgm:pt modelId="{4A9A9841-8DC1-4E09-A6EA-31C840D3468D}" type="pres">
      <dgm:prSet presAssocID="{66C23880-0BB6-465D-B3A7-52189983EED4}" presName="Name111" presStyleLbl="parChTrans1D4" presStyleIdx="2" presStyleCnt="6"/>
      <dgm:spPr/>
    </dgm:pt>
    <dgm:pt modelId="{7C50C7B8-ECC3-4EC4-9F39-0801FCD5ADDB}" type="pres">
      <dgm:prSet presAssocID="{57004343-7F1C-446F-9E63-2207A3CFF5F6}" presName="hierRoot3" presStyleCnt="0">
        <dgm:presLayoutVars>
          <dgm:hierBranch val="init"/>
        </dgm:presLayoutVars>
      </dgm:prSet>
      <dgm:spPr/>
    </dgm:pt>
    <dgm:pt modelId="{289DE3D8-E3F7-4418-835B-01C2EB43FF8F}" type="pres">
      <dgm:prSet presAssocID="{57004343-7F1C-446F-9E63-2207A3CFF5F6}" presName="rootComposite3" presStyleCnt="0"/>
      <dgm:spPr/>
    </dgm:pt>
    <dgm:pt modelId="{1B533B0E-126C-4D6D-B533-C6A905CC62B4}" type="pres">
      <dgm:prSet presAssocID="{57004343-7F1C-446F-9E63-2207A3CFF5F6}" presName="rootText3" presStyleLbl="asst1" presStyleIdx="6" presStyleCnt="11" custLinFactX="35371" custLinFactNeighborX="100000" custLinFactNeighborY="26500">
        <dgm:presLayoutVars>
          <dgm:chPref val="3"/>
        </dgm:presLayoutVars>
      </dgm:prSet>
      <dgm:spPr/>
    </dgm:pt>
    <dgm:pt modelId="{94601DB3-83E9-475B-A1D1-F209CFC6F0E2}" type="pres">
      <dgm:prSet presAssocID="{57004343-7F1C-446F-9E63-2207A3CFF5F6}" presName="rootConnector3" presStyleLbl="asst1" presStyleIdx="6" presStyleCnt="11"/>
      <dgm:spPr/>
    </dgm:pt>
    <dgm:pt modelId="{F31568C5-704B-4E05-ABEB-2FE00AEA4E6E}" type="pres">
      <dgm:prSet presAssocID="{57004343-7F1C-446F-9E63-2207A3CFF5F6}" presName="hierChild6" presStyleCnt="0"/>
      <dgm:spPr/>
    </dgm:pt>
    <dgm:pt modelId="{6D161DE9-7E19-4249-BB78-7485464CA75D}" type="pres">
      <dgm:prSet presAssocID="{57004343-7F1C-446F-9E63-2207A3CFF5F6}" presName="hierChild7" presStyleCnt="0"/>
      <dgm:spPr/>
    </dgm:pt>
    <dgm:pt modelId="{66F9A54B-E113-4479-A470-32B6B42A6476}" type="pres">
      <dgm:prSet presAssocID="{F364ABA6-9642-46D6-9F8D-0A9BEA2ED84C}" presName="Name111" presStyleLbl="parChTrans1D4" presStyleIdx="3" presStyleCnt="6"/>
      <dgm:spPr/>
    </dgm:pt>
    <dgm:pt modelId="{0DC648F1-3D2A-4B9B-BC86-64441DE76BFF}" type="pres">
      <dgm:prSet presAssocID="{282B8629-2A01-4915-8A7D-F4862CD7AE7F}" presName="hierRoot3" presStyleCnt="0">
        <dgm:presLayoutVars>
          <dgm:hierBranch val="init"/>
        </dgm:presLayoutVars>
      </dgm:prSet>
      <dgm:spPr/>
    </dgm:pt>
    <dgm:pt modelId="{7D71F36C-D6EB-44C5-A438-2768C6D18864}" type="pres">
      <dgm:prSet presAssocID="{282B8629-2A01-4915-8A7D-F4862CD7AE7F}" presName="rootComposite3" presStyleCnt="0"/>
      <dgm:spPr/>
    </dgm:pt>
    <dgm:pt modelId="{854E0382-E8C5-4B75-97CE-FB8888BC8CD8}" type="pres">
      <dgm:prSet presAssocID="{282B8629-2A01-4915-8A7D-F4862CD7AE7F}" presName="rootText3" presStyleLbl="asst1" presStyleIdx="7" presStyleCnt="11" custLinFactNeighborX="96752" custLinFactNeighborY="60996">
        <dgm:presLayoutVars>
          <dgm:chPref val="3"/>
        </dgm:presLayoutVars>
      </dgm:prSet>
      <dgm:spPr/>
    </dgm:pt>
    <dgm:pt modelId="{848DD775-EFD3-4E97-9113-CC65A1098EF5}" type="pres">
      <dgm:prSet presAssocID="{282B8629-2A01-4915-8A7D-F4862CD7AE7F}" presName="rootConnector3" presStyleLbl="asst1" presStyleIdx="7" presStyleCnt="11"/>
      <dgm:spPr/>
    </dgm:pt>
    <dgm:pt modelId="{B15B3924-9ABB-49F8-9C35-FBAEB749BF11}" type="pres">
      <dgm:prSet presAssocID="{282B8629-2A01-4915-8A7D-F4862CD7AE7F}" presName="hierChild6" presStyleCnt="0"/>
      <dgm:spPr/>
    </dgm:pt>
    <dgm:pt modelId="{0BFC569A-925E-4A80-B801-980082F4C26F}" type="pres">
      <dgm:prSet presAssocID="{282B8629-2A01-4915-8A7D-F4862CD7AE7F}" presName="hierChild7" presStyleCnt="0"/>
      <dgm:spPr/>
    </dgm:pt>
    <dgm:pt modelId="{202EE24F-291D-4F0A-BAE5-99E56F3CF619}" type="pres">
      <dgm:prSet presAssocID="{3F61C748-1703-43D4-B3B0-F25D89ADA071}" presName="Name111" presStyleLbl="parChTrans1D4" presStyleIdx="4" presStyleCnt="6"/>
      <dgm:spPr/>
    </dgm:pt>
    <dgm:pt modelId="{4D9994CE-25BE-4F46-95A9-2E9AD7D90184}" type="pres">
      <dgm:prSet presAssocID="{E9AFDD28-C445-4C3C-BD85-E96773521330}" presName="hierRoot3" presStyleCnt="0">
        <dgm:presLayoutVars>
          <dgm:hierBranch val="init"/>
        </dgm:presLayoutVars>
      </dgm:prSet>
      <dgm:spPr/>
    </dgm:pt>
    <dgm:pt modelId="{F1CE657E-B0A4-4E1F-822F-D5E125033B3D}" type="pres">
      <dgm:prSet presAssocID="{E9AFDD28-C445-4C3C-BD85-E96773521330}" presName="rootComposite3" presStyleCnt="0"/>
      <dgm:spPr/>
    </dgm:pt>
    <dgm:pt modelId="{FBC62D60-41A3-4D5C-AE0A-58EC3DB1461D}" type="pres">
      <dgm:prSet presAssocID="{E9AFDD28-C445-4C3C-BD85-E96773521330}" presName="rootText3" presStyleLbl="asst1" presStyleIdx="8" presStyleCnt="11" custLinFactX="60902" custLinFactNeighborX="100000" custLinFactNeighborY="60996">
        <dgm:presLayoutVars>
          <dgm:chPref val="3"/>
        </dgm:presLayoutVars>
      </dgm:prSet>
      <dgm:spPr/>
    </dgm:pt>
    <dgm:pt modelId="{DAB49F3F-05E2-4A96-B1E4-E8781524F7FE}" type="pres">
      <dgm:prSet presAssocID="{E9AFDD28-C445-4C3C-BD85-E96773521330}" presName="rootConnector3" presStyleLbl="asst1" presStyleIdx="8" presStyleCnt="11"/>
      <dgm:spPr/>
    </dgm:pt>
    <dgm:pt modelId="{D2DA48D0-745A-41FA-9900-05C3A34FF3DD}" type="pres">
      <dgm:prSet presAssocID="{E9AFDD28-C445-4C3C-BD85-E96773521330}" presName="hierChild6" presStyleCnt="0"/>
      <dgm:spPr/>
    </dgm:pt>
    <dgm:pt modelId="{D73E5CC9-33CC-439A-A785-1FB65FAA83FE}" type="pres">
      <dgm:prSet presAssocID="{E9AFDD28-C445-4C3C-BD85-E96773521330}" presName="hierChild7" presStyleCnt="0"/>
      <dgm:spPr/>
    </dgm:pt>
    <dgm:pt modelId="{7F562888-3A6C-49EA-A306-8443E71AEFAA}" type="pres">
      <dgm:prSet presAssocID="{DAA71B9E-A143-4CBD-99E8-EE5F5318BDBE}" presName="Name111" presStyleLbl="parChTrans1D4" presStyleIdx="5" presStyleCnt="6"/>
      <dgm:spPr/>
    </dgm:pt>
    <dgm:pt modelId="{CD6CA41C-98D6-458A-B67D-0965E3F1734E}" type="pres">
      <dgm:prSet presAssocID="{A1CE783F-D9E4-4A38-BF19-ECE2646D683F}" presName="hierRoot3" presStyleCnt="0">
        <dgm:presLayoutVars>
          <dgm:hierBranch val="init"/>
        </dgm:presLayoutVars>
      </dgm:prSet>
      <dgm:spPr/>
    </dgm:pt>
    <dgm:pt modelId="{F3A453D0-0555-4941-8B84-2CF2BCADFBA0}" type="pres">
      <dgm:prSet presAssocID="{A1CE783F-D9E4-4A38-BF19-ECE2646D683F}" presName="rootComposite3" presStyleCnt="0"/>
      <dgm:spPr/>
    </dgm:pt>
    <dgm:pt modelId="{C409578C-7ECD-42F4-9D56-A2B9F50D9B03}" type="pres">
      <dgm:prSet presAssocID="{A1CE783F-D9E4-4A38-BF19-ECE2646D683F}" presName="rootText3" presStyleLbl="asst1" presStyleIdx="9" presStyleCnt="11" custLinFactX="-100000" custLinFactNeighborX="-152500" custLinFactNeighborY="25240">
        <dgm:presLayoutVars>
          <dgm:chPref val="3"/>
        </dgm:presLayoutVars>
      </dgm:prSet>
      <dgm:spPr>
        <a:prstGeom prst="snip1Rect">
          <a:avLst/>
        </a:prstGeom>
      </dgm:spPr>
    </dgm:pt>
    <dgm:pt modelId="{D6ACFC1F-60BA-43A6-B9B3-8B920DF5D895}" type="pres">
      <dgm:prSet presAssocID="{A1CE783F-D9E4-4A38-BF19-ECE2646D683F}" presName="rootConnector3" presStyleLbl="asst1" presStyleIdx="9" presStyleCnt="11"/>
      <dgm:spPr/>
    </dgm:pt>
    <dgm:pt modelId="{3C5074F8-BB70-4D5B-9607-41B984122029}" type="pres">
      <dgm:prSet presAssocID="{A1CE783F-D9E4-4A38-BF19-ECE2646D683F}" presName="hierChild6" presStyleCnt="0"/>
      <dgm:spPr/>
    </dgm:pt>
    <dgm:pt modelId="{195204B4-9A74-43D2-ABAA-C84BA5D21794}" type="pres">
      <dgm:prSet presAssocID="{A1CE783F-D9E4-4A38-BF19-ECE2646D683F}" presName="hierChild7" presStyleCnt="0"/>
      <dgm:spPr/>
    </dgm:pt>
    <dgm:pt modelId="{57E44384-3F68-4BCE-8BA1-0C31A1EFEF9E}" type="pres">
      <dgm:prSet presAssocID="{3C481D9F-1564-406C-9BB6-752DDDF4A74C}" presName="Name111" presStyleLbl="parChTrans1D2" presStyleIdx="2" presStyleCnt="3"/>
      <dgm:spPr/>
    </dgm:pt>
    <dgm:pt modelId="{91DFB4F1-C2B3-4995-BA39-4C5CE3C0D92A}" type="pres">
      <dgm:prSet presAssocID="{D94F0C27-03E5-4281-8090-AA3AE2DF153B}" presName="hierRoot3" presStyleCnt="0">
        <dgm:presLayoutVars>
          <dgm:hierBranch val="init"/>
        </dgm:presLayoutVars>
      </dgm:prSet>
      <dgm:spPr/>
    </dgm:pt>
    <dgm:pt modelId="{80309484-8390-44E0-9B00-1313ADBCBB28}" type="pres">
      <dgm:prSet presAssocID="{D94F0C27-03E5-4281-8090-AA3AE2DF153B}" presName="rootComposite3" presStyleCnt="0"/>
      <dgm:spPr/>
    </dgm:pt>
    <dgm:pt modelId="{52D85898-2D9A-436F-AF03-55E0F2FEBCE8}" type="pres">
      <dgm:prSet presAssocID="{D94F0C27-03E5-4281-8090-AA3AE2DF153B}" presName="rootText3" presStyleLbl="asst1" presStyleIdx="10" presStyleCnt="11" custLinFactX="169718" custLinFactY="-262879" custLinFactNeighborX="200000" custLinFactNeighborY="-300000">
        <dgm:presLayoutVars>
          <dgm:chPref val="3"/>
        </dgm:presLayoutVars>
      </dgm:prSet>
      <dgm:spPr>
        <a:prstGeom prst="snip1Rect">
          <a:avLst/>
        </a:prstGeom>
      </dgm:spPr>
    </dgm:pt>
    <dgm:pt modelId="{36F983AA-D52C-41EA-BF1A-D170D9B1A824}" type="pres">
      <dgm:prSet presAssocID="{D94F0C27-03E5-4281-8090-AA3AE2DF153B}" presName="rootConnector3" presStyleLbl="asst1" presStyleIdx="10" presStyleCnt="11"/>
      <dgm:spPr/>
    </dgm:pt>
    <dgm:pt modelId="{78F50EB6-7A4D-4DC6-B42F-C4A75219F4BD}" type="pres">
      <dgm:prSet presAssocID="{D94F0C27-03E5-4281-8090-AA3AE2DF153B}" presName="hierChild6" presStyleCnt="0"/>
      <dgm:spPr/>
    </dgm:pt>
    <dgm:pt modelId="{3811CA39-2DC9-4295-99E5-47A5030E7F21}" type="pres">
      <dgm:prSet presAssocID="{D94F0C27-03E5-4281-8090-AA3AE2DF153B}" presName="hierChild7" presStyleCnt="0"/>
      <dgm:spPr/>
    </dgm:pt>
  </dgm:ptLst>
  <dgm:cxnLst>
    <dgm:cxn modelId="{4A096405-4B20-42F9-8200-D2C7AC24239C}" srcId="{57004343-7F1C-446F-9E63-2207A3CFF5F6}" destId="{282B8629-2A01-4915-8A7D-F4862CD7AE7F}" srcOrd="0" destOrd="0" parTransId="{F364ABA6-9642-46D6-9F8D-0A9BEA2ED84C}" sibTransId="{B160BCA3-2F7D-4372-B52C-0D85CBD02182}"/>
    <dgm:cxn modelId="{A01B020B-B91D-4895-951E-3ACDD1C04B87}" type="presOf" srcId="{3F61C748-1703-43D4-B3B0-F25D89ADA071}" destId="{202EE24F-291D-4F0A-BAE5-99E56F3CF619}" srcOrd="0" destOrd="0" presId="urn:microsoft.com/office/officeart/2005/8/layout/orgChart1"/>
    <dgm:cxn modelId="{69124614-C4A1-4520-B8D6-6121376FBE1D}" type="presOf" srcId="{57004343-7F1C-446F-9E63-2207A3CFF5F6}" destId="{1B533B0E-126C-4D6D-B533-C6A905CC62B4}" srcOrd="0" destOrd="0" presId="urn:microsoft.com/office/officeart/2005/8/layout/orgChart1"/>
    <dgm:cxn modelId="{77191217-27EA-4686-92E6-3B03A2389742}" type="presOf" srcId="{FC8A948E-C462-42AA-B592-D7D9D1B5DB04}" destId="{B03AEB95-DD40-430F-82F6-0494D56BE0E8}" srcOrd="0" destOrd="0" presId="urn:microsoft.com/office/officeart/2005/8/layout/orgChart1"/>
    <dgm:cxn modelId="{FC1EEC20-B7DC-4B3C-8E8A-B6E92F5C26FF}" type="presOf" srcId="{1804ED72-6EC7-42E0-B2F5-9C147E1312C3}" destId="{88DBCCD7-E6F0-4604-86FC-75CF8656CDAA}" srcOrd="0" destOrd="0" presId="urn:microsoft.com/office/officeart/2005/8/layout/orgChart1"/>
    <dgm:cxn modelId="{9BA27823-9B11-40E5-B426-EEF367589D76}" type="presOf" srcId="{D94F0C27-03E5-4281-8090-AA3AE2DF153B}" destId="{52D85898-2D9A-436F-AF03-55E0F2FEBCE8}" srcOrd="0" destOrd="0" presId="urn:microsoft.com/office/officeart/2005/8/layout/orgChart1"/>
    <dgm:cxn modelId="{BED1FE24-FEE3-43E9-8BE4-EE37A5293270}" type="presOf" srcId="{F31F9999-976B-46DE-8F67-702574001BDB}" destId="{AA15FD4E-DA65-49EA-90E3-5251D561E793}" srcOrd="0" destOrd="0" presId="urn:microsoft.com/office/officeart/2005/8/layout/orgChart1"/>
    <dgm:cxn modelId="{035D382F-61E7-4426-A579-46E2BD1E9CA1}" type="presOf" srcId="{854A6825-BBBC-4680-BCC0-AFE47DE5DB81}" destId="{19088F7F-5116-4212-8091-363DE59B6D50}" srcOrd="1" destOrd="0" presId="urn:microsoft.com/office/officeart/2005/8/layout/orgChart1"/>
    <dgm:cxn modelId="{7EC95333-2CBA-4987-9A05-020DB2DCD571}" type="presOf" srcId="{E9DCE0C1-4CD2-43B1-BF60-142CBA753318}" destId="{B7372680-DD76-431C-B569-706FB456D220}" srcOrd="0" destOrd="0" presId="urn:microsoft.com/office/officeart/2005/8/layout/orgChart1"/>
    <dgm:cxn modelId="{59D13736-4505-462A-84FB-F912E88A70C5}" type="presOf" srcId="{E9DCE0C1-4CD2-43B1-BF60-142CBA753318}" destId="{CE66B4E1-85AE-4DD0-8512-CE74E2F609E1}" srcOrd="1" destOrd="0" presId="urn:microsoft.com/office/officeart/2005/8/layout/orgChart1"/>
    <dgm:cxn modelId="{2AFB5F3C-930C-4FBA-96B0-80574B6E9397}" type="presOf" srcId="{02CE628E-CBCA-4BC7-8225-93C7F4120F66}" destId="{CB2E0690-E79E-42F3-9869-CAA4B52FDCE6}" srcOrd="1" destOrd="0" presId="urn:microsoft.com/office/officeart/2005/8/layout/orgChart1"/>
    <dgm:cxn modelId="{58C05740-7B86-4165-A6B5-FB82AEF15E60}" type="presOf" srcId="{6C7187E3-9EBA-4007-82C8-3EFD0488DBD6}" destId="{1B19FA5A-486A-483F-84EE-FFDA33BE6BCF}" srcOrd="0" destOrd="0" presId="urn:microsoft.com/office/officeart/2005/8/layout/orgChart1"/>
    <dgm:cxn modelId="{BAF21B5E-925E-400F-9759-22737F950E13}" type="presOf" srcId="{D94F0C27-03E5-4281-8090-AA3AE2DF153B}" destId="{36F983AA-D52C-41EA-BF1A-D170D9B1A824}" srcOrd="1" destOrd="0" presId="urn:microsoft.com/office/officeart/2005/8/layout/orgChart1"/>
    <dgm:cxn modelId="{8A93715E-0D5D-4BCE-ADD0-AB248CB5A9FE}" srcId="{02CE628E-CBCA-4BC7-8225-93C7F4120F66}" destId="{E9DCE0C1-4CD2-43B1-BF60-142CBA753318}" srcOrd="1" destOrd="0" parTransId="{3A480AD7-DD54-4D40-92F5-09D7A4E4A8F5}" sibTransId="{75414273-0026-45E9-9276-34FB90584045}"/>
    <dgm:cxn modelId="{2D574263-0BC2-4261-BD06-2BDDD87BA120}" srcId="{854A6825-BBBC-4680-BCC0-AFE47DE5DB81}" destId="{FF1B9129-1C48-43C7-9AD7-AC2EC2AF4C45}" srcOrd="0" destOrd="0" parTransId="{1804ED72-6EC7-42E0-B2F5-9C147E1312C3}" sibTransId="{5EFBA437-91EB-4461-96AA-E4E7757B6DF8}"/>
    <dgm:cxn modelId="{4AD8D469-E77F-4597-9317-99C2C71FDD45}" srcId="{57004343-7F1C-446F-9E63-2207A3CFF5F6}" destId="{E9AFDD28-C445-4C3C-BD85-E96773521330}" srcOrd="1" destOrd="0" parTransId="{3F61C748-1703-43D4-B3B0-F25D89ADA071}" sibTransId="{B2DAF25C-5B83-4CC3-AE14-166B57B3D258}"/>
    <dgm:cxn modelId="{88590951-C2AB-4E86-98A7-1DE9EAF703E7}" type="presOf" srcId="{A1CE783F-D9E4-4A38-BF19-ECE2646D683F}" destId="{D6ACFC1F-60BA-43A6-B9B3-8B920DF5D895}" srcOrd="1" destOrd="0" presId="urn:microsoft.com/office/officeart/2005/8/layout/orgChart1"/>
    <dgm:cxn modelId="{5818B272-2760-4CC4-9389-4F61DF113A90}" type="presOf" srcId="{3A480AD7-DD54-4D40-92F5-09D7A4E4A8F5}" destId="{8E3BBC43-3B98-40CB-B125-D4F390A4CA13}" srcOrd="0" destOrd="0" presId="urn:microsoft.com/office/officeart/2005/8/layout/orgChart1"/>
    <dgm:cxn modelId="{E6A94473-D056-460A-BEF9-07A4B9DBF0D5}" type="presOf" srcId="{6F201158-266F-4829-846C-31F53CACF591}" destId="{D492D649-E63C-4966-8FE4-BF796FFDC158}" srcOrd="0" destOrd="0" presId="urn:microsoft.com/office/officeart/2005/8/layout/orgChart1"/>
    <dgm:cxn modelId="{CCB1E559-6B1A-4206-AD02-6A4B893296BC}" type="presOf" srcId="{57004343-7F1C-446F-9E63-2207A3CFF5F6}" destId="{94601DB3-83E9-475B-A1D1-F209CFC6F0E2}" srcOrd="1" destOrd="0" presId="urn:microsoft.com/office/officeart/2005/8/layout/orgChart1"/>
    <dgm:cxn modelId="{718A4480-FC62-44E6-BE30-83CA5D635044}" type="presOf" srcId="{282B8629-2A01-4915-8A7D-F4862CD7AE7F}" destId="{854E0382-E8C5-4B75-97CE-FB8888BC8CD8}" srcOrd="0" destOrd="0" presId="urn:microsoft.com/office/officeart/2005/8/layout/orgChart1"/>
    <dgm:cxn modelId="{29435983-8D65-4ECF-A402-BFB7CE5300AC}" type="presOf" srcId="{02CE628E-CBCA-4BC7-8225-93C7F4120F66}" destId="{AFC03F3F-C0EC-4BA2-A190-7AFCA3EFCA30}" srcOrd="0" destOrd="0" presId="urn:microsoft.com/office/officeart/2005/8/layout/orgChart1"/>
    <dgm:cxn modelId="{A0D4BA83-F7CB-4394-8D73-A5E209755D13}" type="presOf" srcId="{3C481D9F-1564-406C-9BB6-752DDDF4A74C}" destId="{57E44384-3F68-4BCE-8BA1-0C31A1EFEF9E}" srcOrd="0" destOrd="0" presId="urn:microsoft.com/office/officeart/2005/8/layout/orgChart1"/>
    <dgm:cxn modelId="{A4B8FE83-2FF9-43E6-8FEC-3D51CB342845}" srcId="{02CE628E-CBCA-4BC7-8225-93C7F4120F66}" destId="{6F201158-266F-4829-846C-31F53CACF591}" srcOrd="0" destOrd="0" parTransId="{FC8A948E-C462-42AA-B592-D7D9D1B5DB04}" sibTransId="{0EE90EA4-A08A-428E-BA4C-E16B0C8F865A}"/>
    <dgm:cxn modelId="{AE483C8B-D078-4402-BE30-522EAFF539F7}" type="presOf" srcId="{E9AFDD28-C445-4C3C-BD85-E96773521330}" destId="{DAB49F3F-05E2-4A96-B1E4-E8781524F7FE}" srcOrd="1" destOrd="0" presId="urn:microsoft.com/office/officeart/2005/8/layout/orgChart1"/>
    <dgm:cxn modelId="{F7FD6191-D4DD-4B9C-B5C8-C9A07B9703BE}" type="presOf" srcId="{AA0AA0A1-C0C6-4F84-A0FC-FB1A93052D5A}" destId="{BB367C3A-753E-4A8B-A095-0914B8FEA146}" srcOrd="0" destOrd="0" presId="urn:microsoft.com/office/officeart/2005/8/layout/orgChart1"/>
    <dgm:cxn modelId="{7CDB389C-E777-48DA-8AB4-188A5A96EFAF}" type="presOf" srcId="{8FB33B52-41FF-4C3F-8FED-FAE7B2806809}" destId="{E485AF8C-AB85-4EBB-85F7-163E60A675FD}" srcOrd="0" destOrd="0" presId="urn:microsoft.com/office/officeart/2005/8/layout/orgChart1"/>
    <dgm:cxn modelId="{9CEB48A7-17D2-475A-B75B-3348A19C6048}" type="presOf" srcId="{3A9CE836-4713-46C2-B8C9-C8412F6F6EC2}" destId="{EBA896B8-A286-481F-8C7E-16F54B8EEA45}" srcOrd="0" destOrd="0" presId="urn:microsoft.com/office/officeart/2005/8/layout/orgChart1"/>
    <dgm:cxn modelId="{ECAEDCAF-3FC6-4BD9-B7E8-ED567153608D}" srcId="{E9DCE0C1-4CD2-43B1-BF60-142CBA753318}" destId="{AA0AA0A1-C0C6-4F84-A0FC-FB1A93052D5A}" srcOrd="1" destOrd="0" parTransId="{F31F9999-976B-46DE-8F67-702574001BDB}" sibTransId="{18E09AA5-4625-4914-BA98-DF12CC8E536A}"/>
    <dgm:cxn modelId="{57052CB4-925D-4E22-B1C3-E26125236B33}" type="presOf" srcId="{FF1B9129-1C48-43C7-9AD7-AC2EC2AF4C45}" destId="{93C61D07-05AA-464C-9FAC-0E13B6C708F6}" srcOrd="0" destOrd="0" presId="urn:microsoft.com/office/officeart/2005/8/layout/orgChart1"/>
    <dgm:cxn modelId="{765A02B5-8869-49A9-9D82-3595F73C42C7}" type="presOf" srcId="{6F201158-266F-4829-846C-31F53CACF591}" destId="{1BF54E5E-6E7F-4A74-873F-CEFABA5A7670}" srcOrd="1" destOrd="0" presId="urn:microsoft.com/office/officeart/2005/8/layout/orgChart1"/>
    <dgm:cxn modelId="{21F135B7-7A2F-4A37-96D1-CA5FD6F42A28}" srcId="{854A6825-BBBC-4680-BCC0-AFE47DE5DB81}" destId="{6C7187E3-9EBA-4007-82C8-3EFD0488DBD6}" srcOrd="1" destOrd="0" parTransId="{95DBA969-CCB7-4DC7-8F87-E646751E5224}" sibTransId="{57DA0897-83AA-4A90-9DF0-6776AC4D94B9}"/>
    <dgm:cxn modelId="{04C116BA-2622-45D0-9C09-ED23C0DD5FF9}" type="presOf" srcId="{854A6825-BBBC-4680-BCC0-AFE47DE5DB81}" destId="{123175E8-2D7E-43C6-8CF9-9685C9589796}" srcOrd="0" destOrd="0" presId="urn:microsoft.com/office/officeart/2005/8/layout/orgChart1"/>
    <dgm:cxn modelId="{A26D92BA-3176-40B0-B4B1-7E2A9B298AFA}" type="presOf" srcId="{95DBA969-CCB7-4DC7-8F87-E646751E5224}" destId="{2C12159F-3AEE-4360-9318-A2559587043D}" srcOrd="0" destOrd="0" presId="urn:microsoft.com/office/officeart/2005/8/layout/orgChart1"/>
    <dgm:cxn modelId="{F85728BD-392D-4761-956A-3A6DDEECE4D0}" srcId="{E9DCE0C1-4CD2-43B1-BF60-142CBA753318}" destId="{854A6825-BBBC-4680-BCC0-AFE47DE5DB81}" srcOrd="0" destOrd="0" parTransId="{3A9CE836-4713-46C2-B8C9-C8412F6F6EC2}" sibTransId="{5EAA0C06-16ED-4256-B550-AB4DD93A635D}"/>
    <dgm:cxn modelId="{5645D4CA-7815-4BA3-B14A-DD30DEABE3EB}" srcId="{02CE628E-CBCA-4BC7-8225-93C7F4120F66}" destId="{D94F0C27-03E5-4281-8090-AA3AE2DF153B}" srcOrd="2" destOrd="0" parTransId="{3C481D9F-1564-406C-9BB6-752DDDF4A74C}" sibTransId="{3B7E2F93-1855-4BE6-B56F-4935FA6B2C52}"/>
    <dgm:cxn modelId="{FDCC1DCD-1FD3-419D-A14A-465AC8E88F46}" type="presOf" srcId="{6C7187E3-9EBA-4007-82C8-3EFD0488DBD6}" destId="{BA576EF3-2F0E-46D8-8C76-988803B7281E}" srcOrd="1" destOrd="0" presId="urn:microsoft.com/office/officeart/2005/8/layout/orgChart1"/>
    <dgm:cxn modelId="{248210D3-021B-4934-8ED5-B01E1E3C322D}" type="presOf" srcId="{FF1B9129-1C48-43C7-9AD7-AC2EC2AF4C45}" destId="{A3972FA2-D4D6-43CD-A1AA-F595DAA98904}" srcOrd="1" destOrd="0" presId="urn:microsoft.com/office/officeart/2005/8/layout/orgChart1"/>
    <dgm:cxn modelId="{056B62D7-9737-4CEF-97CD-B17BB6EB1F3A}" srcId="{8FB33B52-41FF-4C3F-8FED-FAE7B2806809}" destId="{02CE628E-CBCA-4BC7-8225-93C7F4120F66}" srcOrd="0" destOrd="0" parTransId="{28CE5344-2BAE-4B30-9F26-3E624CF505C9}" sibTransId="{368707A3-2709-4C5E-A8BE-9AD9B5D05C76}"/>
    <dgm:cxn modelId="{67DB33D9-8A36-44EF-A3A0-F903A38069D2}" type="presOf" srcId="{F364ABA6-9642-46D6-9F8D-0A9BEA2ED84C}" destId="{66F9A54B-E113-4479-A470-32B6B42A6476}" srcOrd="0" destOrd="0" presId="urn:microsoft.com/office/officeart/2005/8/layout/orgChart1"/>
    <dgm:cxn modelId="{BC4904DA-26D2-4928-96D2-12CEBC5FE608}" type="presOf" srcId="{A1CE783F-D9E4-4A38-BF19-ECE2646D683F}" destId="{C409578C-7ECD-42F4-9D56-A2B9F50D9B03}" srcOrd="0" destOrd="0" presId="urn:microsoft.com/office/officeart/2005/8/layout/orgChart1"/>
    <dgm:cxn modelId="{95C3E2E2-52F6-465C-B951-64EF03AFBEBD}" type="presOf" srcId="{AA0AA0A1-C0C6-4F84-A0FC-FB1A93052D5A}" destId="{DCB8CFE4-F148-4124-A3BD-45B933CC1139}" srcOrd="1" destOrd="0" presId="urn:microsoft.com/office/officeart/2005/8/layout/orgChart1"/>
    <dgm:cxn modelId="{3CC722E4-1B4B-4840-B365-332A93E37FBE}" type="presOf" srcId="{66C23880-0BB6-465D-B3A7-52189983EED4}" destId="{4A9A9841-8DC1-4E09-A6EA-31C840D3468D}" srcOrd="0" destOrd="0" presId="urn:microsoft.com/office/officeart/2005/8/layout/orgChart1"/>
    <dgm:cxn modelId="{D9FC68E8-8B91-44AA-8C06-9037FBE010F8}" srcId="{AA0AA0A1-C0C6-4F84-A0FC-FB1A93052D5A}" destId="{57004343-7F1C-446F-9E63-2207A3CFF5F6}" srcOrd="0" destOrd="0" parTransId="{66C23880-0BB6-465D-B3A7-52189983EED4}" sibTransId="{31722FB3-1C4C-45C0-8AFA-0A0F4CF4FE2B}"/>
    <dgm:cxn modelId="{699B21F3-7885-4123-9E1E-CB44A0E14BFA}" srcId="{AA0AA0A1-C0C6-4F84-A0FC-FB1A93052D5A}" destId="{A1CE783F-D9E4-4A38-BF19-ECE2646D683F}" srcOrd="1" destOrd="0" parTransId="{DAA71B9E-A143-4CBD-99E8-EE5F5318BDBE}" sibTransId="{82E0876B-6315-4ACE-8E9D-1CFC133F73C8}"/>
    <dgm:cxn modelId="{329067F3-96AE-4478-AEF3-0CBEC710476B}" type="presOf" srcId="{E9AFDD28-C445-4C3C-BD85-E96773521330}" destId="{FBC62D60-41A3-4D5C-AE0A-58EC3DB1461D}" srcOrd="0" destOrd="0" presId="urn:microsoft.com/office/officeart/2005/8/layout/orgChart1"/>
    <dgm:cxn modelId="{25AE00F4-A4CD-4C4F-8FD7-F984F1152D30}" type="presOf" srcId="{DAA71B9E-A143-4CBD-99E8-EE5F5318BDBE}" destId="{7F562888-3A6C-49EA-A306-8443E71AEFAA}" srcOrd="0" destOrd="0" presId="urn:microsoft.com/office/officeart/2005/8/layout/orgChart1"/>
    <dgm:cxn modelId="{088728FA-3E9B-4874-85FF-B27666A28EF7}" type="presOf" srcId="{282B8629-2A01-4915-8A7D-F4862CD7AE7F}" destId="{848DD775-EFD3-4E97-9113-CC65A1098EF5}" srcOrd="1" destOrd="0" presId="urn:microsoft.com/office/officeart/2005/8/layout/orgChart1"/>
    <dgm:cxn modelId="{0250E17D-C800-4593-BDC3-9236769AB529}" type="presParOf" srcId="{E485AF8C-AB85-4EBB-85F7-163E60A675FD}" destId="{6DF00805-D95C-4CAD-B1C8-1133357EDEFC}" srcOrd="0" destOrd="0" presId="urn:microsoft.com/office/officeart/2005/8/layout/orgChart1"/>
    <dgm:cxn modelId="{B4F2F247-27BB-40D6-A9E4-3FC8C5187C98}" type="presParOf" srcId="{6DF00805-D95C-4CAD-B1C8-1133357EDEFC}" destId="{0C92A818-66D7-4152-9248-D00B00544FF1}" srcOrd="0" destOrd="0" presId="urn:microsoft.com/office/officeart/2005/8/layout/orgChart1"/>
    <dgm:cxn modelId="{229E2E7E-394A-4E4E-8602-CC2B6026F379}" type="presParOf" srcId="{0C92A818-66D7-4152-9248-D00B00544FF1}" destId="{AFC03F3F-C0EC-4BA2-A190-7AFCA3EFCA30}" srcOrd="0" destOrd="0" presId="urn:microsoft.com/office/officeart/2005/8/layout/orgChart1"/>
    <dgm:cxn modelId="{AE5A81BE-3DC7-44C8-8418-CB05678B7B2E}" type="presParOf" srcId="{0C92A818-66D7-4152-9248-D00B00544FF1}" destId="{CB2E0690-E79E-42F3-9869-CAA4B52FDCE6}" srcOrd="1" destOrd="0" presId="urn:microsoft.com/office/officeart/2005/8/layout/orgChart1"/>
    <dgm:cxn modelId="{78C1EA09-7E96-4FBB-97AE-609715EAE60B}" type="presParOf" srcId="{6DF00805-D95C-4CAD-B1C8-1133357EDEFC}" destId="{BBA0B2B0-56FF-4E9F-86BA-E7E01F9AF041}" srcOrd="1" destOrd="0" presId="urn:microsoft.com/office/officeart/2005/8/layout/orgChart1"/>
    <dgm:cxn modelId="{FA39B7F5-C764-48EA-B4C1-2EC2A3F7D0C4}" type="presParOf" srcId="{6DF00805-D95C-4CAD-B1C8-1133357EDEFC}" destId="{DB961C78-11E1-4755-B454-A4ACB58CC7AD}" srcOrd="2" destOrd="0" presId="urn:microsoft.com/office/officeart/2005/8/layout/orgChart1"/>
    <dgm:cxn modelId="{25AE86C9-13B3-4E1E-94A9-659D03574511}" type="presParOf" srcId="{DB961C78-11E1-4755-B454-A4ACB58CC7AD}" destId="{B03AEB95-DD40-430F-82F6-0494D56BE0E8}" srcOrd="0" destOrd="0" presId="urn:microsoft.com/office/officeart/2005/8/layout/orgChart1"/>
    <dgm:cxn modelId="{F7B2F9EE-42E9-46DE-9AFF-332F21F86630}" type="presParOf" srcId="{DB961C78-11E1-4755-B454-A4ACB58CC7AD}" destId="{EB6EC75E-E5EC-4989-9C73-DC37BD9FFB45}" srcOrd="1" destOrd="0" presId="urn:microsoft.com/office/officeart/2005/8/layout/orgChart1"/>
    <dgm:cxn modelId="{47D9CEC5-AD12-4DFD-AAD5-B9F707988579}" type="presParOf" srcId="{EB6EC75E-E5EC-4989-9C73-DC37BD9FFB45}" destId="{368EAB60-CA43-4D7D-827D-6FF64A8A4AF0}" srcOrd="0" destOrd="0" presId="urn:microsoft.com/office/officeart/2005/8/layout/orgChart1"/>
    <dgm:cxn modelId="{05513525-5ED4-4E97-B640-4E4BC26CDD95}" type="presParOf" srcId="{368EAB60-CA43-4D7D-827D-6FF64A8A4AF0}" destId="{D492D649-E63C-4966-8FE4-BF796FFDC158}" srcOrd="0" destOrd="0" presId="urn:microsoft.com/office/officeart/2005/8/layout/orgChart1"/>
    <dgm:cxn modelId="{1DF9EED8-AB5F-4B74-9D5E-EF6AAB1D3B6E}" type="presParOf" srcId="{368EAB60-CA43-4D7D-827D-6FF64A8A4AF0}" destId="{1BF54E5E-6E7F-4A74-873F-CEFABA5A7670}" srcOrd="1" destOrd="0" presId="urn:microsoft.com/office/officeart/2005/8/layout/orgChart1"/>
    <dgm:cxn modelId="{C4256158-5320-4F3F-9463-CC8EF06028BC}" type="presParOf" srcId="{EB6EC75E-E5EC-4989-9C73-DC37BD9FFB45}" destId="{B19A6B31-5216-4988-A8E6-4729BEA89EF9}" srcOrd="1" destOrd="0" presId="urn:microsoft.com/office/officeart/2005/8/layout/orgChart1"/>
    <dgm:cxn modelId="{E58E8A5D-708E-401E-A2AB-BA4C8BAC8E79}" type="presParOf" srcId="{EB6EC75E-E5EC-4989-9C73-DC37BD9FFB45}" destId="{A1AF7F4E-99A1-4F5B-9D8A-8C7EED7DEE4B}" srcOrd="2" destOrd="0" presId="urn:microsoft.com/office/officeart/2005/8/layout/orgChart1"/>
    <dgm:cxn modelId="{5C79D9A2-CA00-40C3-868E-1D6973C3DEF9}" type="presParOf" srcId="{DB961C78-11E1-4755-B454-A4ACB58CC7AD}" destId="{8E3BBC43-3B98-40CB-B125-D4F390A4CA13}" srcOrd="2" destOrd="0" presId="urn:microsoft.com/office/officeart/2005/8/layout/orgChart1"/>
    <dgm:cxn modelId="{50A28A7B-93FD-499C-A826-BFC7AD300CAC}" type="presParOf" srcId="{DB961C78-11E1-4755-B454-A4ACB58CC7AD}" destId="{8747917F-A7DE-4B9E-93D4-3F6848A4528C}" srcOrd="3" destOrd="0" presId="urn:microsoft.com/office/officeart/2005/8/layout/orgChart1"/>
    <dgm:cxn modelId="{C9292B02-4130-4F21-B82E-BB85AF809161}" type="presParOf" srcId="{8747917F-A7DE-4B9E-93D4-3F6848A4528C}" destId="{A57DD3A3-2F98-4871-88CC-67CB06FE33F2}" srcOrd="0" destOrd="0" presId="urn:microsoft.com/office/officeart/2005/8/layout/orgChart1"/>
    <dgm:cxn modelId="{6570237F-66E5-43D3-B7EE-1A4718E363B7}" type="presParOf" srcId="{A57DD3A3-2F98-4871-88CC-67CB06FE33F2}" destId="{B7372680-DD76-431C-B569-706FB456D220}" srcOrd="0" destOrd="0" presId="urn:microsoft.com/office/officeart/2005/8/layout/orgChart1"/>
    <dgm:cxn modelId="{C75A1B88-4859-402C-97CC-79537069FF90}" type="presParOf" srcId="{A57DD3A3-2F98-4871-88CC-67CB06FE33F2}" destId="{CE66B4E1-85AE-4DD0-8512-CE74E2F609E1}" srcOrd="1" destOrd="0" presId="urn:microsoft.com/office/officeart/2005/8/layout/orgChart1"/>
    <dgm:cxn modelId="{B16C8391-DC9A-43EA-9FBD-F89F77FA17C8}" type="presParOf" srcId="{8747917F-A7DE-4B9E-93D4-3F6848A4528C}" destId="{965F6575-600A-41C5-A651-4E76793747C9}" srcOrd="1" destOrd="0" presId="urn:microsoft.com/office/officeart/2005/8/layout/orgChart1"/>
    <dgm:cxn modelId="{0C02B841-8948-4BDE-B63E-7A8C9E95E1E3}" type="presParOf" srcId="{8747917F-A7DE-4B9E-93D4-3F6848A4528C}" destId="{B7A1248D-4135-43D1-AFA6-A9E2BF40BEC2}" srcOrd="2" destOrd="0" presId="urn:microsoft.com/office/officeart/2005/8/layout/orgChart1"/>
    <dgm:cxn modelId="{288C4A7F-BC93-4617-9CA5-039EE47549E2}" type="presParOf" srcId="{B7A1248D-4135-43D1-AFA6-A9E2BF40BEC2}" destId="{EBA896B8-A286-481F-8C7E-16F54B8EEA45}" srcOrd="0" destOrd="0" presId="urn:microsoft.com/office/officeart/2005/8/layout/orgChart1"/>
    <dgm:cxn modelId="{981F25E1-A41F-4C60-9930-9311F39DE91B}" type="presParOf" srcId="{B7A1248D-4135-43D1-AFA6-A9E2BF40BEC2}" destId="{C56AF468-C765-40A2-A904-A50C59503904}" srcOrd="1" destOrd="0" presId="urn:microsoft.com/office/officeart/2005/8/layout/orgChart1"/>
    <dgm:cxn modelId="{6F39C6B0-7B5D-4C83-AE13-FF1C80236F7C}" type="presParOf" srcId="{C56AF468-C765-40A2-A904-A50C59503904}" destId="{48051319-BBD7-46BF-AFF5-C7D7072B2684}" srcOrd="0" destOrd="0" presId="urn:microsoft.com/office/officeart/2005/8/layout/orgChart1"/>
    <dgm:cxn modelId="{CB854492-619C-4F42-A8F3-DB36886502A1}" type="presParOf" srcId="{48051319-BBD7-46BF-AFF5-C7D7072B2684}" destId="{123175E8-2D7E-43C6-8CF9-9685C9589796}" srcOrd="0" destOrd="0" presId="urn:microsoft.com/office/officeart/2005/8/layout/orgChart1"/>
    <dgm:cxn modelId="{62226CFB-5155-4F45-912B-207A4CBDA57E}" type="presParOf" srcId="{48051319-BBD7-46BF-AFF5-C7D7072B2684}" destId="{19088F7F-5116-4212-8091-363DE59B6D50}" srcOrd="1" destOrd="0" presId="urn:microsoft.com/office/officeart/2005/8/layout/orgChart1"/>
    <dgm:cxn modelId="{94B6C4AE-A59C-460E-A629-54F96D3FD5DC}" type="presParOf" srcId="{C56AF468-C765-40A2-A904-A50C59503904}" destId="{7281309C-476D-4121-9B42-EBD7E3D820F7}" srcOrd="1" destOrd="0" presId="urn:microsoft.com/office/officeart/2005/8/layout/orgChart1"/>
    <dgm:cxn modelId="{DDD30144-C0D1-41C5-AE23-09AD39005409}" type="presParOf" srcId="{C56AF468-C765-40A2-A904-A50C59503904}" destId="{4A690222-B303-4D3E-95F5-187ADCFF794F}" srcOrd="2" destOrd="0" presId="urn:microsoft.com/office/officeart/2005/8/layout/orgChart1"/>
    <dgm:cxn modelId="{B17A3667-7278-47EA-95EC-B9B865232150}" type="presParOf" srcId="{4A690222-B303-4D3E-95F5-187ADCFF794F}" destId="{88DBCCD7-E6F0-4604-86FC-75CF8656CDAA}" srcOrd="0" destOrd="0" presId="urn:microsoft.com/office/officeart/2005/8/layout/orgChart1"/>
    <dgm:cxn modelId="{4F7C7723-2DEB-4188-86E1-7304C2CB0E2A}" type="presParOf" srcId="{4A690222-B303-4D3E-95F5-187ADCFF794F}" destId="{4B00B91A-7185-4F72-BC08-6B75F5E616A9}" srcOrd="1" destOrd="0" presId="urn:microsoft.com/office/officeart/2005/8/layout/orgChart1"/>
    <dgm:cxn modelId="{856AAB28-EC1D-4756-B0DD-B22BC660D8A9}" type="presParOf" srcId="{4B00B91A-7185-4F72-BC08-6B75F5E616A9}" destId="{6F164A60-CAD4-4B97-85E8-B3BA245C4D0B}" srcOrd="0" destOrd="0" presId="urn:microsoft.com/office/officeart/2005/8/layout/orgChart1"/>
    <dgm:cxn modelId="{BF63C966-F8E8-4BAC-BD67-C2C1B68F73BD}" type="presParOf" srcId="{6F164A60-CAD4-4B97-85E8-B3BA245C4D0B}" destId="{93C61D07-05AA-464C-9FAC-0E13B6C708F6}" srcOrd="0" destOrd="0" presId="urn:microsoft.com/office/officeart/2005/8/layout/orgChart1"/>
    <dgm:cxn modelId="{FB74FABD-42E6-48D0-8DFE-B3EBADF75DCD}" type="presParOf" srcId="{6F164A60-CAD4-4B97-85E8-B3BA245C4D0B}" destId="{A3972FA2-D4D6-43CD-A1AA-F595DAA98904}" srcOrd="1" destOrd="0" presId="urn:microsoft.com/office/officeart/2005/8/layout/orgChart1"/>
    <dgm:cxn modelId="{D5B3C4F6-3F85-4360-ABB5-33254DF40278}" type="presParOf" srcId="{4B00B91A-7185-4F72-BC08-6B75F5E616A9}" destId="{B4518E36-44D3-4C37-9DD6-403DC75E7B73}" srcOrd="1" destOrd="0" presId="urn:microsoft.com/office/officeart/2005/8/layout/orgChart1"/>
    <dgm:cxn modelId="{97B05820-D2D9-4E2A-B9DE-F62416A5E219}" type="presParOf" srcId="{4B00B91A-7185-4F72-BC08-6B75F5E616A9}" destId="{648A118C-E63D-41B1-BD1E-10BB6C61A4CD}" srcOrd="2" destOrd="0" presId="urn:microsoft.com/office/officeart/2005/8/layout/orgChart1"/>
    <dgm:cxn modelId="{ED240174-1EEF-47C2-9111-F6328A3AC511}" type="presParOf" srcId="{4A690222-B303-4D3E-95F5-187ADCFF794F}" destId="{2C12159F-3AEE-4360-9318-A2559587043D}" srcOrd="2" destOrd="0" presId="urn:microsoft.com/office/officeart/2005/8/layout/orgChart1"/>
    <dgm:cxn modelId="{A69F36B2-8FB8-45AC-81D9-964E0D35AFE6}" type="presParOf" srcId="{4A690222-B303-4D3E-95F5-187ADCFF794F}" destId="{E44C3D65-7B2A-4D76-8508-20BA5754FC9F}" srcOrd="3" destOrd="0" presId="urn:microsoft.com/office/officeart/2005/8/layout/orgChart1"/>
    <dgm:cxn modelId="{CCE5CBA6-63B7-4398-9B56-07CF9723EDB1}" type="presParOf" srcId="{E44C3D65-7B2A-4D76-8508-20BA5754FC9F}" destId="{19FA24E9-4231-4653-9A99-5875CE08E125}" srcOrd="0" destOrd="0" presId="urn:microsoft.com/office/officeart/2005/8/layout/orgChart1"/>
    <dgm:cxn modelId="{558A9AA4-E3A6-4A4E-9242-EBAF3DDF327C}" type="presParOf" srcId="{19FA24E9-4231-4653-9A99-5875CE08E125}" destId="{1B19FA5A-486A-483F-84EE-FFDA33BE6BCF}" srcOrd="0" destOrd="0" presId="urn:microsoft.com/office/officeart/2005/8/layout/orgChart1"/>
    <dgm:cxn modelId="{ECDAFF69-1EEE-4CAF-9751-CC15001D2FB9}" type="presParOf" srcId="{19FA24E9-4231-4653-9A99-5875CE08E125}" destId="{BA576EF3-2F0E-46D8-8C76-988803B7281E}" srcOrd="1" destOrd="0" presId="urn:microsoft.com/office/officeart/2005/8/layout/orgChart1"/>
    <dgm:cxn modelId="{FC51E03B-32D8-4F44-88AD-F4B4C775EBC4}" type="presParOf" srcId="{E44C3D65-7B2A-4D76-8508-20BA5754FC9F}" destId="{04EC5E69-BD05-4CB0-8F4A-7DA910758BD8}" srcOrd="1" destOrd="0" presId="urn:microsoft.com/office/officeart/2005/8/layout/orgChart1"/>
    <dgm:cxn modelId="{9827345F-A057-4555-939D-E3EF3A421E0C}" type="presParOf" srcId="{E44C3D65-7B2A-4D76-8508-20BA5754FC9F}" destId="{BC1536EF-D409-44F6-9700-503ED9E2ABA0}" srcOrd="2" destOrd="0" presId="urn:microsoft.com/office/officeart/2005/8/layout/orgChart1"/>
    <dgm:cxn modelId="{9FEB606D-2E8C-45C0-A1A5-FF505031BD16}" type="presParOf" srcId="{B7A1248D-4135-43D1-AFA6-A9E2BF40BEC2}" destId="{AA15FD4E-DA65-49EA-90E3-5251D561E793}" srcOrd="2" destOrd="0" presId="urn:microsoft.com/office/officeart/2005/8/layout/orgChart1"/>
    <dgm:cxn modelId="{3C8D35BE-AACA-406B-B253-2391C30E065C}" type="presParOf" srcId="{B7A1248D-4135-43D1-AFA6-A9E2BF40BEC2}" destId="{6638821C-0C76-4FC3-82DF-BD4E10008049}" srcOrd="3" destOrd="0" presId="urn:microsoft.com/office/officeart/2005/8/layout/orgChart1"/>
    <dgm:cxn modelId="{A608332E-A89A-4534-A3C3-21EFE4C11D0C}" type="presParOf" srcId="{6638821C-0C76-4FC3-82DF-BD4E10008049}" destId="{06ABF59A-8DD4-45F0-8FF2-A585734D6E03}" srcOrd="0" destOrd="0" presId="urn:microsoft.com/office/officeart/2005/8/layout/orgChart1"/>
    <dgm:cxn modelId="{486977BD-643E-42D6-B624-EB515B8652A9}" type="presParOf" srcId="{06ABF59A-8DD4-45F0-8FF2-A585734D6E03}" destId="{BB367C3A-753E-4A8B-A095-0914B8FEA146}" srcOrd="0" destOrd="0" presId="urn:microsoft.com/office/officeart/2005/8/layout/orgChart1"/>
    <dgm:cxn modelId="{F3F43D04-651B-4AA5-98B6-D818F6DC3131}" type="presParOf" srcId="{06ABF59A-8DD4-45F0-8FF2-A585734D6E03}" destId="{DCB8CFE4-F148-4124-A3BD-45B933CC1139}" srcOrd="1" destOrd="0" presId="urn:microsoft.com/office/officeart/2005/8/layout/orgChart1"/>
    <dgm:cxn modelId="{CB5C970D-5D6F-4A4F-907F-7C71D3FFBC25}" type="presParOf" srcId="{6638821C-0C76-4FC3-82DF-BD4E10008049}" destId="{A9B930FE-0BA8-44D1-BFFD-7CF33CD152EC}" srcOrd="1" destOrd="0" presId="urn:microsoft.com/office/officeart/2005/8/layout/orgChart1"/>
    <dgm:cxn modelId="{28828F26-2EA1-44F5-8084-94F031255827}" type="presParOf" srcId="{6638821C-0C76-4FC3-82DF-BD4E10008049}" destId="{91FD5B78-8F61-4158-9561-FC6D79E1FCBF}" srcOrd="2" destOrd="0" presId="urn:microsoft.com/office/officeart/2005/8/layout/orgChart1"/>
    <dgm:cxn modelId="{484CDF41-57B9-4ED0-9F49-D36DE9B04486}" type="presParOf" srcId="{91FD5B78-8F61-4158-9561-FC6D79E1FCBF}" destId="{4A9A9841-8DC1-4E09-A6EA-31C840D3468D}" srcOrd="0" destOrd="0" presId="urn:microsoft.com/office/officeart/2005/8/layout/orgChart1"/>
    <dgm:cxn modelId="{4DE8652D-1C49-46F7-AB66-D4A80A4F660C}" type="presParOf" srcId="{91FD5B78-8F61-4158-9561-FC6D79E1FCBF}" destId="{7C50C7B8-ECC3-4EC4-9F39-0801FCD5ADDB}" srcOrd="1" destOrd="0" presId="urn:microsoft.com/office/officeart/2005/8/layout/orgChart1"/>
    <dgm:cxn modelId="{5602C003-6747-44CE-8E7B-C1F0AA3A9525}" type="presParOf" srcId="{7C50C7B8-ECC3-4EC4-9F39-0801FCD5ADDB}" destId="{289DE3D8-E3F7-4418-835B-01C2EB43FF8F}" srcOrd="0" destOrd="0" presId="urn:microsoft.com/office/officeart/2005/8/layout/orgChart1"/>
    <dgm:cxn modelId="{78DF2627-FAB7-4870-9FC9-C6E54AF08218}" type="presParOf" srcId="{289DE3D8-E3F7-4418-835B-01C2EB43FF8F}" destId="{1B533B0E-126C-4D6D-B533-C6A905CC62B4}" srcOrd="0" destOrd="0" presId="urn:microsoft.com/office/officeart/2005/8/layout/orgChart1"/>
    <dgm:cxn modelId="{94D89197-AE8C-43F3-A1E5-0A4BA4C581FE}" type="presParOf" srcId="{289DE3D8-E3F7-4418-835B-01C2EB43FF8F}" destId="{94601DB3-83E9-475B-A1D1-F209CFC6F0E2}" srcOrd="1" destOrd="0" presId="urn:microsoft.com/office/officeart/2005/8/layout/orgChart1"/>
    <dgm:cxn modelId="{419AA0BB-EC8E-4E66-98AB-FF722CC1AC8F}" type="presParOf" srcId="{7C50C7B8-ECC3-4EC4-9F39-0801FCD5ADDB}" destId="{F31568C5-704B-4E05-ABEB-2FE00AEA4E6E}" srcOrd="1" destOrd="0" presId="urn:microsoft.com/office/officeart/2005/8/layout/orgChart1"/>
    <dgm:cxn modelId="{F23566FF-C16A-4D78-B151-A350CDFDF38F}" type="presParOf" srcId="{7C50C7B8-ECC3-4EC4-9F39-0801FCD5ADDB}" destId="{6D161DE9-7E19-4249-BB78-7485464CA75D}" srcOrd="2" destOrd="0" presId="urn:microsoft.com/office/officeart/2005/8/layout/orgChart1"/>
    <dgm:cxn modelId="{9072F4B1-93CE-4D04-A636-6FAEB7FDA4B4}" type="presParOf" srcId="{6D161DE9-7E19-4249-BB78-7485464CA75D}" destId="{66F9A54B-E113-4479-A470-32B6B42A6476}" srcOrd="0" destOrd="0" presId="urn:microsoft.com/office/officeart/2005/8/layout/orgChart1"/>
    <dgm:cxn modelId="{87858D49-7A94-4A0E-9826-A64665430FBC}" type="presParOf" srcId="{6D161DE9-7E19-4249-BB78-7485464CA75D}" destId="{0DC648F1-3D2A-4B9B-BC86-64441DE76BFF}" srcOrd="1" destOrd="0" presId="urn:microsoft.com/office/officeart/2005/8/layout/orgChart1"/>
    <dgm:cxn modelId="{E9AB5763-6050-49CD-ACCB-661F2B01CD8E}" type="presParOf" srcId="{0DC648F1-3D2A-4B9B-BC86-64441DE76BFF}" destId="{7D71F36C-D6EB-44C5-A438-2768C6D18864}" srcOrd="0" destOrd="0" presId="urn:microsoft.com/office/officeart/2005/8/layout/orgChart1"/>
    <dgm:cxn modelId="{B512B13A-1969-4F46-9267-40D2907BE15D}" type="presParOf" srcId="{7D71F36C-D6EB-44C5-A438-2768C6D18864}" destId="{854E0382-E8C5-4B75-97CE-FB8888BC8CD8}" srcOrd="0" destOrd="0" presId="urn:microsoft.com/office/officeart/2005/8/layout/orgChart1"/>
    <dgm:cxn modelId="{3A006C98-E8B7-4AC7-A804-99ECA73F573D}" type="presParOf" srcId="{7D71F36C-D6EB-44C5-A438-2768C6D18864}" destId="{848DD775-EFD3-4E97-9113-CC65A1098EF5}" srcOrd="1" destOrd="0" presId="urn:microsoft.com/office/officeart/2005/8/layout/orgChart1"/>
    <dgm:cxn modelId="{AF0FCB00-2169-43FF-B01D-1245D0F603B7}" type="presParOf" srcId="{0DC648F1-3D2A-4B9B-BC86-64441DE76BFF}" destId="{B15B3924-9ABB-49F8-9C35-FBAEB749BF11}" srcOrd="1" destOrd="0" presId="urn:microsoft.com/office/officeart/2005/8/layout/orgChart1"/>
    <dgm:cxn modelId="{5742EB73-F4BB-42EA-A1A3-2AA4E5BD9619}" type="presParOf" srcId="{0DC648F1-3D2A-4B9B-BC86-64441DE76BFF}" destId="{0BFC569A-925E-4A80-B801-980082F4C26F}" srcOrd="2" destOrd="0" presId="urn:microsoft.com/office/officeart/2005/8/layout/orgChart1"/>
    <dgm:cxn modelId="{103BDBCD-58E9-4E89-A91C-B2307880B6C6}" type="presParOf" srcId="{6D161DE9-7E19-4249-BB78-7485464CA75D}" destId="{202EE24F-291D-4F0A-BAE5-99E56F3CF619}" srcOrd="2" destOrd="0" presId="urn:microsoft.com/office/officeart/2005/8/layout/orgChart1"/>
    <dgm:cxn modelId="{BBC5E2DF-B919-4BF2-ADAF-3B71CC40B171}" type="presParOf" srcId="{6D161DE9-7E19-4249-BB78-7485464CA75D}" destId="{4D9994CE-25BE-4F46-95A9-2E9AD7D90184}" srcOrd="3" destOrd="0" presId="urn:microsoft.com/office/officeart/2005/8/layout/orgChart1"/>
    <dgm:cxn modelId="{DB71E4A4-FD1E-4B75-8742-9EB2683C9820}" type="presParOf" srcId="{4D9994CE-25BE-4F46-95A9-2E9AD7D90184}" destId="{F1CE657E-B0A4-4E1F-822F-D5E125033B3D}" srcOrd="0" destOrd="0" presId="urn:microsoft.com/office/officeart/2005/8/layout/orgChart1"/>
    <dgm:cxn modelId="{BB724B39-847F-437E-9420-F7AFACC0CB3A}" type="presParOf" srcId="{F1CE657E-B0A4-4E1F-822F-D5E125033B3D}" destId="{FBC62D60-41A3-4D5C-AE0A-58EC3DB1461D}" srcOrd="0" destOrd="0" presId="urn:microsoft.com/office/officeart/2005/8/layout/orgChart1"/>
    <dgm:cxn modelId="{43D0560E-A71F-43AB-A0D0-9EEA376B0B24}" type="presParOf" srcId="{F1CE657E-B0A4-4E1F-822F-D5E125033B3D}" destId="{DAB49F3F-05E2-4A96-B1E4-E8781524F7FE}" srcOrd="1" destOrd="0" presId="urn:microsoft.com/office/officeart/2005/8/layout/orgChart1"/>
    <dgm:cxn modelId="{A57A23AA-A97C-447A-8562-DCE48C098575}" type="presParOf" srcId="{4D9994CE-25BE-4F46-95A9-2E9AD7D90184}" destId="{D2DA48D0-745A-41FA-9900-05C3A34FF3DD}" srcOrd="1" destOrd="0" presId="urn:microsoft.com/office/officeart/2005/8/layout/orgChart1"/>
    <dgm:cxn modelId="{4A012816-48A8-4C55-B34A-80F57349B5E7}" type="presParOf" srcId="{4D9994CE-25BE-4F46-95A9-2E9AD7D90184}" destId="{D73E5CC9-33CC-439A-A785-1FB65FAA83FE}" srcOrd="2" destOrd="0" presId="urn:microsoft.com/office/officeart/2005/8/layout/orgChart1"/>
    <dgm:cxn modelId="{B6C3D8B3-A8CE-4451-B13C-5886758FF052}" type="presParOf" srcId="{91FD5B78-8F61-4158-9561-FC6D79E1FCBF}" destId="{7F562888-3A6C-49EA-A306-8443E71AEFAA}" srcOrd="2" destOrd="0" presId="urn:microsoft.com/office/officeart/2005/8/layout/orgChart1"/>
    <dgm:cxn modelId="{17032208-CFF6-4FAE-84D5-052F388D0580}" type="presParOf" srcId="{91FD5B78-8F61-4158-9561-FC6D79E1FCBF}" destId="{CD6CA41C-98D6-458A-B67D-0965E3F1734E}" srcOrd="3" destOrd="0" presId="urn:microsoft.com/office/officeart/2005/8/layout/orgChart1"/>
    <dgm:cxn modelId="{A548DC1C-61E8-47E3-9AE9-EE6E135E74DB}" type="presParOf" srcId="{CD6CA41C-98D6-458A-B67D-0965E3F1734E}" destId="{F3A453D0-0555-4941-8B84-2CF2BCADFBA0}" srcOrd="0" destOrd="0" presId="urn:microsoft.com/office/officeart/2005/8/layout/orgChart1"/>
    <dgm:cxn modelId="{05414447-E6D1-4592-9FF2-B586A97C1330}" type="presParOf" srcId="{F3A453D0-0555-4941-8B84-2CF2BCADFBA0}" destId="{C409578C-7ECD-42F4-9D56-A2B9F50D9B03}" srcOrd="0" destOrd="0" presId="urn:microsoft.com/office/officeart/2005/8/layout/orgChart1"/>
    <dgm:cxn modelId="{1FEAE12F-B9E6-4460-A467-3944DCB8F3AD}" type="presParOf" srcId="{F3A453D0-0555-4941-8B84-2CF2BCADFBA0}" destId="{D6ACFC1F-60BA-43A6-B9B3-8B920DF5D895}" srcOrd="1" destOrd="0" presId="urn:microsoft.com/office/officeart/2005/8/layout/orgChart1"/>
    <dgm:cxn modelId="{9AE6A4A8-4940-4C2E-AA8E-E194DB053FF3}" type="presParOf" srcId="{CD6CA41C-98D6-458A-B67D-0965E3F1734E}" destId="{3C5074F8-BB70-4D5B-9607-41B984122029}" srcOrd="1" destOrd="0" presId="urn:microsoft.com/office/officeart/2005/8/layout/orgChart1"/>
    <dgm:cxn modelId="{B228C81E-44D5-4073-A6D6-43F4F9C526AC}" type="presParOf" srcId="{CD6CA41C-98D6-458A-B67D-0965E3F1734E}" destId="{195204B4-9A74-43D2-ABAA-C84BA5D21794}" srcOrd="2" destOrd="0" presId="urn:microsoft.com/office/officeart/2005/8/layout/orgChart1"/>
    <dgm:cxn modelId="{4C2FC200-C4C8-467F-97C6-2D72D5A70902}" type="presParOf" srcId="{DB961C78-11E1-4755-B454-A4ACB58CC7AD}" destId="{57E44384-3F68-4BCE-8BA1-0C31A1EFEF9E}" srcOrd="4" destOrd="0" presId="urn:microsoft.com/office/officeart/2005/8/layout/orgChart1"/>
    <dgm:cxn modelId="{5489BD64-83B0-4D6B-A3A9-8E23E4BF4284}" type="presParOf" srcId="{DB961C78-11E1-4755-B454-A4ACB58CC7AD}" destId="{91DFB4F1-C2B3-4995-BA39-4C5CE3C0D92A}" srcOrd="5" destOrd="0" presId="urn:microsoft.com/office/officeart/2005/8/layout/orgChart1"/>
    <dgm:cxn modelId="{88B608A0-12D1-4AB6-B23E-F026225B5EB5}" type="presParOf" srcId="{91DFB4F1-C2B3-4995-BA39-4C5CE3C0D92A}" destId="{80309484-8390-44E0-9B00-1313ADBCBB28}" srcOrd="0" destOrd="0" presId="urn:microsoft.com/office/officeart/2005/8/layout/orgChart1"/>
    <dgm:cxn modelId="{2E3660A5-2ABD-4498-88C4-89E9FECA2C1A}" type="presParOf" srcId="{80309484-8390-44E0-9B00-1313ADBCBB28}" destId="{52D85898-2D9A-436F-AF03-55E0F2FEBCE8}" srcOrd="0" destOrd="0" presId="urn:microsoft.com/office/officeart/2005/8/layout/orgChart1"/>
    <dgm:cxn modelId="{FCF6BE09-7410-45B4-AAC5-95212BC2D85E}" type="presParOf" srcId="{80309484-8390-44E0-9B00-1313ADBCBB28}" destId="{36F983AA-D52C-41EA-BF1A-D170D9B1A824}" srcOrd="1" destOrd="0" presId="urn:microsoft.com/office/officeart/2005/8/layout/orgChart1"/>
    <dgm:cxn modelId="{52894D02-C55D-42E2-8268-61A4B9D0643A}" type="presParOf" srcId="{91DFB4F1-C2B3-4995-BA39-4C5CE3C0D92A}" destId="{78F50EB6-7A4D-4DC6-B42F-C4A75219F4BD}" srcOrd="1" destOrd="0" presId="urn:microsoft.com/office/officeart/2005/8/layout/orgChart1"/>
    <dgm:cxn modelId="{4B09483B-6460-4C08-963F-6EA855EF8DC1}" type="presParOf" srcId="{91DFB4F1-C2B3-4995-BA39-4C5CE3C0D92A}" destId="{3811CA39-2DC9-4295-99E5-47A5030E7F2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B33B52-41FF-4C3F-8FED-FAE7B280680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02CE628E-CBCA-4BC7-8225-93C7F4120F66}">
      <dgm:prSet phldrT="[Tekst]"/>
      <dgm:spPr/>
      <dgm:t>
        <a:bodyPr/>
        <a:lstStyle/>
        <a:p>
          <a:r>
            <a:rPr lang="nl-NL" dirty="0"/>
            <a:t>Map SRC</a:t>
          </a:r>
        </a:p>
      </dgm:t>
    </dgm:pt>
    <dgm:pt modelId="{28CE5344-2BAE-4B30-9F26-3E624CF505C9}" type="parTrans" cxnId="{056B62D7-9737-4CEF-97CD-B17BB6EB1F3A}">
      <dgm:prSet/>
      <dgm:spPr/>
      <dgm:t>
        <a:bodyPr/>
        <a:lstStyle/>
        <a:p>
          <a:endParaRPr lang="nl-NL"/>
        </a:p>
      </dgm:t>
    </dgm:pt>
    <dgm:pt modelId="{368707A3-2709-4C5E-A8BE-9AD9B5D05C76}" type="sibTrans" cxnId="{056B62D7-9737-4CEF-97CD-B17BB6EB1F3A}">
      <dgm:prSet/>
      <dgm:spPr/>
      <dgm:t>
        <a:bodyPr/>
        <a:lstStyle/>
        <a:p>
          <a:endParaRPr lang="nl-NL"/>
        </a:p>
      </dgm:t>
    </dgm:pt>
    <dgm:pt modelId="{6F201158-266F-4829-846C-31F53CACF591}" type="asst">
      <dgm:prSet/>
      <dgm:spPr>
        <a:solidFill>
          <a:schemeClr val="accent5"/>
        </a:solidFill>
      </dgm:spPr>
      <dgm:t>
        <a:bodyPr/>
        <a:lstStyle/>
        <a:p>
          <a:r>
            <a:rPr lang="nl-NL" dirty="0"/>
            <a:t>X</a:t>
          </a:r>
        </a:p>
      </dgm:t>
    </dgm:pt>
    <dgm:pt modelId="{FC8A948E-C462-42AA-B592-D7D9D1B5DB04}" type="parTrans" cxnId="{A4B8FE83-2FF9-43E6-8FEC-3D51CB342845}">
      <dgm:prSet/>
      <dgm:spPr/>
      <dgm:t>
        <a:bodyPr/>
        <a:lstStyle/>
        <a:p>
          <a:endParaRPr lang="nl-NL"/>
        </a:p>
      </dgm:t>
    </dgm:pt>
    <dgm:pt modelId="{0EE90EA4-A08A-428E-BA4C-E16B0C8F865A}" type="sibTrans" cxnId="{A4B8FE83-2FF9-43E6-8FEC-3D51CB342845}">
      <dgm:prSet/>
      <dgm:spPr/>
      <dgm:t>
        <a:bodyPr/>
        <a:lstStyle/>
        <a:p>
          <a:endParaRPr lang="nl-NL"/>
        </a:p>
      </dgm:t>
    </dgm:pt>
    <dgm:pt modelId="{E9DCE0C1-4CD2-43B1-BF60-142CBA753318}" type="asst">
      <dgm:prSet/>
      <dgm:spPr>
        <a:solidFill>
          <a:schemeClr val="accent4"/>
        </a:solidFill>
      </dgm:spPr>
      <dgm:t>
        <a:bodyPr/>
        <a:lstStyle/>
        <a:p>
          <a:r>
            <a:rPr lang="nl-NL" dirty="0"/>
            <a:t>Container.js &amp; App.css</a:t>
          </a:r>
        </a:p>
      </dgm:t>
    </dgm:pt>
    <dgm:pt modelId="{3A480AD7-DD54-4D40-92F5-09D7A4E4A8F5}" type="parTrans" cxnId="{8A93715E-0D5D-4BCE-ADD0-AB248CB5A9FE}">
      <dgm:prSet/>
      <dgm:spPr/>
      <dgm:t>
        <a:bodyPr/>
        <a:lstStyle/>
        <a:p>
          <a:endParaRPr lang="nl-NL"/>
        </a:p>
      </dgm:t>
    </dgm:pt>
    <dgm:pt modelId="{75414273-0026-45E9-9276-34FB90584045}" type="sibTrans" cxnId="{8A93715E-0D5D-4BCE-ADD0-AB248CB5A9FE}">
      <dgm:prSet/>
      <dgm:spPr/>
      <dgm:t>
        <a:bodyPr/>
        <a:lstStyle/>
        <a:p>
          <a:endParaRPr lang="nl-NL"/>
        </a:p>
      </dgm:t>
    </dgm:pt>
    <dgm:pt modelId="{D94F0C27-03E5-4281-8090-AA3AE2DF153B}" type="asst">
      <dgm:prSet/>
      <dgm:spPr>
        <a:solidFill>
          <a:schemeClr val="accent4"/>
        </a:solidFill>
      </dgm:spPr>
      <dgm:t>
        <a:bodyPr/>
        <a:lstStyle/>
        <a:p>
          <a:r>
            <a:rPr lang="nl-NL" dirty="0"/>
            <a:t>ShoppingCart.js &amp; GroceryList.js</a:t>
          </a:r>
        </a:p>
      </dgm:t>
    </dgm:pt>
    <dgm:pt modelId="{3C481D9F-1564-406C-9BB6-752DDDF4A74C}" type="parTrans" cxnId="{5645D4CA-7815-4BA3-B14A-DD30DEABE3EB}">
      <dgm:prSet/>
      <dgm:spPr/>
      <dgm:t>
        <a:bodyPr/>
        <a:lstStyle/>
        <a:p>
          <a:endParaRPr lang="nl-NL"/>
        </a:p>
      </dgm:t>
    </dgm:pt>
    <dgm:pt modelId="{3B7E2F93-1855-4BE6-B56F-4935FA6B2C52}" type="sibTrans" cxnId="{5645D4CA-7815-4BA3-B14A-DD30DEABE3EB}">
      <dgm:prSet/>
      <dgm:spPr/>
      <dgm:t>
        <a:bodyPr/>
        <a:lstStyle/>
        <a:p>
          <a:endParaRPr lang="nl-NL"/>
        </a:p>
      </dgm:t>
    </dgm:pt>
    <dgm:pt modelId="{854A6825-BBBC-4680-BCC0-AFE47DE5DB81}" type="asst">
      <dgm:prSet/>
      <dgm:spPr/>
      <dgm:t>
        <a:bodyPr/>
        <a:lstStyle/>
        <a:p>
          <a:r>
            <a:rPr lang="nl-NL" dirty="0"/>
            <a:t>Map </a:t>
          </a:r>
          <a:r>
            <a:rPr lang="nl-NL" dirty="0" err="1"/>
            <a:t>Contianers</a:t>
          </a:r>
          <a:endParaRPr lang="nl-NL" dirty="0"/>
        </a:p>
      </dgm:t>
    </dgm:pt>
    <dgm:pt modelId="{3A9CE836-4713-46C2-B8C9-C8412F6F6EC2}" type="parTrans" cxnId="{F85728BD-392D-4761-956A-3A6DDEECE4D0}">
      <dgm:prSet/>
      <dgm:spPr/>
      <dgm:t>
        <a:bodyPr/>
        <a:lstStyle/>
        <a:p>
          <a:endParaRPr lang="nl-NL"/>
        </a:p>
      </dgm:t>
    </dgm:pt>
    <dgm:pt modelId="{5EAA0C06-16ED-4256-B550-AB4DD93A635D}" type="sibTrans" cxnId="{F85728BD-392D-4761-956A-3A6DDEECE4D0}">
      <dgm:prSet/>
      <dgm:spPr/>
      <dgm:t>
        <a:bodyPr/>
        <a:lstStyle/>
        <a:p>
          <a:endParaRPr lang="nl-NL"/>
        </a:p>
      </dgm:t>
    </dgm:pt>
    <dgm:pt modelId="{AA0AA0A1-C0C6-4F84-A0FC-FB1A93052D5A}" type="asst">
      <dgm:prSet/>
      <dgm:spPr/>
      <dgm:t>
        <a:bodyPr/>
        <a:lstStyle/>
        <a:p>
          <a:r>
            <a:rPr lang="nl-NL" dirty="0"/>
            <a:t>Map</a:t>
          </a:r>
        </a:p>
        <a:p>
          <a:r>
            <a:rPr lang="nl-NL" dirty="0" err="1"/>
            <a:t>Components</a:t>
          </a:r>
          <a:endParaRPr lang="nl-NL" dirty="0"/>
        </a:p>
      </dgm:t>
    </dgm:pt>
    <dgm:pt modelId="{F31F9999-976B-46DE-8F67-702574001BDB}" type="parTrans" cxnId="{ECAEDCAF-3FC6-4BD9-B7E8-ED567153608D}">
      <dgm:prSet/>
      <dgm:spPr/>
      <dgm:t>
        <a:bodyPr/>
        <a:lstStyle/>
        <a:p>
          <a:endParaRPr lang="nl-NL"/>
        </a:p>
      </dgm:t>
    </dgm:pt>
    <dgm:pt modelId="{18E09AA5-4625-4914-BA98-DF12CC8E536A}" type="sibTrans" cxnId="{ECAEDCAF-3FC6-4BD9-B7E8-ED567153608D}">
      <dgm:prSet/>
      <dgm:spPr/>
      <dgm:t>
        <a:bodyPr/>
        <a:lstStyle/>
        <a:p>
          <a:endParaRPr lang="nl-NL"/>
        </a:p>
      </dgm:t>
    </dgm:pt>
    <dgm:pt modelId="{FF1B9129-1C48-43C7-9AD7-AC2EC2AF4C45}" type="asst">
      <dgm:prSet/>
      <dgm:spPr>
        <a:solidFill>
          <a:schemeClr val="accent4"/>
        </a:solidFill>
      </dgm:spPr>
      <dgm:t>
        <a:bodyPr/>
        <a:lstStyle/>
        <a:p>
          <a:r>
            <a:rPr lang="nl-NL" dirty="0"/>
            <a:t>List.js</a:t>
          </a:r>
        </a:p>
        <a:p>
          <a:r>
            <a:rPr lang="nl-NL" dirty="0"/>
            <a:t>&amp; Inputfield.js</a:t>
          </a:r>
        </a:p>
      </dgm:t>
    </dgm:pt>
    <dgm:pt modelId="{1804ED72-6EC7-42E0-B2F5-9C147E1312C3}" type="parTrans" cxnId="{2D574263-0BC2-4261-BD06-2BDDD87BA120}">
      <dgm:prSet/>
      <dgm:spPr/>
      <dgm:t>
        <a:bodyPr/>
        <a:lstStyle/>
        <a:p>
          <a:endParaRPr lang="nl-NL"/>
        </a:p>
      </dgm:t>
    </dgm:pt>
    <dgm:pt modelId="{5EFBA437-91EB-4461-96AA-E4E7757B6DF8}" type="sibTrans" cxnId="{2D574263-0BC2-4261-BD06-2BDDD87BA120}">
      <dgm:prSet/>
      <dgm:spPr/>
      <dgm:t>
        <a:bodyPr/>
        <a:lstStyle/>
        <a:p>
          <a:endParaRPr lang="nl-NL"/>
        </a:p>
      </dgm:t>
    </dgm:pt>
    <dgm:pt modelId="{6C7187E3-9EBA-4007-82C8-3EFD0488DBD6}" type="asst">
      <dgm:prSet/>
      <dgm:spPr>
        <a:solidFill>
          <a:schemeClr val="accent4"/>
        </a:solidFill>
      </dgm:spPr>
      <dgm:t>
        <a:bodyPr/>
        <a:lstStyle/>
        <a:p>
          <a:r>
            <a:rPr lang="nl-NL" dirty="0"/>
            <a:t>List.js</a:t>
          </a:r>
        </a:p>
      </dgm:t>
    </dgm:pt>
    <dgm:pt modelId="{95DBA969-CCB7-4DC7-8F87-E646751E5224}" type="parTrans" cxnId="{21F135B7-7A2F-4A37-96D1-CA5FD6F42A28}">
      <dgm:prSet/>
      <dgm:spPr/>
      <dgm:t>
        <a:bodyPr/>
        <a:lstStyle/>
        <a:p>
          <a:endParaRPr lang="nl-NL"/>
        </a:p>
      </dgm:t>
    </dgm:pt>
    <dgm:pt modelId="{57DA0897-83AA-4A90-9DF0-6776AC4D94B9}" type="sibTrans" cxnId="{21F135B7-7A2F-4A37-96D1-CA5FD6F42A28}">
      <dgm:prSet/>
      <dgm:spPr/>
      <dgm:t>
        <a:bodyPr/>
        <a:lstStyle/>
        <a:p>
          <a:endParaRPr lang="nl-NL"/>
        </a:p>
      </dgm:t>
    </dgm:pt>
    <dgm:pt modelId="{57004343-7F1C-446F-9E63-2207A3CFF5F6}" type="asst">
      <dgm:prSet/>
      <dgm:spPr/>
      <dgm:t>
        <a:bodyPr/>
        <a:lstStyle/>
        <a:p>
          <a:r>
            <a:rPr lang="nl-NL" dirty="0"/>
            <a:t>Map</a:t>
          </a:r>
        </a:p>
        <a:p>
          <a:r>
            <a:rPr lang="nl-NL" dirty="0"/>
            <a:t>List</a:t>
          </a:r>
        </a:p>
      </dgm:t>
    </dgm:pt>
    <dgm:pt modelId="{66C23880-0BB6-465D-B3A7-52189983EED4}" type="parTrans" cxnId="{D9FC68E8-8B91-44AA-8C06-9037FBE010F8}">
      <dgm:prSet/>
      <dgm:spPr/>
      <dgm:t>
        <a:bodyPr/>
        <a:lstStyle/>
        <a:p>
          <a:endParaRPr lang="nl-NL"/>
        </a:p>
      </dgm:t>
    </dgm:pt>
    <dgm:pt modelId="{31722FB3-1C4C-45C0-8AFA-0A0F4CF4FE2B}" type="sibTrans" cxnId="{D9FC68E8-8B91-44AA-8C06-9037FBE010F8}">
      <dgm:prSet/>
      <dgm:spPr/>
      <dgm:t>
        <a:bodyPr/>
        <a:lstStyle/>
        <a:p>
          <a:endParaRPr lang="nl-NL"/>
        </a:p>
      </dgm:t>
    </dgm:pt>
    <dgm:pt modelId="{282B8629-2A01-4915-8A7D-F4862CD7AE7F}" type="asst">
      <dgm:prSet/>
      <dgm:spPr>
        <a:solidFill>
          <a:schemeClr val="accent4"/>
        </a:solidFill>
      </dgm:spPr>
      <dgm:t>
        <a:bodyPr/>
        <a:lstStyle/>
        <a:p>
          <a:r>
            <a:rPr lang="nl-NL" dirty="0"/>
            <a:t> ListItem.js</a:t>
          </a:r>
        </a:p>
      </dgm:t>
    </dgm:pt>
    <dgm:pt modelId="{F364ABA6-9642-46D6-9F8D-0A9BEA2ED84C}" type="parTrans" cxnId="{4A096405-4B20-42F9-8200-D2C7AC24239C}">
      <dgm:prSet/>
      <dgm:spPr/>
      <dgm:t>
        <a:bodyPr/>
        <a:lstStyle/>
        <a:p>
          <a:endParaRPr lang="nl-NL"/>
        </a:p>
      </dgm:t>
    </dgm:pt>
    <dgm:pt modelId="{B160BCA3-2F7D-4372-B52C-0D85CBD02182}" type="sibTrans" cxnId="{4A096405-4B20-42F9-8200-D2C7AC24239C}">
      <dgm:prSet/>
      <dgm:spPr/>
      <dgm:t>
        <a:bodyPr/>
        <a:lstStyle/>
        <a:p>
          <a:endParaRPr lang="nl-NL"/>
        </a:p>
      </dgm:t>
    </dgm:pt>
    <dgm:pt modelId="{E9AFDD28-C445-4C3C-BD85-E96773521330}" type="asst">
      <dgm:prSet/>
      <dgm:spPr>
        <a:solidFill>
          <a:schemeClr val="accent4"/>
        </a:solidFill>
      </dgm:spPr>
      <dgm:t>
        <a:bodyPr/>
        <a:lstStyle/>
        <a:p>
          <a:r>
            <a:rPr lang="nl-NL" dirty="0"/>
            <a:t>X</a:t>
          </a:r>
        </a:p>
      </dgm:t>
    </dgm:pt>
    <dgm:pt modelId="{3F61C748-1703-43D4-B3B0-F25D89ADA071}" type="parTrans" cxnId="{4AD8D469-E77F-4597-9317-99C2C71FDD45}">
      <dgm:prSet/>
      <dgm:spPr/>
      <dgm:t>
        <a:bodyPr/>
        <a:lstStyle/>
        <a:p>
          <a:endParaRPr lang="nl-NL"/>
        </a:p>
      </dgm:t>
    </dgm:pt>
    <dgm:pt modelId="{B2DAF25C-5B83-4CC3-AE14-166B57B3D258}" type="sibTrans" cxnId="{4AD8D469-E77F-4597-9317-99C2C71FDD45}">
      <dgm:prSet/>
      <dgm:spPr/>
      <dgm:t>
        <a:bodyPr/>
        <a:lstStyle/>
        <a:p>
          <a:endParaRPr lang="nl-NL"/>
        </a:p>
      </dgm:t>
    </dgm:pt>
    <dgm:pt modelId="{A1CE783F-D9E4-4A38-BF19-ECE2646D683F}" type="asst">
      <dgm:prSet/>
      <dgm:spPr>
        <a:solidFill>
          <a:schemeClr val="accent4"/>
        </a:solidFill>
      </dgm:spPr>
      <dgm:t>
        <a:bodyPr/>
        <a:lstStyle/>
        <a:p>
          <a:r>
            <a:rPr lang="nl-NL" dirty="0"/>
            <a:t>X</a:t>
          </a:r>
        </a:p>
      </dgm:t>
    </dgm:pt>
    <dgm:pt modelId="{DAA71B9E-A143-4CBD-99E8-EE5F5318BDBE}" type="parTrans" cxnId="{699B21F3-7885-4123-9E1E-CB44A0E14BFA}">
      <dgm:prSet/>
      <dgm:spPr/>
      <dgm:t>
        <a:bodyPr/>
        <a:lstStyle/>
        <a:p>
          <a:endParaRPr lang="nl-NL"/>
        </a:p>
      </dgm:t>
    </dgm:pt>
    <dgm:pt modelId="{82E0876B-6315-4ACE-8E9D-1CFC133F73C8}" type="sibTrans" cxnId="{699B21F3-7885-4123-9E1E-CB44A0E14BFA}">
      <dgm:prSet/>
      <dgm:spPr/>
      <dgm:t>
        <a:bodyPr/>
        <a:lstStyle/>
        <a:p>
          <a:endParaRPr lang="nl-NL"/>
        </a:p>
      </dgm:t>
    </dgm:pt>
    <dgm:pt modelId="{E485AF8C-AB85-4EBB-85F7-163E60A675FD}" type="pres">
      <dgm:prSet presAssocID="{8FB33B52-41FF-4C3F-8FED-FAE7B280680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DF00805-D95C-4CAD-B1C8-1133357EDEFC}" type="pres">
      <dgm:prSet presAssocID="{02CE628E-CBCA-4BC7-8225-93C7F4120F66}" presName="hierRoot1" presStyleCnt="0">
        <dgm:presLayoutVars>
          <dgm:hierBranch val="init"/>
        </dgm:presLayoutVars>
      </dgm:prSet>
      <dgm:spPr/>
    </dgm:pt>
    <dgm:pt modelId="{0C92A818-66D7-4152-9248-D00B00544FF1}" type="pres">
      <dgm:prSet presAssocID="{02CE628E-CBCA-4BC7-8225-93C7F4120F66}" presName="rootComposite1" presStyleCnt="0"/>
      <dgm:spPr/>
    </dgm:pt>
    <dgm:pt modelId="{AFC03F3F-C0EC-4BA2-A190-7AFCA3EFCA30}" type="pres">
      <dgm:prSet presAssocID="{02CE628E-CBCA-4BC7-8225-93C7F4120F66}" presName="rootText1" presStyleLbl="node0" presStyleIdx="0" presStyleCnt="1" custLinFactX="68264" custLinFactNeighborX="100000" custLinFactNeighborY="-2103">
        <dgm:presLayoutVars>
          <dgm:chPref val="3"/>
        </dgm:presLayoutVars>
      </dgm:prSet>
      <dgm:spPr/>
    </dgm:pt>
    <dgm:pt modelId="{CB2E0690-E79E-42F3-9869-CAA4B52FDCE6}" type="pres">
      <dgm:prSet presAssocID="{02CE628E-CBCA-4BC7-8225-93C7F4120F66}" presName="rootConnector1" presStyleLbl="node1" presStyleIdx="0" presStyleCnt="0"/>
      <dgm:spPr/>
    </dgm:pt>
    <dgm:pt modelId="{BBA0B2B0-56FF-4E9F-86BA-E7E01F9AF041}" type="pres">
      <dgm:prSet presAssocID="{02CE628E-CBCA-4BC7-8225-93C7F4120F66}" presName="hierChild2" presStyleCnt="0"/>
      <dgm:spPr/>
    </dgm:pt>
    <dgm:pt modelId="{DB961C78-11E1-4755-B454-A4ACB58CC7AD}" type="pres">
      <dgm:prSet presAssocID="{02CE628E-CBCA-4BC7-8225-93C7F4120F66}" presName="hierChild3" presStyleCnt="0"/>
      <dgm:spPr/>
    </dgm:pt>
    <dgm:pt modelId="{B03AEB95-DD40-430F-82F6-0494D56BE0E8}" type="pres">
      <dgm:prSet presAssocID="{FC8A948E-C462-42AA-B592-D7D9D1B5DB04}" presName="Name111" presStyleLbl="parChTrans1D2" presStyleIdx="0" presStyleCnt="3"/>
      <dgm:spPr/>
    </dgm:pt>
    <dgm:pt modelId="{EB6EC75E-E5EC-4989-9C73-DC37BD9FFB45}" type="pres">
      <dgm:prSet presAssocID="{6F201158-266F-4829-846C-31F53CACF591}" presName="hierRoot3" presStyleCnt="0">
        <dgm:presLayoutVars>
          <dgm:hierBranch val="init"/>
        </dgm:presLayoutVars>
      </dgm:prSet>
      <dgm:spPr/>
    </dgm:pt>
    <dgm:pt modelId="{368EAB60-CA43-4D7D-827D-6FF64A8A4AF0}" type="pres">
      <dgm:prSet presAssocID="{6F201158-266F-4829-846C-31F53CACF591}" presName="rootComposite3" presStyleCnt="0"/>
      <dgm:spPr/>
    </dgm:pt>
    <dgm:pt modelId="{D492D649-E63C-4966-8FE4-BF796FFDC158}" type="pres">
      <dgm:prSet presAssocID="{6F201158-266F-4829-846C-31F53CACF591}" presName="rootText3" presStyleLbl="asst1" presStyleIdx="0" presStyleCnt="11" custLinFactNeighborX="-16483" custLinFactNeighborY="4042">
        <dgm:presLayoutVars>
          <dgm:chPref val="3"/>
        </dgm:presLayoutVars>
      </dgm:prSet>
      <dgm:spPr>
        <a:prstGeom prst="snip1Rect">
          <a:avLst/>
        </a:prstGeom>
      </dgm:spPr>
    </dgm:pt>
    <dgm:pt modelId="{1BF54E5E-6E7F-4A74-873F-CEFABA5A7670}" type="pres">
      <dgm:prSet presAssocID="{6F201158-266F-4829-846C-31F53CACF591}" presName="rootConnector3" presStyleLbl="asst1" presStyleIdx="0" presStyleCnt="11"/>
      <dgm:spPr/>
    </dgm:pt>
    <dgm:pt modelId="{B19A6B31-5216-4988-A8E6-4729BEA89EF9}" type="pres">
      <dgm:prSet presAssocID="{6F201158-266F-4829-846C-31F53CACF591}" presName="hierChild6" presStyleCnt="0"/>
      <dgm:spPr/>
    </dgm:pt>
    <dgm:pt modelId="{A1AF7F4E-99A1-4F5B-9D8A-8C7EED7DEE4B}" type="pres">
      <dgm:prSet presAssocID="{6F201158-266F-4829-846C-31F53CACF591}" presName="hierChild7" presStyleCnt="0"/>
      <dgm:spPr/>
    </dgm:pt>
    <dgm:pt modelId="{8E3BBC43-3B98-40CB-B125-D4F390A4CA13}" type="pres">
      <dgm:prSet presAssocID="{3A480AD7-DD54-4D40-92F5-09D7A4E4A8F5}" presName="Name111" presStyleLbl="parChTrans1D2" presStyleIdx="1" presStyleCnt="3"/>
      <dgm:spPr/>
    </dgm:pt>
    <dgm:pt modelId="{8747917F-A7DE-4B9E-93D4-3F6848A4528C}" type="pres">
      <dgm:prSet presAssocID="{E9DCE0C1-4CD2-43B1-BF60-142CBA753318}" presName="hierRoot3" presStyleCnt="0">
        <dgm:presLayoutVars>
          <dgm:hierBranch val="init"/>
        </dgm:presLayoutVars>
      </dgm:prSet>
      <dgm:spPr/>
    </dgm:pt>
    <dgm:pt modelId="{A57DD3A3-2F98-4871-88CC-67CB06FE33F2}" type="pres">
      <dgm:prSet presAssocID="{E9DCE0C1-4CD2-43B1-BF60-142CBA753318}" presName="rootComposite3" presStyleCnt="0"/>
      <dgm:spPr/>
    </dgm:pt>
    <dgm:pt modelId="{B7372680-DD76-431C-B569-706FB456D220}" type="pres">
      <dgm:prSet presAssocID="{E9DCE0C1-4CD2-43B1-BF60-142CBA753318}" presName="rootText3" presStyleLbl="asst1" presStyleIdx="1" presStyleCnt="11" custLinFactX="-68506" custLinFactNeighborX="-100000" custLinFactNeighborY="4042">
        <dgm:presLayoutVars>
          <dgm:chPref val="3"/>
        </dgm:presLayoutVars>
      </dgm:prSet>
      <dgm:spPr>
        <a:prstGeom prst="snip1Rect">
          <a:avLst/>
        </a:prstGeom>
      </dgm:spPr>
    </dgm:pt>
    <dgm:pt modelId="{CE66B4E1-85AE-4DD0-8512-CE74E2F609E1}" type="pres">
      <dgm:prSet presAssocID="{E9DCE0C1-4CD2-43B1-BF60-142CBA753318}" presName="rootConnector3" presStyleLbl="asst1" presStyleIdx="1" presStyleCnt="11"/>
      <dgm:spPr/>
    </dgm:pt>
    <dgm:pt modelId="{965F6575-600A-41C5-A651-4E76793747C9}" type="pres">
      <dgm:prSet presAssocID="{E9DCE0C1-4CD2-43B1-BF60-142CBA753318}" presName="hierChild6" presStyleCnt="0"/>
      <dgm:spPr/>
    </dgm:pt>
    <dgm:pt modelId="{B7A1248D-4135-43D1-AFA6-A9E2BF40BEC2}" type="pres">
      <dgm:prSet presAssocID="{E9DCE0C1-4CD2-43B1-BF60-142CBA753318}" presName="hierChild7" presStyleCnt="0"/>
      <dgm:spPr/>
    </dgm:pt>
    <dgm:pt modelId="{EBA896B8-A286-481F-8C7E-16F54B8EEA45}" type="pres">
      <dgm:prSet presAssocID="{3A9CE836-4713-46C2-B8C9-C8412F6F6EC2}" presName="Name111" presStyleLbl="parChTrans1D3" presStyleIdx="0" presStyleCnt="2"/>
      <dgm:spPr/>
    </dgm:pt>
    <dgm:pt modelId="{C56AF468-C765-40A2-A904-A50C59503904}" type="pres">
      <dgm:prSet presAssocID="{854A6825-BBBC-4680-BCC0-AFE47DE5DB81}" presName="hierRoot3" presStyleCnt="0">
        <dgm:presLayoutVars>
          <dgm:hierBranch val="init"/>
        </dgm:presLayoutVars>
      </dgm:prSet>
      <dgm:spPr/>
    </dgm:pt>
    <dgm:pt modelId="{48051319-BBD7-46BF-AFF5-C7D7072B2684}" type="pres">
      <dgm:prSet presAssocID="{854A6825-BBBC-4680-BCC0-AFE47DE5DB81}" presName="rootComposite3" presStyleCnt="0"/>
      <dgm:spPr/>
    </dgm:pt>
    <dgm:pt modelId="{123175E8-2D7E-43C6-8CF9-9685C9589796}" type="pres">
      <dgm:prSet presAssocID="{854A6825-BBBC-4680-BCC0-AFE47DE5DB81}" presName="rootText3" presStyleLbl="asst1" presStyleIdx="2" presStyleCnt="11" custLinFactX="-91590" custLinFactNeighborX="-100000" custLinFactNeighborY="14373">
        <dgm:presLayoutVars>
          <dgm:chPref val="3"/>
        </dgm:presLayoutVars>
      </dgm:prSet>
      <dgm:spPr/>
    </dgm:pt>
    <dgm:pt modelId="{19088F7F-5116-4212-8091-363DE59B6D50}" type="pres">
      <dgm:prSet presAssocID="{854A6825-BBBC-4680-BCC0-AFE47DE5DB81}" presName="rootConnector3" presStyleLbl="asst1" presStyleIdx="2" presStyleCnt="11"/>
      <dgm:spPr/>
    </dgm:pt>
    <dgm:pt modelId="{7281309C-476D-4121-9B42-EBD7E3D820F7}" type="pres">
      <dgm:prSet presAssocID="{854A6825-BBBC-4680-BCC0-AFE47DE5DB81}" presName="hierChild6" presStyleCnt="0"/>
      <dgm:spPr/>
    </dgm:pt>
    <dgm:pt modelId="{4A690222-B303-4D3E-95F5-187ADCFF794F}" type="pres">
      <dgm:prSet presAssocID="{854A6825-BBBC-4680-BCC0-AFE47DE5DB81}" presName="hierChild7" presStyleCnt="0"/>
      <dgm:spPr/>
    </dgm:pt>
    <dgm:pt modelId="{88DBCCD7-E6F0-4604-86FC-75CF8656CDAA}" type="pres">
      <dgm:prSet presAssocID="{1804ED72-6EC7-42E0-B2F5-9C147E1312C3}" presName="Name111" presStyleLbl="parChTrans1D4" presStyleIdx="0" presStyleCnt="6"/>
      <dgm:spPr/>
    </dgm:pt>
    <dgm:pt modelId="{4B00B91A-7185-4F72-BC08-6B75F5E616A9}" type="pres">
      <dgm:prSet presAssocID="{FF1B9129-1C48-43C7-9AD7-AC2EC2AF4C45}" presName="hierRoot3" presStyleCnt="0">
        <dgm:presLayoutVars>
          <dgm:hierBranch val="init"/>
        </dgm:presLayoutVars>
      </dgm:prSet>
      <dgm:spPr/>
    </dgm:pt>
    <dgm:pt modelId="{6F164A60-CAD4-4B97-85E8-B3BA245C4D0B}" type="pres">
      <dgm:prSet presAssocID="{FF1B9129-1C48-43C7-9AD7-AC2EC2AF4C45}" presName="rootComposite3" presStyleCnt="0"/>
      <dgm:spPr/>
    </dgm:pt>
    <dgm:pt modelId="{93C61D07-05AA-464C-9FAC-0E13B6C708F6}" type="pres">
      <dgm:prSet presAssocID="{FF1B9129-1C48-43C7-9AD7-AC2EC2AF4C45}" presName="rootText3" presStyleLbl="asst1" presStyleIdx="3" presStyleCnt="11" custLinFactX="-100000" custLinFactNeighborX="-109938" custLinFactNeighborY="6940">
        <dgm:presLayoutVars>
          <dgm:chPref val="3"/>
        </dgm:presLayoutVars>
      </dgm:prSet>
      <dgm:spPr>
        <a:prstGeom prst="snip1Rect">
          <a:avLst/>
        </a:prstGeom>
      </dgm:spPr>
    </dgm:pt>
    <dgm:pt modelId="{A3972FA2-D4D6-43CD-A1AA-F595DAA98904}" type="pres">
      <dgm:prSet presAssocID="{FF1B9129-1C48-43C7-9AD7-AC2EC2AF4C45}" presName="rootConnector3" presStyleLbl="asst1" presStyleIdx="3" presStyleCnt="11"/>
      <dgm:spPr/>
    </dgm:pt>
    <dgm:pt modelId="{B4518E36-44D3-4C37-9DD6-403DC75E7B73}" type="pres">
      <dgm:prSet presAssocID="{FF1B9129-1C48-43C7-9AD7-AC2EC2AF4C45}" presName="hierChild6" presStyleCnt="0"/>
      <dgm:spPr/>
    </dgm:pt>
    <dgm:pt modelId="{648A118C-E63D-41B1-BD1E-10BB6C61A4CD}" type="pres">
      <dgm:prSet presAssocID="{FF1B9129-1C48-43C7-9AD7-AC2EC2AF4C45}" presName="hierChild7" presStyleCnt="0"/>
      <dgm:spPr/>
    </dgm:pt>
    <dgm:pt modelId="{2C12159F-3AEE-4360-9318-A2559587043D}" type="pres">
      <dgm:prSet presAssocID="{95DBA969-CCB7-4DC7-8F87-E646751E5224}" presName="Name111" presStyleLbl="parChTrans1D4" presStyleIdx="1" presStyleCnt="6"/>
      <dgm:spPr/>
    </dgm:pt>
    <dgm:pt modelId="{E44C3D65-7B2A-4D76-8508-20BA5754FC9F}" type="pres">
      <dgm:prSet presAssocID="{6C7187E3-9EBA-4007-82C8-3EFD0488DBD6}" presName="hierRoot3" presStyleCnt="0">
        <dgm:presLayoutVars>
          <dgm:hierBranch val="init"/>
        </dgm:presLayoutVars>
      </dgm:prSet>
      <dgm:spPr/>
    </dgm:pt>
    <dgm:pt modelId="{19FA24E9-4231-4653-9A99-5875CE08E125}" type="pres">
      <dgm:prSet presAssocID="{6C7187E3-9EBA-4007-82C8-3EFD0488DBD6}" presName="rootComposite3" presStyleCnt="0"/>
      <dgm:spPr/>
    </dgm:pt>
    <dgm:pt modelId="{1B19FA5A-486A-483F-84EE-FFDA33BE6BCF}" type="pres">
      <dgm:prSet presAssocID="{6C7187E3-9EBA-4007-82C8-3EFD0488DBD6}" presName="rootText3" presStyleLbl="asst1" presStyleIdx="4" presStyleCnt="11" custLinFactX="-85648" custLinFactNeighborX="-100000" custLinFactNeighborY="6940">
        <dgm:presLayoutVars>
          <dgm:chPref val="3"/>
        </dgm:presLayoutVars>
      </dgm:prSet>
      <dgm:spPr>
        <a:prstGeom prst="snip1Rect">
          <a:avLst/>
        </a:prstGeom>
      </dgm:spPr>
    </dgm:pt>
    <dgm:pt modelId="{BA576EF3-2F0E-46D8-8C76-988803B7281E}" type="pres">
      <dgm:prSet presAssocID="{6C7187E3-9EBA-4007-82C8-3EFD0488DBD6}" presName="rootConnector3" presStyleLbl="asst1" presStyleIdx="4" presStyleCnt="11"/>
      <dgm:spPr/>
    </dgm:pt>
    <dgm:pt modelId="{04EC5E69-BD05-4CB0-8F4A-7DA910758BD8}" type="pres">
      <dgm:prSet presAssocID="{6C7187E3-9EBA-4007-82C8-3EFD0488DBD6}" presName="hierChild6" presStyleCnt="0"/>
      <dgm:spPr/>
    </dgm:pt>
    <dgm:pt modelId="{BC1536EF-D409-44F6-9700-503ED9E2ABA0}" type="pres">
      <dgm:prSet presAssocID="{6C7187E3-9EBA-4007-82C8-3EFD0488DBD6}" presName="hierChild7" presStyleCnt="0"/>
      <dgm:spPr/>
    </dgm:pt>
    <dgm:pt modelId="{AA15FD4E-DA65-49EA-90E3-5251D561E793}" type="pres">
      <dgm:prSet presAssocID="{F31F9999-976B-46DE-8F67-702574001BDB}" presName="Name111" presStyleLbl="parChTrans1D3" presStyleIdx="1" presStyleCnt="2"/>
      <dgm:spPr/>
    </dgm:pt>
    <dgm:pt modelId="{6638821C-0C76-4FC3-82DF-BD4E10008049}" type="pres">
      <dgm:prSet presAssocID="{AA0AA0A1-C0C6-4F84-A0FC-FB1A93052D5A}" presName="hierRoot3" presStyleCnt="0">
        <dgm:presLayoutVars>
          <dgm:hierBranch val="init"/>
        </dgm:presLayoutVars>
      </dgm:prSet>
      <dgm:spPr/>
    </dgm:pt>
    <dgm:pt modelId="{06ABF59A-8DD4-45F0-8FF2-A585734D6E03}" type="pres">
      <dgm:prSet presAssocID="{AA0AA0A1-C0C6-4F84-A0FC-FB1A93052D5A}" presName="rootComposite3" presStyleCnt="0"/>
      <dgm:spPr/>
    </dgm:pt>
    <dgm:pt modelId="{BB367C3A-753E-4A8B-A095-0914B8FEA146}" type="pres">
      <dgm:prSet presAssocID="{AA0AA0A1-C0C6-4F84-A0FC-FB1A93052D5A}" presName="rootText3" presStyleLbl="asst1" presStyleIdx="5" presStyleCnt="11" custLinFactNeighborX="-74537" custLinFactNeighborY="14373">
        <dgm:presLayoutVars>
          <dgm:chPref val="3"/>
        </dgm:presLayoutVars>
      </dgm:prSet>
      <dgm:spPr/>
    </dgm:pt>
    <dgm:pt modelId="{DCB8CFE4-F148-4124-A3BD-45B933CC1139}" type="pres">
      <dgm:prSet presAssocID="{AA0AA0A1-C0C6-4F84-A0FC-FB1A93052D5A}" presName="rootConnector3" presStyleLbl="asst1" presStyleIdx="5" presStyleCnt="11"/>
      <dgm:spPr/>
    </dgm:pt>
    <dgm:pt modelId="{A9B930FE-0BA8-44D1-BFFD-7CF33CD152EC}" type="pres">
      <dgm:prSet presAssocID="{AA0AA0A1-C0C6-4F84-A0FC-FB1A93052D5A}" presName="hierChild6" presStyleCnt="0"/>
      <dgm:spPr/>
    </dgm:pt>
    <dgm:pt modelId="{91FD5B78-8F61-4158-9561-FC6D79E1FCBF}" type="pres">
      <dgm:prSet presAssocID="{AA0AA0A1-C0C6-4F84-A0FC-FB1A93052D5A}" presName="hierChild7" presStyleCnt="0"/>
      <dgm:spPr/>
    </dgm:pt>
    <dgm:pt modelId="{4A9A9841-8DC1-4E09-A6EA-31C840D3468D}" type="pres">
      <dgm:prSet presAssocID="{66C23880-0BB6-465D-B3A7-52189983EED4}" presName="Name111" presStyleLbl="parChTrans1D4" presStyleIdx="2" presStyleCnt="6"/>
      <dgm:spPr/>
    </dgm:pt>
    <dgm:pt modelId="{7C50C7B8-ECC3-4EC4-9F39-0801FCD5ADDB}" type="pres">
      <dgm:prSet presAssocID="{57004343-7F1C-446F-9E63-2207A3CFF5F6}" presName="hierRoot3" presStyleCnt="0">
        <dgm:presLayoutVars>
          <dgm:hierBranch val="init"/>
        </dgm:presLayoutVars>
      </dgm:prSet>
      <dgm:spPr/>
    </dgm:pt>
    <dgm:pt modelId="{289DE3D8-E3F7-4418-835B-01C2EB43FF8F}" type="pres">
      <dgm:prSet presAssocID="{57004343-7F1C-446F-9E63-2207A3CFF5F6}" presName="rootComposite3" presStyleCnt="0"/>
      <dgm:spPr/>
    </dgm:pt>
    <dgm:pt modelId="{1B533B0E-126C-4D6D-B533-C6A905CC62B4}" type="pres">
      <dgm:prSet presAssocID="{57004343-7F1C-446F-9E63-2207A3CFF5F6}" presName="rootText3" presStyleLbl="asst1" presStyleIdx="6" presStyleCnt="11" custLinFactX="35371" custLinFactNeighborX="100000" custLinFactNeighborY="26500">
        <dgm:presLayoutVars>
          <dgm:chPref val="3"/>
        </dgm:presLayoutVars>
      </dgm:prSet>
      <dgm:spPr/>
    </dgm:pt>
    <dgm:pt modelId="{94601DB3-83E9-475B-A1D1-F209CFC6F0E2}" type="pres">
      <dgm:prSet presAssocID="{57004343-7F1C-446F-9E63-2207A3CFF5F6}" presName="rootConnector3" presStyleLbl="asst1" presStyleIdx="6" presStyleCnt="11"/>
      <dgm:spPr/>
    </dgm:pt>
    <dgm:pt modelId="{F31568C5-704B-4E05-ABEB-2FE00AEA4E6E}" type="pres">
      <dgm:prSet presAssocID="{57004343-7F1C-446F-9E63-2207A3CFF5F6}" presName="hierChild6" presStyleCnt="0"/>
      <dgm:spPr/>
    </dgm:pt>
    <dgm:pt modelId="{6D161DE9-7E19-4249-BB78-7485464CA75D}" type="pres">
      <dgm:prSet presAssocID="{57004343-7F1C-446F-9E63-2207A3CFF5F6}" presName="hierChild7" presStyleCnt="0"/>
      <dgm:spPr/>
    </dgm:pt>
    <dgm:pt modelId="{66F9A54B-E113-4479-A470-32B6B42A6476}" type="pres">
      <dgm:prSet presAssocID="{F364ABA6-9642-46D6-9F8D-0A9BEA2ED84C}" presName="Name111" presStyleLbl="parChTrans1D4" presStyleIdx="3" presStyleCnt="6"/>
      <dgm:spPr/>
    </dgm:pt>
    <dgm:pt modelId="{0DC648F1-3D2A-4B9B-BC86-64441DE76BFF}" type="pres">
      <dgm:prSet presAssocID="{282B8629-2A01-4915-8A7D-F4862CD7AE7F}" presName="hierRoot3" presStyleCnt="0">
        <dgm:presLayoutVars>
          <dgm:hierBranch val="init"/>
        </dgm:presLayoutVars>
      </dgm:prSet>
      <dgm:spPr/>
    </dgm:pt>
    <dgm:pt modelId="{7D71F36C-D6EB-44C5-A438-2768C6D18864}" type="pres">
      <dgm:prSet presAssocID="{282B8629-2A01-4915-8A7D-F4862CD7AE7F}" presName="rootComposite3" presStyleCnt="0"/>
      <dgm:spPr/>
    </dgm:pt>
    <dgm:pt modelId="{854E0382-E8C5-4B75-97CE-FB8888BC8CD8}" type="pres">
      <dgm:prSet presAssocID="{282B8629-2A01-4915-8A7D-F4862CD7AE7F}" presName="rootText3" presStyleLbl="asst1" presStyleIdx="7" presStyleCnt="11" custLinFactNeighborX="96752" custLinFactNeighborY="60996">
        <dgm:presLayoutVars>
          <dgm:chPref val="3"/>
        </dgm:presLayoutVars>
      </dgm:prSet>
      <dgm:spPr/>
    </dgm:pt>
    <dgm:pt modelId="{848DD775-EFD3-4E97-9113-CC65A1098EF5}" type="pres">
      <dgm:prSet presAssocID="{282B8629-2A01-4915-8A7D-F4862CD7AE7F}" presName="rootConnector3" presStyleLbl="asst1" presStyleIdx="7" presStyleCnt="11"/>
      <dgm:spPr/>
    </dgm:pt>
    <dgm:pt modelId="{B15B3924-9ABB-49F8-9C35-FBAEB749BF11}" type="pres">
      <dgm:prSet presAssocID="{282B8629-2A01-4915-8A7D-F4862CD7AE7F}" presName="hierChild6" presStyleCnt="0"/>
      <dgm:spPr/>
    </dgm:pt>
    <dgm:pt modelId="{0BFC569A-925E-4A80-B801-980082F4C26F}" type="pres">
      <dgm:prSet presAssocID="{282B8629-2A01-4915-8A7D-F4862CD7AE7F}" presName="hierChild7" presStyleCnt="0"/>
      <dgm:spPr/>
    </dgm:pt>
    <dgm:pt modelId="{202EE24F-291D-4F0A-BAE5-99E56F3CF619}" type="pres">
      <dgm:prSet presAssocID="{3F61C748-1703-43D4-B3B0-F25D89ADA071}" presName="Name111" presStyleLbl="parChTrans1D4" presStyleIdx="4" presStyleCnt="6"/>
      <dgm:spPr/>
    </dgm:pt>
    <dgm:pt modelId="{4D9994CE-25BE-4F46-95A9-2E9AD7D90184}" type="pres">
      <dgm:prSet presAssocID="{E9AFDD28-C445-4C3C-BD85-E96773521330}" presName="hierRoot3" presStyleCnt="0">
        <dgm:presLayoutVars>
          <dgm:hierBranch val="init"/>
        </dgm:presLayoutVars>
      </dgm:prSet>
      <dgm:spPr/>
    </dgm:pt>
    <dgm:pt modelId="{F1CE657E-B0A4-4E1F-822F-D5E125033B3D}" type="pres">
      <dgm:prSet presAssocID="{E9AFDD28-C445-4C3C-BD85-E96773521330}" presName="rootComposite3" presStyleCnt="0"/>
      <dgm:spPr/>
    </dgm:pt>
    <dgm:pt modelId="{FBC62D60-41A3-4D5C-AE0A-58EC3DB1461D}" type="pres">
      <dgm:prSet presAssocID="{E9AFDD28-C445-4C3C-BD85-E96773521330}" presName="rootText3" presStyleLbl="asst1" presStyleIdx="8" presStyleCnt="11" custLinFactX="60902" custLinFactNeighborX="100000" custLinFactNeighborY="60996">
        <dgm:presLayoutVars>
          <dgm:chPref val="3"/>
        </dgm:presLayoutVars>
      </dgm:prSet>
      <dgm:spPr/>
    </dgm:pt>
    <dgm:pt modelId="{DAB49F3F-05E2-4A96-B1E4-E8781524F7FE}" type="pres">
      <dgm:prSet presAssocID="{E9AFDD28-C445-4C3C-BD85-E96773521330}" presName="rootConnector3" presStyleLbl="asst1" presStyleIdx="8" presStyleCnt="11"/>
      <dgm:spPr/>
    </dgm:pt>
    <dgm:pt modelId="{D2DA48D0-745A-41FA-9900-05C3A34FF3DD}" type="pres">
      <dgm:prSet presAssocID="{E9AFDD28-C445-4C3C-BD85-E96773521330}" presName="hierChild6" presStyleCnt="0"/>
      <dgm:spPr/>
    </dgm:pt>
    <dgm:pt modelId="{D73E5CC9-33CC-439A-A785-1FB65FAA83FE}" type="pres">
      <dgm:prSet presAssocID="{E9AFDD28-C445-4C3C-BD85-E96773521330}" presName="hierChild7" presStyleCnt="0"/>
      <dgm:spPr/>
    </dgm:pt>
    <dgm:pt modelId="{7F562888-3A6C-49EA-A306-8443E71AEFAA}" type="pres">
      <dgm:prSet presAssocID="{DAA71B9E-A143-4CBD-99E8-EE5F5318BDBE}" presName="Name111" presStyleLbl="parChTrans1D4" presStyleIdx="5" presStyleCnt="6"/>
      <dgm:spPr/>
    </dgm:pt>
    <dgm:pt modelId="{CD6CA41C-98D6-458A-B67D-0965E3F1734E}" type="pres">
      <dgm:prSet presAssocID="{A1CE783F-D9E4-4A38-BF19-ECE2646D683F}" presName="hierRoot3" presStyleCnt="0">
        <dgm:presLayoutVars>
          <dgm:hierBranch val="init"/>
        </dgm:presLayoutVars>
      </dgm:prSet>
      <dgm:spPr/>
    </dgm:pt>
    <dgm:pt modelId="{F3A453D0-0555-4941-8B84-2CF2BCADFBA0}" type="pres">
      <dgm:prSet presAssocID="{A1CE783F-D9E4-4A38-BF19-ECE2646D683F}" presName="rootComposite3" presStyleCnt="0"/>
      <dgm:spPr/>
    </dgm:pt>
    <dgm:pt modelId="{C409578C-7ECD-42F4-9D56-A2B9F50D9B03}" type="pres">
      <dgm:prSet presAssocID="{A1CE783F-D9E4-4A38-BF19-ECE2646D683F}" presName="rootText3" presStyleLbl="asst1" presStyleIdx="9" presStyleCnt="11" custLinFactX="-100000" custLinFactNeighborX="-152500" custLinFactNeighborY="25240">
        <dgm:presLayoutVars>
          <dgm:chPref val="3"/>
        </dgm:presLayoutVars>
      </dgm:prSet>
      <dgm:spPr>
        <a:prstGeom prst="snip1Rect">
          <a:avLst/>
        </a:prstGeom>
      </dgm:spPr>
    </dgm:pt>
    <dgm:pt modelId="{D6ACFC1F-60BA-43A6-B9B3-8B920DF5D895}" type="pres">
      <dgm:prSet presAssocID="{A1CE783F-D9E4-4A38-BF19-ECE2646D683F}" presName="rootConnector3" presStyleLbl="asst1" presStyleIdx="9" presStyleCnt="11"/>
      <dgm:spPr/>
    </dgm:pt>
    <dgm:pt modelId="{3C5074F8-BB70-4D5B-9607-41B984122029}" type="pres">
      <dgm:prSet presAssocID="{A1CE783F-D9E4-4A38-BF19-ECE2646D683F}" presName="hierChild6" presStyleCnt="0"/>
      <dgm:spPr/>
    </dgm:pt>
    <dgm:pt modelId="{195204B4-9A74-43D2-ABAA-C84BA5D21794}" type="pres">
      <dgm:prSet presAssocID="{A1CE783F-D9E4-4A38-BF19-ECE2646D683F}" presName="hierChild7" presStyleCnt="0"/>
      <dgm:spPr/>
    </dgm:pt>
    <dgm:pt modelId="{57E44384-3F68-4BCE-8BA1-0C31A1EFEF9E}" type="pres">
      <dgm:prSet presAssocID="{3C481D9F-1564-406C-9BB6-752DDDF4A74C}" presName="Name111" presStyleLbl="parChTrans1D2" presStyleIdx="2" presStyleCnt="3"/>
      <dgm:spPr/>
    </dgm:pt>
    <dgm:pt modelId="{91DFB4F1-C2B3-4995-BA39-4C5CE3C0D92A}" type="pres">
      <dgm:prSet presAssocID="{D94F0C27-03E5-4281-8090-AA3AE2DF153B}" presName="hierRoot3" presStyleCnt="0">
        <dgm:presLayoutVars>
          <dgm:hierBranch val="init"/>
        </dgm:presLayoutVars>
      </dgm:prSet>
      <dgm:spPr/>
    </dgm:pt>
    <dgm:pt modelId="{80309484-8390-44E0-9B00-1313ADBCBB28}" type="pres">
      <dgm:prSet presAssocID="{D94F0C27-03E5-4281-8090-AA3AE2DF153B}" presName="rootComposite3" presStyleCnt="0"/>
      <dgm:spPr/>
    </dgm:pt>
    <dgm:pt modelId="{52D85898-2D9A-436F-AF03-55E0F2FEBCE8}" type="pres">
      <dgm:prSet presAssocID="{D94F0C27-03E5-4281-8090-AA3AE2DF153B}" presName="rootText3" presStyleLbl="asst1" presStyleIdx="10" presStyleCnt="11" custLinFactX="169718" custLinFactY="-262879" custLinFactNeighborX="200000" custLinFactNeighborY="-300000">
        <dgm:presLayoutVars>
          <dgm:chPref val="3"/>
        </dgm:presLayoutVars>
      </dgm:prSet>
      <dgm:spPr>
        <a:prstGeom prst="snip1Rect">
          <a:avLst/>
        </a:prstGeom>
      </dgm:spPr>
    </dgm:pt>
    <dgm:pt modelId="{36F983AA-D52C-41EA-BF1A-D170D9B1A824}" type="pres">
      <dgm:prSet presAssocID="{D94F0C27-03E5-4281-8090-AA3AE2DF153B}" presName="rootConnector3" presStyleLbl="asst1" presStyleIdx="10" presStyleCnt="11"/>
      <dgm:spPr/>
    </dgm:pt>
    <dgm:pt modelId="{78F50EB6-7A4D-4DC6-B42F-C4A75219F4BD}" type="pres">
      <dgm:prSet presAssocID="{D94F0C27-03E5-4281-8090-AA3AE2DF153B}" presName="hierChild6" presStyleCnt="0"/>
      <dgm:spPr/>
    </dgm:pt>
    <dgm:pt modelId="{3811CA39-2DC9-4295-99E5-47A5030E7F21}" type="pres">
      <dgm:prSet presAssocID="{D94F0C27-03E5-4281-8090-AA3AE2DF153B}" presName="hierChild7" presStyleCnt="0"/>
      <dgm:spPr/>
    </dgm:pt>
  </dgm:ptLst>
  <dgm:cxnLst>
    <dgm:cxn modelId="{4A096405-4B20-42F9-8200-D2C7AC24239C}" srcId="{57004343-7F1C-446F-9E63-2207A3CFF5F6}" destId="{282B8629-2A01-4915-8A7D-F4862CD7AE7F}" srcOrd="0" destOrd="0" parTransId="{F364ABA6-9642-46D6-9F8D-0A9BEA2ED84C}" sibTransId="{B160BCA3-2F7D-4372-B52C-0D85CBD02182}"/>
    <dgm:cxn modelId="{A01B020B-B91D-4895-951E-3ACDD1C04B87}" type="presOf" srcId="{3F61C748-1703-43D4-B3B0-F25D89ADA071}" destId="{202EE24F-291D-4F0A-BAE5-99E56F3CF619}" srcOrd="0" destOrd="0" presId="urn:microsoft.com/office/officeart/2005/8/layout/orgChart1"/>
    <dgm:cxn modelId="{69124614-C4A1-4520-B8D6-6121376FBE1D}" type="presOf" srcId="{57004343-7F1C-446F-9E63-2207A3CFF5F6}" destId="{1B533B0E-126C-4D6D-B533-C6A905CC62B4}" srcOrd="0" destOrd="0" presId="urn:microsoft.com/office/officeart/2005/8/layout/orgChart1"/>
    <dgm:cxn modelId="{77191217-27EA-4686-92E6-3B03A2389742}" type="presOf" srcId="{FC8A948E-C462-42AA-B592-D7D9D1B5DB04}" destId="{B03AEB95-DD40-430F-82F6-0494D56BE0E8}" srcOrd="0" destOrd="0" presId="urn:microsoft.com/office/officeart/2005/8/layout/orgChart1"/>
    <dgm:cxn modelId="{FC1EEC20-B7DC-4B3C-8E8A-B6E92F5C26FF}" type="presOf" srcId="{1804ED72-6EC7-42E0-B2F5-9C147E1312C3}" destId="{88DBCCD7-E6F0-4604-86FC-75CF8656CDAA}" srcOrd="0" destOrd="0" presId="urn:microsoft.com/office/officeart/2005/8/layout/orgChart1"/>
    <dgm:cxn modelId="{9BA27823-9B11-40E5-B426-EEF367589D76}" type="presOf" srcId="{D94F0C27-03E5-4281-8090-AA3AE2DF153B}" destId="{52D85898-2D9A-436F-AF03-55E0F2FEBCE8}" srcOrd="0" destOrd="0" presId="urn:microsoft.com/office/officeart/2005/8/layout/orgChart1"/>
    <dgm:cxn modelId="{BED1FE24-FEE3-43E9-8BE4-EE37A5293270}" type="presOf" srcId="{F31F9999-976B-46DE-8F67-702574001BDB}" destId="{AA15FD4E-DA65-49EA-90E3-5251D561E793}" srcOrd="0" destOrd="0" presId="urn:microsoft.com/office/officeart/2005/8/layout/orgChart1"/>
    <dgm:cxn modelId="{035D382F-61E7-4426-A579-46E2BD1E9CA1}" type="presOf" srcId="{854A6825-BBBC-4680-BCC0-AFE47DE5DB81}" destId="{19088F7F-5116-4212-8091-363DE59B6D50}" srcOrd="1" destOrd="0" presId="urn:microsoft.com/office/officeart/2005/8/layout/orgChart1"/>
    <dgm:cxn modelId="{7EC95333-2CBA-4987-9A05-020DB2DCD571}" type="presOf" srcId="{E9DCE0C1-4CD2-43B1-BF60-142CBA753318}" destId="{B7372680-DD76-431C-B569-706FB456D220}" srcOrd="0" destOrd="0" presId="urn:microsoft.com/office/officeart/2005/8/layout/orgChart1"/>
    <dgm:cxn modelId="{59D13736-4505-462A-84FB-F912E88A70C5}" type="presOf" srcId="{E9DCE0C1-4CD2-43B1-BF60-142CBA753318}" destId="{CE66B4E1-85AE-4DD0-8512-CE74E2F609E1}" srcOrd="1" destOrd="0" presId="urn:microsoft.com/office/officeart/2005/8/layout/orgChart1"/>
    <dgm:cxn modelId="{2AFB5F3C-930C-4FBA-96B0-80574B6E9397}" type="presOf" srcId="{02CE628E-CBCA-4BC7-8225-93C7F4120F66}" destId="{CB2E0690-E79E-42F3-9869-CAA4B52FDCE6}" srcOrd="1" destOrd="0" presId="urn:microsoft.com/office/officeart/2005/8/layout/orgChart1"/>
    <dgm:cxn modelId="{58C05740-7B86-4165-A6B5-FB82AEF15E60}" type="presOf" srcId="{6C7187E3-9EBA-4007-82C8-3EFD0488DBD6}" destId="{1B19FA5A-486A-483F-84EE-FFDA33BE6BCF}" srcOrd="0" destOrd="0" presId="urn:microsoft.com/office/officeart/2005/8/layout/orgChart1"/>
    <dgm:cxn modelId="{BAF21B5E-925E-400F-9759-22737F950E13}" type="presOf" srcId="{D94F0C27-03E5-4281-8090-AA3AE2DF153B}" destId="{36F983AA-D52C-41EA-BF1A-D170D9B1A824}" srcOrd="1" destOrd="0" presId="urn:microsoft.com/office/officeart/2005/8/layout/orgChart1"/>
    <dgm:cxn modelId="{8A93715E-0D5D-4BCE-ADD0-AB248CB5A9FE}" srcId="{02CE628E-CBCA-4BC7-8225-93C7F4120F66}" destId="{E9DCE0C1-4CD2-43B1-BF60-142CBA753318}" srcOrd="1" destOrd="0" parTransId="{3A480AD7-DD54-4D40-92F5-09D7A4E4A8F5}" sibTransId="{75414273-0026-45E9-9276-34FB90584045}"/>
    <dgm:cxn modelId="{2D574263-0BC2-4261-BD06-2BDDD87BA120}" srcId="{854A6825-BBBC-4680-BCC0-AFE47DE5DB81}" destId="{FF1B9129-1C48-43C7-9AD7-AC2EC2AF4C45}" srcOrd="0" destOrd="0" parTransId="{1804ED72-6EC7-42E0-B2F5-9C147E1312C3}" sibTransId="{5EFBA437-91EB-4461-96AA-E4E7757B6DF8}"/>
    <dgm:cxn modelId="{4AD8D469-E77F-4597-9317-99C2C71FDD45}" srcId="{57004343-7F1C-446F-9E63-2207A3CFF5F6}" destId="{E9AFDD28-C445-4C3C-BD85-E96773521330}" srcOrd="1" destOrd="0" parTransId="{3F61C748-1703-43D4-B3B0-F25D89ADA071}" sibTransId="{B2DAF25C-5B83-4CC3-AE14-166B57B3D258}"/>
    <dgm:cxn modelId="{88590951-C2AB-4E86-98A7-1DE9EAF703E7}" type="presOf" srcId="{A1CE783F-D9E4-4A38-BF19-ECE2646D683F}" destId="{D6ACFC1F-60BA-43A6-B9B3-8B920DF5D895}" srcOrd="1" destOrd="0" presId="urn:microsoft.com/office/officeart/2005/8/layout/orgChart1"/>
    <dgm:cxn modelId="{5818B272-2760-4CC4-9389-4F61DF113A90}" type="presOf" srcId="{3A480AD7-DD54-4D40-92F5-09D7A4E4A8F5}" destId="{8E3BBC43-3B98-40CB-B125-D4F390A4CA13}" srcOrd="0" destOrd="0" presId="urn:microsoft.com/office/officeart/2005/8/layout/orgChart1"/>
    <dgm:cxn modelId="{E6A94473-D056-460A-BEF9-07A4B9DBF0D5}" type="presOf" srcId="{6F201158-266F-4829-846C-31F53CACF591}" destId="{D492D649-E63C-4966-8FE4-BF796FFDC158}" srcOrd="0" destOrd="0" presId="urn:microsoft.com/office/officeart/2005/8/layout/orgChart1"/>
    <dgm:cxn modelId="{CCB1E559-6B1A-4206-AD02-6A4B893296BC}" type="presOf" srcId="{57004343-7F1C-446F-9E63-2207A3CFF5F6}" destId="{94601DB3-83E9-475B-A1D1-F209CFC6F0E2}" srcOrd="1" destOrd="0" presId="urn:microsoft.com/office/officeart/2005/8/layout/orgChart1"/>
    <dgm:cxn modelId="{718A4480-FC62-44E6-BE30-83CA5D635044}" type="presOf" srcId="{282B8629-2A01-4915-8A7D-F4862CD7AE7F}" destId="{854E0382-E8C5-4B75-97CE-FB8888BC8CD8}" srcOrd="0" destOrd="0" presId="urn:microsoft.com/office/officeart/2005/8/layout/orgChart1"/>
    <dgm:cxn modelId="{29435983-8D65-4ECF-A402-BFB7CE5300AC}" type="presOf" srcId="{02CE628E-CBCA-4BC7-8225-93C7F4120F66}" destId="{AFC03F3F-C0EC-4BA2-A190-7AFCA3EFCA30}" srcOrd="0" destOrd="0" presId="urn:microsoft.com/office/officeart/2005/8/layout/orgChart1"/>
    <dgm:cxn modelId="{A0D4BA83-F7CB-4394-8D73-A5E209755D13}" type="presOf" srcId="{3C481D9F-1564-406C-9BB6-752DDDF4A74C}" destId="{57E44384-3F68-4BCE-8BA1-0C31A1EFEF9E}" srcOrd="0" destOrd="0" presId="urn:microsoft.com/office/officeart/2005/8/layout/orgChart1"/>
    <dgm:cxn modelId="{A4B8FE83-2FF9-43E6-8FEC-3D51CB342845}" srcId="{02CE628E-CBCA-4BC7-8225-93C7F4120F66}" destId="{6F201158-266F-4829-846C-31F53CACF591}" srcOrd="0" destOrd="0" parTransId="{FC8A948E-C462-42AA-B592-D7D9D1B5DB04}" sibTransId="{0EE90EA4-A08A-428E-BA4C-E16B0C8F865A}"/>
    <dgm:cxn modelId="{AE483C8B-D078-4402-BE30-522EAFF539F7}" type="presOf" srcId="{E9AFDD28-C445-4C3C-BD85-E96773521330}" destId="{DAB49F3F-05E2-4A96-B1E4-E8781524F7FE}" srcOrd="1" destOrd="0" presId="urn:microsoft.com/office/officeart/2005/8/layout/orgChart1"/>
    <dgm:cxn modelId="{F7FD6191-D4DD-4B9C-B5C8-C9A07B9703BE}" type="presOf" srcId="{AA0AA0A1-C0C6-4F84-A0FC-FB1A93052D5A}" destId="{BB367C3A-753E-4A8B-A095-0914B8FEA146}" srcOrd="0" destOrd="0" presId="urn:microsoft.com/office/officeart/2005/8/layout/orgChart1"/>
    <dgm:cxn modelId="{7CDB389C-E777-48DA-8AB4-188A5A96EFAF}" type="presOf" srcId="{8FB33B52-41FF-4C3F-8FED-FAE7B2806809}" destId="{E485AF8C-AB85-4EBB-85F7-163E60A675FD}" srcOrd="0" destOrd="0" presId="urn:microsoft.com/office/officeart/2005/8/layout/orgChart1"/>
    <dgm:cxn modelId="{9CEB48A7-17D2-475A-B75B-3348A19C6048}" type="presOf" srcId="{3A9CE836-4713-46C2-B8C9-C8412F6F6EC2}" destId="{EBA896B8-A286-481F-8C7E-16F54B8EEA45}" srcOrd="0" destOrd="0" presId="urn:microsoft.com/office/officeart/2005/8/layout/orgChart1"/>
    <dgm:cxn modelId="{ECAEDCAF-3FC6-4BD9-B7E8-ED567153608D}" srcId="{E9DCE0C1-4CD2-43B1-BF60-142CBA753318}" destId="{AA0AA0A1-C0C6-4F84-A0FC-FB1A93052D5A}" srcOrd="1" destOrd="0" parTransId="{F31F9999-976B-46DE-8F67-702574001BDB}" sibTransId="{18E09AA5-4625-4914-BA98-DF12CC8E536A}"/>
    <dgm:cxn modelId="{57052CB4-925D-4E22-B1C3-E26125236B33}" type="presOf" srcId="{FF1B9129-1C48-43C7-9AD7-AC2EC2AF4C45}" destId="{93C61D07-05AA-464C-9FAC-0E13B6C708F6}" srcOrd="0" destOrd="0" presId="urn:microsoft.com/office/officeart/2005/8/layout/orgChart1"/>
    <dgm:cxn modelId="{765A02B5-8869-49A9-9D82-3595F73C42C7}" type="presOf" srcId="{6F201158-266F-4829-846C-31F53CACF591}" destId="{1BF54E5E-6E7F-4A74-873F-CEFABA5A7670}" srcOrd="1" destOrd="0" presId="urn:microsoft.com/office/officeart/2005/8/layout/orgChart1"/>
    <dgm:cxn modelId="{21F135B7-7A2F-4A37-96D1-CA5FD6F42A28}" srcId="{854A6825-BBBC-4680-BCC0-AFE47DE5DB81}" destId="{6C7187E3-9EBA-4007-82C8-3EFD0488DBD6}" srcOrd="1" destOrd="0" parTransId="{95DBA969-CCB7-4DC7-8F87-E646751E5224}" sibTransId="{57DA0897-83AA-4A90-9DF0-6776AC4D94B9}"/>
    <dgm:cxn modelId="{04C116BA-2622-45D0-9C09-ED23C0DD5FF9}" type="presOf" srcId="{854A6825-BBBC-4680-BCC0-AFE47DE5DB81}" destId="{123175E8-2D7E-43C6-8CF9-9685C9589796}" srcOrd="0" destOrd="0" presId="urn:microsoft.com/office/officeart/2005/8/layout/orgChart1"/>
    <dgm:cxn modelId="{A26D92BA-3176-40B0-B4B1-7E2A9B298AFA}" type="presOf" srcId="{95DBA969-CCB7-4DC7-8F87-E646751E5224}" destId="{2C12159F-3AEE-4360-9318-A2559587043D}" srcOrd="0" destOrd="0" presId="urn:microsoft.com/office/officeart/2005/8/layout/orgChart1"/>
    <dgm:cxn modelId="{F85728BD-392D-4761-956A-3A6DDEECE4D0}" srcId="{E9DCE0C1-4CD2-43B1-BF60-142CBA753318}" destId="{854A6825-BBBC-4680-BCC0-AFE47DE5DB81}" srcOrd="0" destOrd="0" parTransId="{3A9CE836-4713-46C2-B8C9-C8412F6F6EC2}" sibTransId="{5EAA0C06-16ED-4256-B550-AB4DD93A635D}"/>
    <dgm:cxn modelId="{5645D4CA-7815-4BA3-B14A-DD30DEABE3EB}" srcId="{02CE628E-CBCA-4BC7-8225-93C7F4120F66}" destId="{D94F0C27-03E5-4281-8090-AA3AE2DF153B}" srcOrd="2" destOrd="0" parTransId="{3C481D9F-1564-406C-9BB6-752DDDF4A74C}" sibTransId="{3B7E2F93-1855-4BE6-B56F-4935FA6B2C52}"/>
    <dgm:cxn modelId="{FDCC1DCD-1FD3-419D-A14A-465AC8E88F46}" type="presOf" srcId="{6C7187E3-9EBA-4007-82C8-3EFD0488DBD6}" destId="{BA576EF3-2F0E-46D8-8C76-988803B7281E}" srcOrd="1" destOrd="0" presId="urn:microsoft.com/office/officeart/2005/8/layout/orgChart1"/>
    <dgm:cxn modelId="{248210D3-021B-4934-8ED5-B01E1E3C322D}" type="presOf" srcId="{FF1B9129-1C48-43C7-9AD7-AC2EC2AF4C45}" destId="{A3972FA2-D4D6-43CD-A1AA-F595DAA98904}" srcOrd="1" destOrd="0" presId="urn:microsoft.com/office/officeart/2005/8/layout/orgChart1"/>
    <dgm:cxn modelId="{056B62D7-9737-4CEF-97CD-B17BB6EB1F3A}" srcId="{8FB33B52-41FF-4C3F-8FED-FAE7B2806809}" destId="{02CE628E-CBCA-4BC7-8225-93C7F4120F66}" srcOrd="0" destOrd="0" parTransId="{28CE5344-2BAE-4B30-9F26-3E624CF505C9}" sibTransId="{368707A3-2709-4C5E-A8BE-9AD9B5D05C76}"/>
    <dgm:cxn modelId="{67DB33D9-8A36-44EF-A3A0-F903A38069D2}" type="presOf" srcId="{F364ABA6-9642-46D6-9F8D-0A9BEA2ED84C}" destId="{66F9A54B-E113-4479-A470-32B6B42A6476}" srcOrd="0" destOrd="0" presId="urn:microsoft.com/office/officeart/2005/8/layout/orgChart1"/>
    <dgm:cxn modelId="{BC4904DA-26D2-4928-96D2-12CEBC5FE608}" type="presOf" srcId="{A1CE783F-D9E4-4A38-BF19-ECE2646D683F}" destId="{C409578C-7ECD-42F4-9D56-A2B9F50D9B03}" srcOrd="0" destOrd="0" presId="urn:microsoft.com/office/officeart/2005/8/layout/orgChart1"/>
    <dgm:cxn modelId="{95C3E2E2-52F6-465C-B951-64EF03AFBEBD}" type="presOf" srcId="{AA0AA0A1-C0C6-4F84-A0FC-FB1A93052D5A}" destId="{DCB8CFE4-F148-4124-A3BD-45B933CC1139}" srcOrd="1" destOrd="0" presId="urn:microsoft.com/office/officeart/2005/8/layout/orgChart1"/>
    <dgm:cxn modelId="{3CC722E4-1B4B-4840-B365-332A93E37FBE}" type="presOf" srcId="{66C23880-0BB6-465D-B3A7-52189983EED4}" destId="{4A9A9841-8DC1-4E09-A6EA-31C840D3468D}" srcOrd="0" destOrd="0" presId="urn:microsoft.com/office/officeart/2005/8/layout/orgChart1"/>
    <dgm:cxn modelId="{D9FC68E8-8B91-44AA-8C06-9037FBE010F8}" srcId="{AA0AA0A1-C0C6-4F84-A0FC-FB1A93052D5A}" destId="{57004343-7F1C-446F-9E63-2207A3CFF5F6}" srcOrd="0" destOrd="0" parTransId="{66C23880-0BB6-465D-B3A7-52189983EED4}" sibTransId="{31722FB3-1C4C-45C0-8AFA-0A0F4CF4FE2B}"/>
    <dgm:cxn modelId="{699B21F3-7885-4123-9E1E-CB44A0E14BFA}" srcId="{AA0AA0A1-C0C6-4F84-A0FC-FB1A93052D5A}" destId="{A1CE783F-D9E4-4A38-BF19-ECE2646D683F}" srcOrd="1" destOrd="0" parTransId="{DAA71B9E-A143-4CBD-99E8-EE5F5318BDBE}" sibTransId="{82E0876B-6315-4ACE-8E9D-1CFC133F73C8}"/>
    <dgm:cxn modelId="{329067F3-96AE-4478-AEF3-0CBEC710476B}" type="presOf" srcId="{E9AFDD28-C445-4C3C-BD85-E96773521330}" destId="{FBC62D60-41A3-4D5C-AE0A-58EC3DB1461D}" srcOrd="0" destOrd="0" presId="urn:microsoft.com/office/officeart/2005/8/layout/orgChart1"/>
    <dgm:cxn modelId="{25AE00F4-A4CD-4C4F-8FD7-F984F1152D30}" type="presOf" srcId="{DAA71B9E-A143-4CBD-99E8-EE5F5318BDBE}" destId="{7F562888-3A6C-49EA-A306-8443E71AEFAA}" srcOrd="0" destOrd="0" presId="urn:microsoft.com/office/officeart/2005/8/layout/orgChart1"/>
    <dgm:cxn modelId="{088728FA-3E9B-4874-85FF-B27666A28EF7}" type="presOf" srcId="{282B8629-2A01-4915-8A7D-F4862CD7AE7F}" destId="{848DD775-EFD3-4E97-9113-CC65A1098EF5}" srcOrd="1" destOrd="0" presId="urn:microsoft.com/office/officeart/2005/8/layout/orgChart1"/>
    <dgm:cxn modelId="{0250E17D-C800-4593-BDC3-9236769AB529}" type="presParOf" srcId="{E485AF8C-AB85-4EBB-85F7-163E60A675FD}" destId="{6DF00805-D95C-4CAD-B1C8-1133357EDEFC}" srcOrd="0" destOrd="0" presId="urn:microsoft.com/office/officeart/2005/8/layout/orgChart1"/>
    <dgm:cxn modelId="{B4F2F247-27BB-40D6-A9E4-3FC8C5187C98}" type="presParOf" srcId="{6DF00805-D95C-4CAD-B1C8-1133357EDEFC}" destId="{0C92A818-66D7-4152-9248-D00B00544FF1}" srcOrd="0" destOrd="0" presId="urn:microsoft.com/office/officeart/2005/8/layout/orgChart1"/>
    <dgm:cxn modelId="{229E2E7E-394A-4E4E-8602-CC2B6026F379}" type="presParOf" srcId="{0C92A818-66D7-4152-9248-D00B00544FF1}" destId="{AFC03F3F-C0EC-4BA2-A190-7AFCA3EFCA30}" srcOrd="0" destOrd="0" presId="urn:microsoft.com/office/officeart/2005/8/layout/orgChart1"/>
    <dgm:cxn modelId="{AE5A81BE-3DC7-44C8-8418-CB05678B7B2E}" type="presParOf" srcId="{0C92A818-66D7-4152-9248-D00B00544FF1}" destId="{CB2E0690-E79E-42F3-9869-CAA4B52FDCE6}" srcOrd="1" destOrd="0" presId="urn:microsoft.com/office/officeart/2005/8/layout/orgChart1"/>
    <dgm:cxn modelId="{78C1EA09-7E96-4FBB-97AE-609715EAE60B}" type="presParOf" srcId="{6DF00805-D95C-4CAD-B1C8-1133357EDEFC}" destId="{BBA0B2B0-56FF-4E9F-86BA-E7E01F9AF041}" srcOrd="1" destOrd="0" presId="urn:microsoft.com/office/officeart/2005/8/layout/orgChart1"/>
    <dgm:cxn modelId="{FA39B7F5-C764-48EA-B4C1-2EC2A3F7D0C4}" type="presParOf" srcId="{6DF00805-D95C-4CAD-B1C8-1133357EDEFC}" destId="{DB961C78-11E1-4755-B454-A4ACB58CC7AD}" srcOrd="2" destOrd="0" presId="urn:microsoft.com/office/officeart/2005/8/layout/orgChart1"/>
    <dgm:cxn modelId="{25AE86C9-13B3-4E1E-94A9-659D03574511}" type="presParOf" srcId="{DB961C78-11E1-4755-B454-A4ACB58CC7AD}" destId="{B03AEB95-DD40-430F-82F6-0494D56BE0E8}" srcOrd="0" destOrd="0" presId="urn:microsoft.com/office/officeart/2005/8/layout/orgChart1"/>
    <dgm:cxn modelId="{F7B2F9EE-42E9-46DE-9AFF-332F21F86630}" type="presParOf" srcId="{DB961C78-11E1-4755-B454-A4ACB58CC7AD}" destId="{EB6EC75E-E5EC-4989-9C73-DC37BD9FFB45}" srcOrd="1" destOrd="0" presId="urn:microsoft.com/office/officeart/2005/8/layout/orgChart1"/>
    <dgm:cxn modelId="{47D9CEC5-AD12-4DFD-AAD5-B9F707988579}" type="presParOf" srcId="{EB6EC75E-E5EC-4989-9C73-DC37BD9FFB45}" destId="{368EAB60-CA43-4D7D-827D-6FF64A8A4AF0}" srcOrd="0" destOrd="0" presId="urn:microsoft.com/office/officeart/2005/8/layout/orgChart1"/>
    <dgm:cxn modelId="{05513525-5ED4-4E97-B640-4E4BC26CDD95}" type="presParOf" srcId="{368EAB60-CA43-4D7D-827D-6FF64A8A4AF0}" destId="{D492D649-E63C-4966-8FE4-BF796FFDC158}" srcOrd="0" destOrd="0" presId="urn:microsoft.com/office/officeart/2005/8/layout/orgChart1"/>
    <dgm:cxn modelId="{1DF9EED8-AB5F-4B74-9D5E-EF6AAB1D3B6E}" type="presParOf" srcId="{368EAB60-CA43-4D7D-827D-6FF64A8A4AF0}" destId="{1BF54E5E-6E7F-4A74-873F-CEFABA5A7670}" srcOrd="1" destOrd="0" presId="urn:microsoft.com/office/officeart/2005/8/layout/orgChart1"/>
    <dgm:cxn modelId="{C4256158-5320-4F3F-9463-CC8EF06028BC}" type="presParOf" srcId="{EB6EC75E-E5EC-4989-9C73-DC37BD9FFB45}" destId="{B19A6B31-5216-4988-A8E6-4729BEA89EF9}" srcOrd="1" destOrd="0" presId="urn:microsoft.com/office/officeart/2005/8/layout/orgChart1"/>
    <dgm:cxn modelId="{E58E8A5D-708E-401E-A2AB-BA4C8BAC8E79}" type="presParOf" srcId="{EB6EC75E-E5EC-4989-9C73-DC37BD9FFB45}" destId="{A1AF7F4E-99A1-4F5B-9D8A-8C7EED7DEE4B}" srcOrd="2" destOrd="0" presId="urn:microsoft.com/office/officeart/2005/8/layout/orgChart1"/>
    <dgm:cxn modelId="{5C79D9A2-CA00-40C3-868E-1D6973C3DEF9}" type="presParOf" srcId="{DB961C78-11E1-4755-B454-A4ACB58CC7AD}" destId="{8E3BBC43-3B98-40CB-B125-D4F390A4CA13}" srcOrd="2" destOrd="0" presId="urn:microsoft.com/office/officeart/2005/8/layout/orgChart1"/>
    <dgm:cxn modelId="{50A28A7B-93FD-499C-A826-BFC7AD300CAC}" type="presParOf" srcId="{DB961C78-11E1-4755-B454-A4ACB58CC7AD}" destId="{8747917F-A7DE-4B9E-93D4-3F6848A4528C}" srcOrd="3" destOrd="0" presId="urn:microsoft.com/office/officeart/2005/8/layout/orgChart1"/>
    <dgm:cxn modelId="{C9292B02-4130-4F21-B82E-BB85AF809161}" type="presParOf" srcId="{8747917F-A7DE-4B9E-93D4-3F6848A4528C}" destId="{A57DD3A3-2F98-4871-88CC-67CB06FE33F2}" srcOrd="0" destOrd="0" presId="urn:microsoft.com/office/officeart/2005/8/layout/orgChart1"/>
    <dgm:cxn modelId="{6570237F-66E5-43D3-B7EE-1A4718E363B7}" type="presParOf" srcId="{A57DD3A3-2F98-4871-88CC-67CB06FE33F2}" destId="{B7372680-DD76-431C-B569-706FB456D220}" srcOrd="0" destOrd="0" presId="urn:microsoft.com/office/officeart/2005/8/layout/orgChart1"/>
    <dgm:cxn modelId="{C75A1B88-4859-402C-97CC-79537069FF90}" type="presParOf" srcId="{A57DD3A3-2F98-4871-88CC-67CB06FE33F2}" destId="{CE66B4E1-85AE-4DD0-8512-CE74E2F609E1}" srcOrd="1" destOrd="0" presId="urn:microsoft.com/office/officeart/2005/8/layout/orgChart1"/>
    <dgm:cxn modelId="{B16C8391-DC9A-43EA-9FBD-F89F77FA17C8}" type="presParOf" srcId="{8747917F-A7DE-4B9E-93D4-3F6848A4528C}" destId="{965F6575-600A-41C5-A651-4E76793747C9}" srcOrd="1" destOrd="0" presId="urn:microsoft.com/office/officeart/2005/8/layout/orgChart1"/>
    <dgm:cxn modelId="{0C02B841-8948-4BDE-B63E-7A8C9E95E1E3}" type="presParOf" srcId="{8747917F-A7DE-4B9E-93D4-3F6848A4528C}" destId="{B7A1248D-4135-43D1-AFA6-A9E2BF40BEC2}" srcOrd="2" destOrd="0" presId="urn:microsoft.com/office/officeart/2005/8/layout/orgChart1"/>
    <dgm:cxn modelId="{288C4A7F-BC93-4617-9CA5-039EE47549E2}" type="presParOf" srcId="{B7A1248D-4135-43D1-AFA6-A9E2BF40BEC2}" destId="{EBA896B8-A286-481F-8C7E-16F54B8EEA45}" srcOrd="0" destOrd="0" presId="urn:microsoft.com/office/officeart/2005/8/layout/orgChart1"/>
    <dgm:cxn modelId="{981F25E1-A41F-4C60-9930-9311F39DE91B}" type="presParOf" srcId="{B7A1248D-4135-43D1-AFA6-A9E2BF40BEC2}" destId="{C56AF468-C765-40A2-A904-A50C59503904}" srcOrd="1" destOrd="0" presId="urn:microsoft.com/office/officeart/2005/8/layout/orgChart1"/>
    <dgm:cxn modelId="{6F39C6B0-7B5D-4C83-AE13-FF1C80236F7C}" type="presParOf" srcId="{C56AF468-C765-40A2-A904-A50C59503904}" destId="{48051319-BBD7-46BF-AFF5-C7D7072B2684}" srcOrd="0" destOrd="0" presId="urn:microsoft.com/office/officeart/2005/8/layout/orgChart1"/>
    <dgm:cxn modelId="{CB854492-619C-4F42-A8F3-DB36886502A1}" type="presParOf" srcId="{48051319-BBD7-46BF-AFF5-C7D7072B2684}" destId="{123175E8-2D7E-43C6-8CF9-9685C9589796}" srcOrd="0" destOrd="0" presId="urn:microsoft.com/office/officeart/2005/8/layout/orgChart1"/>
    <dgm:cxn modelId="{62226CFB-5155-4F45-912B-207A4CBDA57E}" type="presParOf" srcId="{48051319-BBD7-46BF-AFF5-C7D7072B2684}" destId="{19088F7F-5116-4212-8091-363DE59B6D50}" srcOrd="1" destOrd="0" presId="urn:microsoft.com/office/officeart/2005/8/layout/orgChart1"/>
    <dgm:cxn modelId="{94B6C4AE-A59C-460E-A629-54F96D3FD5DC}" type="presParOf" srcId="{C56AF468-C765-40A2-A904-A50C59503904}" destId="{7281309C-476D-4121-9B42-EBD7E3D820F7}" srcOrd="1" destOrd="0" presId="urn:microsoft.com/office/officeart/2005/8/layout/orgChart1"/>
    <dgm:cxn modelId="{DDD30144-C0D1-41C5-AE23-09AD39005409}" type="presParOf" srcId="{C56AF468-C765-40A2-A904-A50C59503904}" destId="{4A690222-B303-4D3E-95F5-187ADCFF794F}" srcOrd="2" destOrd="0" presId="urn:microsoft.com/office/officeart/2005/8/layout/orgChart1"/>
    <dgm:cxn modelId="{B17A3667-7278-47EA-95EC-B9B865232150}" type="presParOf" srcId="{4A690222-B303-4D3E-95F5-187ADCFF794F}" destId="{88DBCCD7-E6F0-4604-86FC-75CF8656CDAA}" srcOrd="0" destOrd="0" presId="urn:microsoft.com/office/officeart/2005/8/layout/orgChart1"/>
    <dgm:cxn modelId="{4F7C7723-2DEB-4188-86E1-7304C2CB0E2A}" type="presParOf" srcId="{4A690222-B303-4D3E-95F5-187ADCFF794F}" destId="{4B00B91A-7185-4F72-BC08-6B75F5E616A9}" srcOrd="1" destOrd="0" presId="urn:microsoft.com/office/officeart/2005/8/layout/orgChart1"/>
    <dgm:cxn modelId="{856AAB28-EC1D-4756-B0DD-B22BC660D8A9}" type="presParOf" srcId="{4B00B91A-7185-4F72-BC08-6B75F5E616A9}" destId="{6F164A60-CAD4-4B97-85E8-B3BA245C4D0B}" srcOrd="0" destOrd="0" presId="urn:microsoft.com/office/officeart/2005/8/layout/orgChart1"/>
    <dgm:cxn modelId="{BF63C966-F8E8-4BAC-BD67-C2C1B68F73BD}" type="presParOf" srcId="{6F164A60-CAD4-4B97-85E8-B3BA245C4D0B}" destId="{93C61D07-05AA-464C-9FAC-0E13B6C708F6}" srcOrd="0" destOrd="0" presId="urn:microsoft.com/office/officeart/2005/8/layout/orgChart1"/>
    <dgm:cxn modelId="{FB74FABD-42E6-48D0-8DFE-B3EBADF75DCD}" type="presParOf" srcId="{6F164A60-CAD4-4B97-85E8-B3BA245C4D0B}" destId="{A3972FA2-D4D6-43CD-A1AA-F595DAA98904}" srcOrd="1" destOrd="0" presId="urn:microsoft.com/office/officeart/2005/8/layout/orgChart1"/>
    <dgm:cxn modelId="{D5B3C4F6-3F85-4360-ABB5-33254DF40278}" type="presParOf" srcId="{4B00B91A-7185-4F72-BC08-6B75F5E616A9}" destId="{B4518E36-44D3-4C37-9DD6-403DC75E7B73}" srcOrd="1" destOrd="0" presId="urn:microsoft.com/office/officeart/2005/8/layout/orgChart1"/>
    <dgm:cxn modelId="{97B05820-D2D9-4E2A-B9DE-F62416A5E219}" type="presParOf" srcId="{4B00B91A-7185-4F72-BC08-6B75F5E616A9}" destId="{648A118C-E63D-41B1-BD1E-10BB6C61A4CD}" srcOrd="2" destOrd="0" presId="urn:microsoft.com/office/officeart/2005/8/layout/orgChart1"/>
    <dgm:cxn modelId="{ED240174-1EEF-47C2-9111-F6328A3AC511}" type="presParOf" srcId="{4A690222-B303-4D3E-95F5-187ADCFF794F}" destId="{2C12159F-3AEE-4360-9318-A2559587043D}" srcOrd="2" destOrd="0" presId="urn:microsoft.com/office/officeart/2005/8/layout/orgChart1"/>
    <dgm:cxn modelId="{A69F36B2-8FB8-45AC-81D9-964E0D35AFE6}" type="presParOf" srcId="{4A690222-B303-4D3E-95F5-187ADCFF794F}" destId="{E44C3D65-7B2A-4D76-8508-20BA5754FC9F}" srcOrd="3" destOrd="0" presId="urn:microsoft.com/office/officeart/2005/8/layout/orgChart1"/>
    <dgm:cxn modelId="{CCE5CBA6-63B7-4398-9B56-07CF9723EDB1}" type="presParOf" srcId="{E44C3D65-7B2A-4D76-8508-20BA5754FC9F}" destId="{19FA24E9-4231-4653-9A99-5875CE08E125}" srcOrd="0" destOrd="0" presId="urn:microsoft.com/office/officeart/2005/8/layout/orgChart1"/>
    <dgm:cxn modelId="{558A9AA4-E3A6-4A4E-9242-EBAF3DDF327C}" type="presParOf" srcId="{19FA24E9-4231-4653-9A99-5875CE08E125}" destId="{1B19FA5A-486A-483F-84EE-FFDA33BE6BCF}" srcOrd="0" destOrd="0" presId="urn:microsoft.com/office/officeart/2005/8/layout/orgChart1"/>
    <dgm:cxn modelId="{ECDAFF69-1EEE-4CAF-9751-CC15001D2FB9}" type="presParOf" srcId="{19FA24E9-4231-4653-9A99-5875CE08E125}" destId="{BA576EF3-2F0E-46D8-8C76-988803B7281E}" srcOrd="1" destOrd="0" presId="urn:microsoft.com/office/officeart/2005/8/layout/orgChart1"/>
    <dgm:cxn modelId="{FC51E03B-32D8-4F44-88AD-F4B4C775EBC4}" type="presParOf" srcId="{E44C3D65-7B2A-4D76-8508-20BA5754FC9F}" destId="{04EC5E69-BD05-4CB0-8F4A-7DA910758BD8}" srcOrd="1" destOrd="0" presId="urn:microsoft.com/office/officeart/2005/8/layout/orgChart1"/>
    <dgm:cxn modelId="{9827345F-A057-4555-939D-E3EF3A421E0C}" type="presParOf" srcId="{E44C3D65-7B2A-4D76-8508-20BA5754FC9F}" destId="{BC1536EF-D409-44F6-9700-503ED9E2ABA0}" srcOrd="2" destOrd="0" presId="urn:microsoft.com/office/officeart/2005/8/layout/orgChart1"/>
    <dgm:cxn modelId="{9FEB606D-2E8C-45C0-A1A5-FF505031BD16}" type="presParOf" srcId="{B7A1248D-4135-43D1-AFA6-A9E2BF40BEC2}" destId="{AA15FD4E-DA65-49EA-90E3-5251D561E793}" srcOrd="2" destOrd="0" presId="urn:microsoft.com/office/officeart/2005/8/layout/orgChart1"/>
    <dgm:cxn modelId="{3C8D35BE-AACA-406B-B253-2391C30E065C}" type="presParOf" srcId="{B7A1248D-4135-43D1-AFA6-A9E2BF40BEC2}" destId="{6638821C-0C76-4FC3-82DF-BD4E10008049}" srcOrd="3" destOrd="0" presId="urn:microsoft.com/office/officeart/2005/8/layout/orgChart1"/>
    <dgm:cxn modelId="{A608332E-A89A-4534-A3C3-21EFE4C11D0C}" type="presParOf" srcId="{6638821C-0C76-4FC3-82DF-BD4E10008049}" destId="{06ABF59A-8DD4-45F0-8FF2-A585734D6E03}" srcOrd="0" destOrd="0" presId="urn:microsoft.com/office/officeart/2005/8/layout/orgChart1"/>
    <dgm:cxn modelId="{486977BD-643E-42D6-B624-EB515B8652A9}" type="presParOf" srcId="{06ABF59A-8DD4-45F0-8FF2-A585734D6E03}" destId="{BB367C3A-753E-4A8B-A095-0914B8FEA146}" srcOrd="0" destOrd="0" presId="urn:microsoft.com/office/officeart/2005/8/layout/orgChart1"/>
    <dgm:cxn modelId="{F3F43D04-651B-4AA5-98B6-D818F6DC3131}" type="presParOf" srcId="{06ABF59A-8DD4-45F0-8FF2-A585734D6E03}" destId="{DCB8CFE4-F148-4124-A3BD-45B933CC1139}" srcOrd="1" destOrd="0" presId="urn:microsoft.com/office/officeart/2005/8/layout/orgChart1"/>
    <dgm:cxn modelId="{CB5C970D-5D6F-4A4F-907F-7C71D3FFBC25}" type="presParOf" srcId="{6638821C-0C76-4FC3-82DF-BD4E10008049}" destId="{A9B930FE-0BA8-44D1-BFFD-7CF33CD152EC}" srcOrd="1" destOrd="0" presId="urn:microsoft.com/office/officeart/2005/8/layout/orgChart1"/>
    <dgm:cxn modelId="{28828F26-2EA1-44F5-8084-94F031255827}" type="presParOf" srcId="{6638821C-0C76-4FC3-82DF-BD4E10008049}" destId="{91FD5B78-8F61-4158-9561-FC6D79E1FCBF}" srcOrd="2" destOrd="0" presId="urn:microsoft.com/office/officeart/2005/8/layout/orgChart1"/>
    <dgm:cxn modelId="{484CDF41-57B9-4ED0-9F49-D36DE9B04486}" type="presParOf" srcId="{91FD5B78-8F61-4158-9561-FC6D79E1FCBF}" destId="{4A9A9841-8DC1-4E09-A6EA-31C840D3468D}" srcOrd="0" destOrd="0" presId="urn:microsoft.com/office/officeart/2005/8/layout/orgChart1"/>
    <dgm:cxn modelId="{4DE8652D-1C49-46F7-AB66-D4A80A4F660C}" type="presParOf" srcId="{91FD5B78-8F61-4158-9561-FC6D79E1FCBF}" destId="{7C50C7B8-ECC3-4EC4-9F39-0801FCD5ADDB}" srcOrd="1" destOrd="0" presId="urn:microsoft.com/office/officeart/2005/8/layout/orgChart1"/>
    <dgm:cxn modelId="{5602C003-6747-44CE-8E7B-C1F0AA3A9525}" type="presParOf" srcId="{7C50C7B8-ECC3-4EC4-9F39-0801FCD5ADDB}" destId="{289DE3D8-E3F7-4418-835B-01C2EB43FF8F}" srcOrd="0" destOrd="0" presId="urn:microsoft.com/office/officeart/2005/8/layout/orgChart1"/>
    <dgm:cxn modelId="{78DF2627-FAB7-4870-9FC9-C6E54AF08218}" type="presParOf" srcId="{289DE3D8-E3F7-4418-835B-01C2EB43FF8F}" destId="{1B533B0E-126C-4D6D-B533-C6A905CC62B4}" srcOrd="0" destOrd="0" presId="urn:microsoft.com/office/officeart/2005/8/layout/orgChart1"/>
    <dgm:cxn modelId="{94D89197-AE8C-43F3-A1E5-0A4BA4C581FE}" type="presParOf" srcId="{289DE3D8-E3F7-4418-835B-01C2EB43FF8F}" destId="{94601DB3-83E9-475B-A1D1-F209CFC6F0E2}" srcOrd="1" destOrd="0" presId="urn:microsoft.com/office/officeart/2005/8/layout/orgChart1"/>
    <dgm:cxn modelId="{419AA0BB-EC8E-4E66-98AB-FF722CC1AC8F}" type="presParOf" srcId="{7C50C7B8-ECC3-4EC4-9F39-0801FCD5ADDB}" destId="{F31568C5-704B-4E05-ABEB-2FE00AEA4E6E}" srcOrd="1" destOrd="0" presId="urn:microsoft.com/office/officeart/2005/8/layout/orgChart1"/>
    <dgm:cxn modelId="{F23566FF-C16A-4D78-B151-A350CDFDF38F}" type="presParOf" srcId="{7C50C7B8-ECC3-4EC4-9F39-0801FCD5ADDB}" destId="{6D161DE9-7E19-4249-BB78-7485464CA75D}" srcOrd="2" destOrd="0" presId="urn:microsoft.com/office/officeart/2005/8/layout/orgChart1"/>
    <dgm:cxn modelId="{9072F4B1-93CE-4D04-A636-6FAEB7FDA4B4}" type="presParOf" srcId="{6D161DE9-7E19-4249-BB78-7485464CA75D}" destId="{66F9A54B-E113-4479-A470-32B6B42A6476}" srcOrd="0" destOrd="0" presId="urn:microsoft.com/office/officeart/2005/8/layout/orgChart1"/>
    <dgm:cxn modelId="{87858D49-7A94-4A0E-9826-A64665430FBC}" type="presParOf" srcId="{6D161DE9-7E19-4249-BB78-7485464CA75D}" destId="{0DC648F1-3D2A-4B9B-BC86-64441DE76BFF}" srcOrd="1" destOrd="0" presId="urn:microsoft.com/office/officeart/2005/8/layout/orgChart1"/>
    <dgm:cxn modelId="{E9AB5763-6050-49CD-ACCB-661F2B01CD8E}" type="presParOf" srcId="{0DC648F1-3D2A-4B9B-BC86-64441DE76BFF}" destId="{7D71F36C-D6EB-44C5-A438-2768C6D18864}" srcOrd="0" destOrd="0" presId="urn:microsoft.com/office/officeart/2005/8/layout/orgChart1"/>
    <dgm:cxn modelId="{B512B13A-1969-4F46-9267-40D2907BE15D}" type="presParOf" srcId="{7D71F36C-D6EB-44C5-A438-2768C6D18864}" destId="{854E0382-E8C5-4B75-97CE-FB8888BC8CD8}" srcOrd="0" destOrd="0" presId="urn:microsoft.com/office/officeart/2005/8/layout/orgChart1"/>
    <dgm:cxn modelId="{3A006C98-E8B7-4AC7-A804-99ECA73F573D}" type="presParOf" srcId="{7D71F36C-D6EB-44C5-A438-2768C6D18864}" destId="{848DD775-EFD3-4E97-9113-CC65A1098EF5}" srcOrd="1" destOrd="0" presId="urn:microsoft.com/office/officeart/2005/8/layout/orgChart1"/>
    <dgm:cxn modelId="{AF0FCB00-2169-43FF-B01D-1245D0F603B7}" type="presParOf" srcId="{0DC648F1-3D2A-4B9B-BC86-64441DE76BFF}" destId="{B15B3924-9ABB-49F8-9C35-FBAEB749BF11}" srcOrd="1" destOrd="0" presId="urn:microsoft.com/office/officeart/2005/8/layout/orgChart1"/>
    <dgm:cxn modelId="{5742EB73-F4BB-42EA-A1A3-2AA4E5BD9619}" type="presParOf" srcId="{0DC648F1-3D2A-4B9B-BC86-64441DE76BFF}" destId="{0BFC569A-925E-4A80-B801-980082F4C26F}" srcOrd="2" destOrd="0" presId="urn:microsoft.com/office/officeart/2005/8/layout/orgChart1"/>
    <dgm:cxn modelId="{103BDBCD-58E9-4E89-A91C-B2307880B6C6}" type="presParOf" srcId="{6D161DE9-7E19-4249-BB78-7485464CA75D}" destId="{202EE24F-291D-4F0A-BAE5-99E56F3CF619}" srcOrd="2" destOrd="0" presId="urn:microsoft.com/office/officeart/2005/8/layout/orgChart1"/>
    <dgm:cxn modelId="{BBC5E2DF-B919-4BF2-ADAF-3B71CC40B171}" type="presParOf" srcId="{6D161DE9-7E19-4249-BB78-7485464CA75D}" destId="{4D9994CE-25BE-4F46-95A9-2E9AD7D90184}" srcOrd="3" destOrd="0" presId="urn:microsoft.com/office/officeart/2005/8/layout/orgChart1"/>
    <dgm:cxn modelId="{DB71E4A4-FD1E-4B75-8742-9EB2683C9820}" type="presParOf" srcId="{4D9994CE-25BE-4F46-95A9-2E9AD7D90184}" destId="{F1CE657E-B0A4-4E1F-822F-D5E125033B3D}" srcOrd="0" destOrd="0" presId="urn:microsoft.com/office/officeart/2005/8/layout/orgChart1"/>
    <dgm:cxn modelId="{BB724B39-847F-437E-9420-F7AFACC0CB3A}" type="presParOf" srcId="{F1CE657E-B0A4-4E1F-822F-D5E125033B3D}" destId="{FBC62D60-41A3-4D5C-AE0A-58EC3DB1461D}" srcOrd="0" destOrd="0" presId="urn:microsoft.com/office/officeart/2005/8/layout/orgChart1"/>
    <dgm:cxn modelId="{43D0560E-A71F-43AB-A0D0-9EEA376B0B24}" type="presParOf" srcId="{F1CE657E-B0A4-4E1F-822F-D5E125033B3D}" destId="{DAB49F3F-05E2-4A96-B1E4-E8781524F7FE}" srcOrd="1" destOrd="0" presId="urn:microsoft.com/office/officeart/2005/8/layout/orgChart1"/>
    <dgm:cxn modelId="{A57A23AA-A97C-447A-8562-DCE48C098575}" type="presParOf" srcId="{4D9994CE-25BE-4F46-95A9-2E9AD7D90184}" destId="{D2DA48D0-745A-41FA-9900-05C3A34FF3DD}" srcOrd="1" destOrd="0" presId="urn:microsoft.com/office/officeart/2005/8/layout/orgChart1"/>
    <dgm:cxn modelId="{4A012816-48A8-4C55-B34A-80F57349B5E7}" type="presParOf" srcId="{4D9994CE-25BE-4F46-95A9-2E9AD7D90184}" destId="{D73E5CC9-33CC-439A-A785-1FB65FAA83FE}" srcOrd="2" destOrd="0" presId="urn:microsoft.com/office/officeart/2005/8/layout/orgChart1"/>
    <dgm:cxn modelId="{B6C3D8B3-A8CE-4451-B13C-5886758FF052}" type="presParOf" srcId="{91FD5B78-8F61-4158-9561-FC6D79E1FCBF}" destId="{7F562888-3A6C-49EA-A306-8443E71AEFAA}" srcOrd="2" destOrd="0" presId="urn:microsoft.com/office/officeart/2005/8/layout/orgChart1"/>
    <dgm:cxn modelId="{17032208-CFF6-4FAE-84D5-052F388D0580}" type="presParOf" srcId="{91FD5B78-8F61-4158-9561-FC6D79E1FCBF}" destId="{CD6CA41C-98D6-458A-B67D-0965E3F1734E}" srcOrd="3" destOrd="0" presId="urn:microsoft.com/office/officeart/2005/8/layout/orgChart1"/>
    <dgm:cxn modelId="{A548DC1C-61E8-47E3-9AE9-EE6E135E74DB}" type="presParOf" srcId="{CD6CA41C-98D6-458A-B67D-0965E3F1734E}" destId="{F3A453D0-0555-4941-8B84-2CF2BCADFBA0}" srcOrd="0" destOrd="0" presId="urn:microsoft.com/office/officeart/2005/8/layout/orgChart1"/>
    <dgm:cxn modelId="{05414447-E6D1-4592-9FF2-B586A97C1330}" type="presParOf" srcId="{F3A453D0-0555-4941-8B84-2CF2BCADFBA0}" destId="{C409578C-7ECD-42F4-9D56-A2B9F50D9B03}" srcOrd="0" destOrd="0" presId="urn:microsoft.com/office/officeart/2005/8/layout/orgChart1"/>
    <dgm:cxn modelId="{1FEAE12F-B9E6-4460-A467-3944DCB8F3AD}" type="presParOf" srcId="{F3A453D0-0555-4941-8B84-2CF2BCADFBA0}" destId="{D6ACFC1F-60BA-43A6-B9B3-8B920DF5D895}" srcOrd="1" destOrd="0" presId="urn:microsoft.com/office/officeart/2005/8/layout/orgChart1"/>
    <dgm:cxn modelId="{9AE6A4A8-4940-4C2E-AA8E-E194DB053FF3}" type="presParOf" srcId="{CD6CA41C-98D6-458A-B67D-0965E3F1734E}" destId="{3C5074F8-BB70-4D5B-9607-41B984122029}" srcOrd="1" destOrd="0" presId="urn:microsoft.com/office/officeart/2005/8/layout/orgChart1"/>
    <dgm:cxn modelId="{B228C81E-44D5-4073-A6D6-43F4F9C526AC}" type="presParOf" srcId="{CD6CA41C-98D6-458A-B67D-0965E3F1734E}" destId="{195204B4-9A74-43D2-ABAA-C84BA5D21794}" srcOrd="2" destOrd="0" presId="urn:microsoft.com/office/officeart/2005/8/layout/orgChart1"/>
    <dgm:cxn modelId="{4C2FC200-C4C8-467F-97C6-2D72D5A70902}" type="presParOf" srcId="{DB961C78-11E1-4755-B454-A4ACB58CC7AD}" destId="{57E44384-3F68-4BCE-8BA1-0C31A1EFEF9E}" srcOrd="4" destOrd="0" presId="urn:microsoft.com/office/officeart/2005/8/layout/orgChart1"/>
    <dgm:cxn modelId="{5489BD64-83B0-4D6B-A3A9-8E23E4BF4284}" type="presParOf" srcId="{DB961C78-11E1-4755-B454-A4ACB58CC7AD}" destId="{91DFB4F1-C2B3-4995-BA39-4C5CE3C0D92A}" srcOrd="5" destOrd="0" presId="urn:microsoft.com/office/officeart/2005/8/layout/orgChart1"/>
    <dgm:cxn modelId="{88B608A0-12D1-4AB6-B23E-F026225B5EB5}" type="presParOf" srcId="{91DFB4F1-C2B3-4995-BA39-4C5CE3C0D92A}" destId="{80309484-8390-44E0-9B00-1313ADBCBB28}" srcOrd="0" destOrd="0" presId="urn:microsoft.com/office/officeart/2005/8/layout/orgChart1"/>
    <dgm:cxn modelId="{2E3660A5-2ABD-4498-88C4-89E9FECA2C1A}" type="presParOf" srcId="{80309484-8390-44E0-9B00-1313ADBCBB28}" destId="{52D85898-2D9A-436F-AF03-55E0F2FEBCE8}" srcOrd="0" destOrd="0" presId="urn:microsoft.com/office/officeart/2005/8/layout/orgChart1"/>
    <dgm:cxn modelId="{FCF6BE09-7410-45B4-AAC5-95212BC2D85E}" type="presParOf" srcId="{80309484-8390-44E0-9B00-1313ADBCBB28}" destId="{36F983AA-D52C-41EA-BF1A-D170D9B1A824}" srcOrd="1" destOrd="0" presId="urn:microsoft.com/office/officeart/2005/8/layout/orgChart1"/>
    <dgm:cxn modelId="{52894D02-C55D-42E2-8268-61A4B9D0643A}" type="presParOf" srcId="{91DFB4F1-C2B3-4995-BA39-4C5CE3C0D92A}" destId="{78F50EB6-7A4D-4DC6-B42F-C4A75219F4BD}" srcOrd="1" destOrd="0" presId="urn:microsoft.com/office/officeart/2005/8/layout/orgChart1"/>
    <dgm:cxn modelId="{4B09483B-6460-4C08-963F-6EA855EF8DC1}" type="presParOf" srcId="{91DFB4F1-C2B3-4995-BA39-4C5CE3C0D92A}" destId="{3811CA39-2DC9-4295-99E5-47A5030E7F2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B33B52-41FF-4C3F-8FED-FAE7B280680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02CE628E-CBCA-4BC7-8225-93C7F4120F66}">
      <dgm:prSet phldrT="[Tekst]"/>
      <dgm:spPr/>
      <dgm:t>
        <a:bodyPr/>
        <a:lstStyle/>
        <a:p>
          <a:r>
            <a:rPr lang="nl-NL" dirty="0"/>
            <a:t>Map SRC</a:t>
          </a:r>
        </a:p>
      </dgm:t>
    </dgm:pt>
    <dgm:pt modelId="{28CE5344-2BAE-4B30-9F26-3E624CF505C9}" type="parTrans" cxnId="{056B62D7-9737-4CEF-97CD-B17BB6EB1F3A}">
      <dgm:prSet/>
      <dgm:spPr/>
      <dgm:t>
        <a:bodyPr/>
        <a:lstStyle/>
        <a:p>
          <a:endParaRPr lang="nl-NL"/>
        </a:p>
      </dgm:t>
    </dgm:pt>
    <dgm:pt modelId="{368707A3-2709-4C5E-A8BE-9AD9B5D05C76}" type="sibTrans" cxnId="{056B62D7-9737-4CEF-97CD-B17BB6EB1F3A}">
      <dgm:prSet/>
      <dgm:spPr/>
      <dgm:t>
        <a:bodyPr/>
        <a:lstStyle/>
        <a:p>
          <a:endParaRPr lang="nl-NL"/>
        </a:p>
      </dgm:t>
    </dgm:pt>
    <dgm:pt modelId="{6F201158-266F-4829-846C-31F53CACF591}" type="asst">
      <dgm:prSet/>
      <dgm:spPr>
        <a:solidFill>
          <a:schemeClr val="accent5"/>
        </a:solidFill>
      </dgm:spPr>
      <dgm:t>
        <a:bodyPr/>
        <a:lstStyle/>
        <a:p>
          <a:r>
            <a:rPr lang="nl-NL" dirty="0"/>
            <a:t>Dom</a:t>
          </a:r>
        </a:p>
      </dgm:t>
    </dgm:pt>
    <dgm:pt modelId="{FC8A948E-C462-42AA-B592-D7D9D1B5DB04}" type="parTrans" cxnId="{A4B8FE83-2FF9-43E6-8FEC-3D51CB342845}">
      <dgm:prSet/>
      <dgm:spPr/>
      <dgm:t>
        <a:bodyPr/>
        <a:lstStyle/>
        <a:p>
          <a:endParaRPr lang="nl-NL"/>
        </a:p>
      </dgm:t>
    </dgm:pt>
    <dgm:pt modelId="{0EE90EA4-A08A-428E-BA4C-E16B0C8F865A}" type="sibTrans" cxnId="{A4B8FE83-2FF9-43E6-8FEC-3D51CB342845}">
      <dgm:prSet/>
      <dgm:spPr/>
      <dgm:t>
        <a:bodyPr/>
        <a:lstStyle/>
        <a:p>
          <a:endParaRPr lang="nl-NL"/>
        </a:p>
      </dgm:t>
    </dgm:pt>
    <dgm:pt modelId="{E9DCE0C1-4CD2-43B1-BF60-142CBA753318}" type="asst">
      <dgm:prSet/>
      <dgm:spPr>
        <a:solidFill>
          <a:schemeClr val="accent4"/>
        </a:solidFill>
      </dgm:spPr>
      <dgm:t>
        <a:bodyPr/>
        <a:lstStyle/>
        <a:p>
          <a:r>
            <a:rPr lang="nl-NL" dirty="0"/>
            <a:t>Dom</a:t>
          </a:r>
        </a:p>
      </dgm:t>
    </dgm:pt>
    <dgm:pt modelId="{3A480AD7-DD54-4D40-92F5-09D7A4E4A8F5}" type="parTrans" cxnId="{8A93715E-0D5D-4BCE-ADD0-AB248CB5A9FE}">
      <dgm:prSet/>
      <dgm:spPr/>
      <dgm:t>
        <a:bodyPr/>
        <a:lstStyle/>
        <a:p>
          <a:endParaRPr lang="nl-NL"/>
        </a:p>
      </dgm:t>
    </dgm:pt>
    <dgm:pt modelId="{75414273-0026-45E9-9276-34FB90584045}" type="sibTrans" cxnId="{8A93715E-0D5D-4BCE-ADD0-AB248CB5A9FE}">
      <dgm:prSet/>
      <dgm:spPr/>
      <dgm:t>
        <a:bodyPr/>
        <a:lstStyle/>
        <a:p>
          <a:endParaRPr lang="nl-NL"/>
        </a:p>
      </dgm:t>
    </dgm:pt>
    <dgm:pt modelId="{D94F0C27-03E5-4281-8090-AA3AE2DF153B}" type="asst">
      <dgm:prSet/>
      <dgm:spPr>
        <a:solidFill>
          <a:schemeClr val="accent4"/>
        </a:solidFill>
      </dgm:spPr>
      <dgm:t>
        <a:bodyPr/>
        <a:lstStyle/>
        <a:p>
          <a:r>
            <a:rPr lang="nl-NL" dirty="0"/>
            <a:t>Slim</a:t>
          </a:r>
        </a:p>
      </dgm:t>
    </dgm:pt>
    <dgm:pt modelId="{3C481D9F-1564-406C-9BB6-752DDDF4A74C}" type="parTrans" cxnId="{5645D4CA-7815-4BA3-B14A-DD30DEABE3EB}">
      <dgm:prSet/>
      <dgm:spPr/>
      <dgm:t>
        <a:bodyPr/>
        <a:lstStyle/>
        <a:p>
          <a:endParaRPr lang="nl-NL"/>
        </a:p>
      </dgm:t>
    </dgm:pt>
    <dgm:pt modelId="{3B7E2F93-1855-4BE6-B56F-4935FA6B2C52}" type="sibTrans" cxnId="{5645D4CA-7815-4BA3-B14A-DD30DEABE3EB}">
      <dgm:prSet/>
      <dgm:spPr/>
      <dgm:t>
        <a:bodyPr/>
        <a:lstStyle/>
        <a:p>
          <a:endParaRPr lang="nl-NL"/>
        </a:p>
      </dgm:t>
    </dgm:pt>
    <dgm:pt modelId="{854A6825-BBBC-4680-BCC0-AFE47DE5DB81}" type="asst">
      <dgm:prSet/>
      <dgm:spPr/>
      <dgm:t>
        <a:bodyPr/>
        <a:lstStyle/>
        <a:p>
          <a:r>
            <a:rPr lang="nl-NL" dirty="0"/>
            <a:t>Map </a:t>
          </a:r>
          <a:r>
            <a:rPr lang="nl-NL" dirty="0" err="1"/>
            <a:t>Contianers</a:t>
          </a:r>
          <a:endParaRPr lang="nl-NL" dirty="0"/>
        </a:p>
      </dgm:t>
    </dgm:pt>
    <dgm:pt modelId="{3A9CE836-4713-46C2-B8C9-C8412F6F6EC2}" type="parTrans" cxnId="{F85728BD-392D-4761-956A-3A6DDEECE4D0}">
      <dgm:prSet/>
      <dgm:spPr/>
      <dgm:t>
        <a:bodyPr/>
        <a:lstStyle/>
        <a:p>
          <a:endParaRPr lang="nl-NL"/>
        </a:p>
      </dgm:t>
    </dgm:pt>
    <dgm:pt modelId="{5EAA0C06-16ED-4256-B550-AB4DD93A635D}" type="sibTrans" cxnId="{F85728BD-392D-4761-956A-3A6DDEECE4D0}">
      <dgm:prSet/>
      <dgm:spPr/>
      <dgm:t>
        <a:bodyPr/>
        <a:lstStyle/>
        <a:p>
          <a:endParaRPr lang="nl-NL"/>
        </a:p>
      </dgm:t>
    </dgm:pt>
    <dgm:pt modelId="{AA0AA0A1-C0C6-4F84-A0FC-FB1A93052D5A}" type="asst">
      <dgm:prSet/>
      <dgm:spPr/>
      <dgm:t>
        <a:bodyPr/>
        <a:lstStyle/>
        <a:p>
          <a:r>
            <a:rPr lang="nl-NL" dirty="0"/>
            <a:t>Map</a:t>
          </a:r>
        </a:p>
        <a:p>
          <a:r>
            <a:rPr lang="nl-NL" dirty="0" err="1"/>
            <a:t>Components</a:t>
          </a:r>
          <a:endParaRPr lang="nl-NL" dirty="0"/>
        </a:p>
      </dgm:t>
    </dgm:pt>
    <dgm:pt modelId="{F31F9999-976B-46DE-8F67-702574001BDB}" type="parTrans" cxnId="{ECAEDCAF-3FC6-4BD9-B7E8-ED567153608D}">
      <dgm:prSet/>
      <dgm:spPr/>
      <dgm:t>
        <a:bodyPr/>
        <a:lstStyle/>
        <a:p>
          <a:endParaRPr lang="nl-NL"/>
        </a:p>
      </dgm:t>
    </dgm:pt>
    <dgm:pt modelId="{18E09AA5-4625-4914-BA98-DF12CC8E536A}" type="sibTrans" cxnId="{ECAEDCAF-3FC6-4BD9-B7E8-ED567153608D}">
      <dgm:prSet/>
      <dgm:spPr/>
      <dgm:t>
        <a:bodyPr/>
        <a:lstStyle/>
        <a:p>
          <a:endParaRPr lang="nl-NL"/>
        </a:p>
      </dgm:t>
    </dgm:pt>
    <dgm:pt modelId="{FF1B9129-1C48-43C7-9AD7-AC2EC2AF4C45}" type="asst">
      <dgm:prSet/>
      <dgm:spPr>
        <a:solidFill>
          <a:schemeClr val="accent4"/>
        </a:solidFill>
      </dgm:spPr>
      <dgm:t>
        <a:bodyPr/>
        <a:lstStyle/>
        <a:p>
          <a:r>
            <a:rPr lang="nl-NL" dirty="0"/>
            <a:t>Slim</a:t>
          </a:r>
        </a:p>
      </dgm:t>
    </dgm:pt>
    <dgm:pt modelId="{1804ED72-6EC7-42E0-B2F5-9C147E1312C3}" type="parTrans" cxnId="{2D574263-0BC2-4261-BD06-2BDDD87BA120}">
      <dgm:prSet/>
      <dgm:spPr/>
      <dgm:t>
        <a:bodyPr/>
        <a:lstStyle/>
        <a:p>
          <a:endParaRPr lang="nl-NL"/>
        </a:p>
      </dgm:t>
    </dgm:pt>
    <dgm:pt modelId="{5EFBA437-91EB-4461-96AA-E4E7757B6DF8}" type="sibTrans" cxnId="{2D574263-0BC2-4261-BD06-2BDDD87BA120}">
      <dgm:prSet/>
      <dgm:spPr/>
      <dgm:t>
        <a:bodyPr/>
        <a:lstStyle/>
        <a:p>
          <a:endParaRPr lang="nl-NL"/>
        </a:p>
      </dgm:t>
    </dgm:pt>
    <dgm:pt modelId="{6C7187E3-9EBA-4007-82C8-3EFD0488DBD6}" type="asst">
      <dgm:prSet/>
      <dgm:spPr>
        <a:solidFill>
          <a:schemeClr val="accent4"/>
        </a:solidFill>
      </dgm:spPr>
      <dgm:t>
        <a:bodyPr/>
        <a:lstStyle/>
        <a:p>
          <a:r>
            <a:rPr lang="nl-NL" dirty="0"/>
            <a:t>Slim</a:t>
          </a:r>
        </a:p>
      </dgm:t>
    </dgm:pt>
    <dgm:pt modelId="{95DBA969-CCB7-4DC7-8F87-E646751E5224}" type="parTrans" cxnId="{21F135B7-7A2F-4A37-96D1-CA5FD6F42A28}">
      <dgm:prSet/>
      <dgm:spPr/>
      <dgm:t>
        <a:bodyPr/>
        <a:lstStyle/>
        <a:p>
          <a:endParaRPr lang="nl-NL"/>
        </a:p>
      </dgm:t>
    </dgm:pt>
    <dgm:pt modelId="{57DA0897-83AA-4A90-9DF0-6776AC4D94B9}" type="sibTrans" cxnId="{21F135B7-7A2F-4A37-96D1-CA5FD6F42A28}">
      <dgm:prSet/>
      <dgm:spPr/>
      <dgm:t>
        <a:bodyPr/>
        <a:lstStyle/>
        <a:p>
          <a:endParaRPr lang="nl-NL"/>
        </a:p>
      </dgm:t>
    </dgm:pt>
    <dgm:pt modelId="{57004343-7F1C-446F-9E63-2207A3CFF5F6}" type="asst">
      <dgm:prSet/>
      <dgm:spPr/>
      <dgm:t>
        <a:bodyPr/>
        <a:lstStyle/>
        <a:p>
          <a:r>
            <a:rPr lang="nl-NL" dirty="0"/>
            <a:t>Map</a:t>
          </a:r>
        </a:p>
        <a:p>
          <a:r>
            <a:rPr lang="nl-NL" dirty="0"/>
            <a:t>List</a:t>
          </a:r>
        </a:p>
      </dgm:t>
    </dgm:pt>
    <dgm:pt modelId="{66C23880-0BB6-465D-B3A7-52189983EED4}" type="parTrans" cxnId="{D9FC68E8-8B91-44AA-8C06-9037FBE010F8}">
      <dgm:prSet/>
      <dgm:spPr/>
      <dgm:t>
        <a:bodyPr/>
        <a:lstStyle/>
        <a:p>
          <a:endParaRPr lang="nl-NL"/>
        </a:p>
      </dgm:t>
    </dgm:pt>
    <dgm:pt modelId="{31722FB3-1C4C-45C0-8AFA-0A0F4CF4FE2B}" type="sibTrans" cxnId="{D9FC68E8-8B91-44AA-8C06-9037FBE010F8}">
      <dgm:prSet/>
      <dgm:spPr/>
      <dgm:t>
        <a:bodyPr/>
        <a:lstStyle/>
        <a:p>
          <a:endParaRPr lang="nl-NL"/>
        </a:p>
      </dgm:t>
    </dgm:pt>
    <dgm:pt modelId="{282B8629-2A01-4915-8A7D-F4862CD7AE7F}" type="asst">
      <dgm:prSet/>
      <dgm:spPr>
        <a:solidFill>
          <a:schemeClr val="accent4"/>
        </a:solidFill>
      </dgm:spPr>
      <dgm:t>
        <a:bodyPr/>
        <a:lstStyle/>
        <a:p>
          <a:r>
            <a:rPr lang="nl-NL" dirty="0"/>
            <a:t> Dom</a:t>
          </a:r>
        </a:p>
      </dgm:t>
    </dgm:pt>
    <dgm:pt modelId="{F364ABA6-9642-46D6-9F8D-0A9BEA2ED84C}" type="parTrans" cxnId="{4A096405-4B20-42F9-8200-D2C7AC24239C}">
      <dgm:prSet/>
      <dgm:spPr/>
      <dgm:t>
        <a:bodyPr/>
        <a:lstStyle/>
        <a:p>
          <a:endParaRPr lang="nl-NL"/>
        </a:p>
      </dgm:t>
    </dgm:pt>
    <dgm:pt modelId="{B160BCA3-2F7D-4372-B52C-0D85CBD02182}" type="sibTrans" cxnId="{4A096405-4B20-42F9-8200-D2C7AC24239C}">
      <dgm:prSet/>
      <dgm:spPr/>
      <dgm:t>
        <a:bodyPr/>
        <a:lstStyle/>
        <a:p>
          <a:endParaRPr lang="nl-NL"/>
        </a:p>
      </dgm:t>
    </dgm:pt>
    <dgm:pt modelId="{E9AFDD28-C445-4C3C-BD85-E96773521330}" type="asst">
      <dgm:prSet/>
      <dgm:spPr>
        <a:solidFill>
          <a:schemeClr val="accent4"/>
        </a:solidFill>
      </dgm:spPr>
      <dgm:t>
        <a:bodyPr/>
        <a:lstStyle/>
        <a:p>
          <a:r>
            <a:rPr lang="nl-NL" dirty="0"/>
            <a:t>Dom</a:t>
          </a:r>
        </a:p>
      </dgm:t>
    </dgm:pt>
    <dgm:pt modelId="{3F61C748-1703-43D4-B3B0-F25D89ADA071}" type="parTrans" cxnId="{4AD8D469-E77F-4597-9317-99C2C71FDD45}">
      <dgm:prSet/>
      <dgm:spPr/>
      <dgm:t>
        <a:bodyPr/>
        <a:lstStyle/>
        <a:p>
          <a:endParaRPr lang="nl-NL"/>
        </a:p>
      </dgm:t>
    </dgm:pt>
    <dgm:pt modelId="{B2DAF25C-5B83-4CC3-AE14-166B57B3D258}" type="sibTrans" cxnId="{4AD8D469-E77F-4597-9317-99C2C71FDD45}">
      <dgm:prSet/>
      <dgm:spPr/>
      <dgm:t>
        <a:bodyPr/>
        <a:lstStyle/>
        <a:p>
          <a:endParaRPr lang="nl-NL"/>
        </a:p>
      </dgm:t>
    </dgm:pt>
    <dgm:pt modelId="{A1CE783F-D9E4-4A38-BF19-ECE2646D683F}" type="asst">
      <dgm:prSet/>
      <dgm:spPr>
        <a:solidFill>
          <a:schemeClr val="accent4"/>
        </a:solidFill>
      </dgm:spPr>
      <dgm:t>
        <a:bodyPr/>
        <a:lstStyle/>
        <a:p>
          <a:r>
            <a:rPr lang="nl-NL" dirty="0"/>
            <a:t>Slim</a:t>
          </a:r>
        </a:p>
      </dgm:t>
    </dgm:pt>
    <dgm:pt modelId="{DAA71B9E-A143-4CBD-99E8-EE5F5318BDBE}" type="parTrans" cxnId="{699B21F3-7885-4123-9E1E-CB44A0E14BFA}">
      <dgm:prSet/>
      <dgm:spPr/>
      <dgm:t>
        <a:bodyPr/>
        <a:lstStyle/>
        <a:p>
          <a:endParaRPr lang="nl-NL"/>
        </a:p>
      </dgm:t>
    </dgm:pt>
    <dgm:pt modelId="{82E0876B-6315-4ACE-8E9D-1CFC133F73C8}" type="sibTrans" cxnId="{699B21F3-7885-4123-9E1E-CB44A0E14BFA}">
      <dgm:prSet/>
      <dgm:spPr/>
      <dgm:t>
        <a:bodyPr/>
        <a:lstStyle/>
        <a:p>
          <a:endParaRPr lang="nl-NL"/>
        </a:p>
      </dgm:t>
    </dgm:pt>
    <dgm:pt modelId="{E485AF8C-AB85-4EBB-85F7-163E60A675FD}" type="pres">
      <dgm:prSet presAssocID="{8FB33B52-41FF-4C3F-8FED-FAE7B280680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DF00805-D95C-4CAD-B1C8-1133357EDEFC}" type="pres">
      <dgm:prSet presAssocID="{02CE628E-CBCA-4BC7-8225-93C7F4120F66}" presName="hierRoot1" presStyleCnt="0">
        <dgm:presLayoutVars>
          <dgm:hierBranch val="init"/>
        </dgm:presLayoutVars>
      </dgm:prSet>
      <dgm:spPr/>
    </dgm:pt>
    <dgm:pt modelId="{0C92A818-66D7-4152-9248-D00B00544FF1}" type="pres">
      <dgm:prSet presAssocID="{02CE628E-CBCA-4BC7-8225-93C7F4120F66}" presName="rootComposite1" presStyleCnt="0"/>
      <dgm:spPr/>
    </dgm:pt>
    <dgm:pt modelId="{AFC03F3F-C0EC-4BA2-A190-7AFCA3EFCA30}" type="pres">
      <dgm:prSet presAssocID="{02CE628E-CBCA-4BC7-8225-93C7F4120F66}" presName="rootText1" presStyleLbl="node0" presStyleIdx="0" presStyleCnt="1" custLinFactX="68264" custLinFactNeighborX="100000" custLinFactNeighborY="-2103">
        <dgm:presLayoutVars>
          <dgm:chPref val="3"/>
        </dgm:presLayoutVars>
      </dgm:prSet>
      <dgm:spPr/>
    </dgm:pt>
    <dgm:pt modelId="{CB2E0690-E79E-42F3-9869-CAA4B52FDCE6}" type="pres">
      <dgm:prSet presAssocID="{02CE628E-CBCA-4BC7-8225-93C7F4120F66}" presName="rootConnector1" presStyleLbl="node1" presStyleIdx="0" presStyleCnt="0"/>
      <dgm:spPr/>
    </dgm:pt>
    <dgm:pt modelId="{BBA0B2B0-56FF-4E9F-86BA-E7E01F9AF041}" type="pres">
      <dgm:prSet presAssocID="{02CE628E-CBCA-4BC7-8225-93C7F4120F66}" presName="hierChild2" presStyleCnt="0"/>
      <dgm:spPr/>
    </dgm:pt>
    <dgm:pt modelId="{DB961C78-11E1-4755-B454-A4ACB58CC7AD}" type="pres">
      <dgm:prSet presAssocID="{02CE628E-CBCA-4BC7-8225-93C7F4120F66}" presName="hierChild3" presStyleCnt="0"/>
      <dgm:spPr/>
    </dgm:pt>
    <dgm:pt modelId="{B03AEB95-DD40-430F-82F6-0494D56BE0E8}" type="pres">
      <dgm:prSet presAssocID="{FC8A948E-C462-42AA-B592-D7D9D1B5DB04}" presName="Name111" presStyleLbl="parChTrans1D2" presStyleIdx="0" presStyleCnt="3"/>
      <dgm:spPr/>
    </dgm:pt>
    <dgm:pt modelId="{EB6EC75E-E5EC-4989-9C73-DC37BD9FFB45}" type="pres">
      <dgm:prSet presAssocID="{6F201158-266F-4829-846C-31F53CACF591}" presName="hierRoot3" presStyleCnt="0">
        <dgm:presLayoutVars>
          <dgm:hierBranch val="init"/>
        </dgm:presLayoutVars>
      </dgm:prSet>
      <dgm:spPr/>
    </dgm:pt>
    <dgm:pt modelId="{368EAB60-CA43-4D7D-827D-6FF64A8A4AF0}" type="pres">
      <dgm:prSet presAssocID="{6F201158-266F-4829-846C-31F53CACF591}" presName="rootComposite3" presStyleCnt="0"/>
      <dgm:spPr/>
    </dgm:pt>
    <dgm:pt modelId="{D492D649-E63C-4966-8FE4-BF796FFDC158}" type="pres">
      <dgm:prSet presAssocID="{6F201158-266F-4829-846C-31F53CACF591}" presName="rootText3" presStyleLbl="asst1" presStyleIdx="0" presStyleCnt="11" custLinFactNeighborX="-16483" custLinFactNeighborY="4042">
        <dgm:presLayoutVars>
          <dgm:chPref val="3"/>
        </dgm:presLayoutVars>
      </dgm:prSet>
      <dgm:spPr>
        <a:prstGeom prst="snip1Rect">
          <a:avLst/>
        </a:prstGeom>
      </dgm:spPr>
    </dgm:pt>
    <dgm:pt modelId="{1BF54E5E-6E7F-4A74-873F-CEFABA5A7670}" type="pres">
      <dgm:prSet presAssocID="{6F201158-266F-4829-846C-31F53CACF591}" presName="rootConnector3" presStyleLbl="asst1" presStyleIdx="0" presStyleCnt="11"/>
      <dgm:spPr/>
    </dgm:pt>
    <dgm:pt modelId="{B19A6B31-5216-4988-A8E6-4729BEA89EF9}" type="pres">
      <dgm:prSet presAssocID="{6F201158-266F-4829-846C-31F53CACF591}" presName="hierChild6" presStyleCnt="0"/>
      <dgm:spPr/>
    </dgm:pt>
    <dgm:pt modelId="{A1AF7F4E-99A1-4F5B-9D8A-8C7EED7DEE4B}" type="pres">
      <dgm:prSet presAssocID="{6F201158-266F-4829-846C-31F53CACF591}" presName="hierChild7" presStyleCnt="0"/>
      <dgm:spPr/>
    </dgm:pt>
    <dgm:pt modelId="{8E3BBC43-3B98-40CB-B125-D4F390A4CA13}" type="pres">
      <dgm:prSet presAssocID="{3A480AD7-DD54-4D40-92F5-09D7A4E4A8F5}" presName="Name111" presStyleLbl="parChTrans1D2" presStyleIdx="1" presStyleCnt="3"/>
      <dgm:spPr/>
    </dgm:pt>
    <dgm:pt modelId="{8747917F-A7DE-4B9E-93D4-3F6848A4528C}" type="pres">
      <dgm:prSet presAssocID="{E9DCE0C1-4CD2-43B1-BF60-142CBA753318}" presName="hierRoot3" presStyleCnt="0">
        <dgm:presLayoutVars>
          <dgm:hierBranch val="init"/>
        </dgm:presLayoutVars>
      </dgm:prSet>
      <dgm:spPr/>
    </dgm:pt>
    <dgm:pt modelId="{A57DD3A3-2F98-4871-88CC-67CB06FE33F2}" type="pres">
      <dgm:prSet presAssocID="{E9DCE0C1-4CD2-43B1-BF60-142CBA753318}" presName="rootComposite3" presStyleCnt="0"/>
      <dgm:spPr/>
    </dgm:pt>
    <dgm:pt modelId="{B7372680-DD76-431C-B569-706FB456D220}" type="pres">
      <dgm:prSet presAssocID="{E9DCE0C1-4CD2-43B1-BF60-142CBA753318}" presName="rootText3" presStyleLbl="asst1" presStyleIdx="1" presStyleCnt="11" custLinFactX="-68506" custLinFactNeighborX="-100000" custLinFactNeighborY="4042">
        <dgm:presLayoutVars>
          <dgm:chPref val="3"/>
        </dgm:presLayoutVars>
      </dgm:prSet>
      <dgm:spPr>
        <a:prstGeom prst="snip1Rect">
          <a:avLst/>
        </a:prstGeom>
      </dgm:spPr>
    </dgm:pt>
    <dgm:pt modelId="{CE66B4E1-85AE-4DD0-8512-CE74E2F609E1}" type="pres">
      <dgm:prSet presAssocID="{E9DCE0C1-4CD2-43B1-BF60-142CBA753318}" presName="rootConnector3" presStyleLbl="asst1" presStyleIdx="1" presStyleCnt="11"/>
      <dgm:spPr/>
    </dgm:pt>
    <dgm:pt modelId="{965F6575-600A-41C5-A651-4E76793747C9}" type="pres">
      <dgm:prSet presAssocID="{E9DCE0C1-4CD2-43B1-BF60-142CBA753318}" presName="hierChild6" presStyleCnt="0"/>
      <dgm:spPr/>
    </dgm:pt>
    <dgm:pt modelId="{B7A1248D-4135-43D1-AFA6-A9E2BF40BEC2}" type="pres">
      <dgm:prSet presAssocID="{E9DCE0C1-4CD2-43B1-BF60-142CBA753318}" presName="hierChild7" presStyleCnt="0"/>
      <dgm:spPr/>
    </dgm:pt>
    <dgm:pt modelId="{EBA896B8-A286-481F-8C7E-16F54B8EEA45}" type="pres">
      <dgm:prSet presAssocID="{3A9CE836-4713-46C2-B8C9-C8412F6F6EC2}" presName="Name111" presStyleLbl="parChTrans1D3" presStyleIdx="0" presStyleCnt="2"/>
      <dgm:spPr/>
    </dgm:pt>
    <dgm:pt modelId="{C56AF468-C765-40A2-A904-A50C59503904}" type="pres">
      <dgm:prSet presAssocID="{854A6825-BBBC-4680-BCC0-AFE47DE5DB81}" presName="hierRoot3" presStyleCnt="0">
        <dgm:presLayoutVars>
          <dgm:hierBranch val="init"/>
        </dgm:presLayoutVars>
      </dgm:prSet>
      <dgm:spPr/>
    </dgm:pt>
    <dgm:pt modelId="{48051319-BBD7-46BF-AFF5-C7D7072B2684}" type="pres">
      <dgm:prSet presAssocID="{854A6825-BBBC-4680-BCC0-AFE47DE5DB81}" presName="rootComposite3" presStyleCnt="0"/>
      <dgm:spPr/>
    </dgm:pt>
    <dgm:pt modelId="{123175E8-2D7E-43C6-8CF9-9685C9589796}" type="pres">
      <dgm:prSet presAssocID="{854A6825-BBBC-4680-BCC0-AFE47DE5DB81}" presName="rootText3" presStyleLbl="asst1" presStyleIdx="2" presStyleCnt="11" custLinFactX="-91590" custLinFactNeighborX="-100000" custLinFactNeighborY="14373">
        <dgm:presLayoutVars>
          <dgm:chPref val="3"/>
        </dgm:presLayoutVars>
      </dgm:prSet>
      <dgm:spPr/>
    </dgm:pt>
    <dgm:pt modelId="{19088F7F-5116-4212-8091-363DE59B6D50}" type="pres">
      <dgm:prSet presAssocID="{854A6825-BBBC-4680-BCC0-AFE47DE5DB81}" presName="rootConnector3" presStyleLbl="asst1" presStyleIdx="2" presStyleCnt="11"/>
      <dgm:spPr/>
    </dgm:pt>
    <dgm:pt modelId="{7281309C-476D-4121-9B42-EBD7E3D820F7}" type="pres">
      <dgm:prSet presAssocID="{854A6825-BBBC-4680-BCC0-AFE47DE5DB81}" presName="hierChild6" presStyleCnt="0"/>
      <dgm:spPr/>
    </dgm:pt>
    <dgm:pt modelId="{4A690222-B303-4D3E-95F5-187ADCFF794F}" type="pres">
      <dgm:prSet presAssocID="{854A6825-BBBC-4680-BCC0-AFE47DE5DB81}" presName="hierChild7" presStyleCnt="0"/>
      <dgm:spPr/>
    </dgm:pt>
    <dgm:pt modelId="{88DBCCD7-E6F0-4604-86FC-75CF8656CDAA}" type="pres">
      <dgm:prSet presAssocID="{1804ED72-6EC7-42E0-B2F5-9C147E1312C3}" presName="Name111" presStyleLbl="parChTrans1D4" presStyleIdx="0" presStyleCnt="6"/>
      <dgm:spPr/>
    </dgm:pt>
    <dgm:pt modelId="{4B00B91A-7185-4F72-BC08-6B75F5E616A9}" type="pres">
      <dgm:prSet presAssocID="{FF1B9129-1C48-43C7-9AD7-AC2EC2AF4C45}" presName="hierRoot3" presStyleCnt="0">
        <dgm:presLayoutVars>
          <dgm:hierBranch val="init"/>
        </dgm:presLayoutVars>
      </dgm:prSet>
      <dgm:spPr/>
    </dgm:pt>
    <dgm:pt modelId="{6F164A60-CAD4-4B97-85E8-B3BA245C4D0B}" type="pres">
      <dgm:prSet presAssocID="{FF1B9129-1C48-43C7-9AD7-AC2EC2AF4C45}" presName="rootComposite3" presStyleCnt="0"/>
      <dgm:spPr/>
    </dgm:pt>
    <dgm:pt modelId="{93C61D07-05AA-464C-9FAC-0E13B6C708F6}" type="pres">
      <dgm:prSet presAssocID="{FF1B9129-1C48-43C7-9AD7-AC2EC2AF4C45}" presName="rootText3" presStyleLbl="asst1" presStyleIdx="3" presStyleCnt="11" custLinFactX="-100000" custLinFactNeighborX="-109938" custLinFactNeighborY="6940">
        <dgm:presLayoutVars>
          <dgm:chPref val="3"/>
        </dgm:presLayoutVars>
      </dgm:prSet>
      <dgm:spPr>
        <a:prstGeom prst="snip1Rect">
          <a:avLst/>
        </a:prstGeom>
      </dgm:spPr>
    </dgm:pt>
    <dgm:pt modelId="{A3972FA2-D4D6-43CD-A1AA-F595DAA98904}" type="pres">
      <dgm:prSet presAssocID="{FF1B9129-1C48-43C7-9AD7-AC2EC2AF4C45}" presName="rootConnector3" presStyleLbl="asst1" presStyleIdx="3" presStyleCnt="11"/>
      <dgm:spPr/>
    </dgm:pt>
    <dgm:pt modelId="{B4518E36-44D3-4C37-9DD6-403DC75E7B73}" type="pres">
      <dgm:prSet presAssocID="{FF1B9129-1C48-43C7-9AD7-AC2EC2AF4C45}" presName="hierChild6" presStyleCnt="0"/>
      <dgm:spPr/>
    </dgm:pt>
    <dgm:pt modelId="{648A118C-E63D-41B1-BD1E-10BB6C61A4CD}" type="pres">
      <dgm:prSet presAssocID="{FF1B9129-1C48-43C7-9AD7-AC2EC2AF4C45}" presName="hierChild7" presStyleCnt="0"/>
      <dgm:spPr/>
    </dgm:pt>
    <dgm:pt modelId="{2C12159F-3AEE-4360-9318-A2559587043D}" type="pres">
      <dgm:prSet presAssocID="{95DBA969-CCB7-4DC7-8F87-E646751E5224}" presName="Name111" presStyleLbl="parChTrans1D4" presStyleIdx="1" presStyleCnt="6"/>
      <dgm:spPr/>
    </dgm:pt>
    <dgm:pt modelId="{E44C3D65-7B2A-4D76-8508-20BA5754FC9F}" type="pres">
      <dgm:prSet presAssocID="{6C7187E3-9EBA-4007-82C8-3EFD0488DBD6}" presName="hierRoot3" presStyleCnt="0">
        <dgm:presLayoutVars>
          <dgm:hierBranch val="init"/>
        </dgm:presLayoutVars>
      </dgm:prSet>
      <dgm:spPr/>
    </dgm:pt>
    <dgm:pt modelId="{19FA24E9-4231-4653-9A99-5875CE08E125}" type="pres">
      <dgm:prSet presAssocID="{6C7187E3-9EBA-4007-82C8-3EFD0488DBD6}" presName="rootComposite3" presStyleCnt="0"/>
      <dgm:spPr/>
    </dgm:pt>
    <dgm:pt modelId="{1B19FA5A-486A-483F-84EE-FFDA33BE6BCF}" type="pres">
      <dgm:prSet presAssocID="{6C7187E3-9EBA-4007-82C8-3EFD0488DBD6}" presName="rootText3" presStyleLbl="asst1" presStyleIdx="4" presStyleCnt="11" custLinFactX="-85648" custLinFactNeighborX="-100000" custLinFactNeighborY="6940">
        <dgm:presLayoutVars>
          <dgm:chPref val="3"/>
        </dgm:presLayoutVars>
      </dgm:prSet>
      <dgm:spPr>
        <a:prstGeom prst="snip1Rect">
          <a:avLst/>
        </a:prstGeom>
      </dgm:spPr>
    </dgm:pt>
    <dgm:pt modelId="{BA576EF3-2F0E-46D8-8C76-988803B7281E}" type="pres">
      <dgm:prSet presAssocID="{6C7187E3-9EBA-4007-82C8-3EFD0488DBD6}" presName="rootConnector3" presStyleLbl="asst1" presStyleIdx="4" presStyleCnt="11"/>
      <dgm:spPr/>
    </dgm:pt>
    <dgm:pt modelId="{04EC5E69-BD05-4CB0-8F4A-7DA910758BD8}" type="pres">
      <dgm:prSet presAssocID="{6C7187E3-9EBA-4007-82C8-3EFD0488DBD6}" presName="hierChild6" presStyleCnt="0"/>
      <dgm:spPr/>
    </dgm:pt>
    <dgm:pt modelId="{BC1536EF-D409-44F6-9700-503ED9E2ABA0}" type="pres">
      <dgm:prSet presAssocID="{6C7187E3-9EBA-4007-82C8-3EFD0488DBD6}" presName="hierChild7" presStyleCnt="0"/>
      <dgm:spPr/>
    </dgm:pt>
    <dgm:pt modelId="{AA15FD4E-DA65-49EA-90E3-5251D561E793}" type="pres">
      <dgm:prSet presAssocID="{F31F9999-976B-46DE-8F67-702574001BDB}" presName="Name111" presStyleLbl="parChTrans1D3" presStyleIdx="1" presStyleCnt="2"/>
      <dgm:spPr/>
    </dgm:pt>
    <dgm:pt modelId="{6638821C-0C76-4FC3-82DF-BD4E10008049}" type="pres">
      <dgm:prSet presAssocID="{AA0AA0A1-C0C6-4F84-A0FC-FB1A93052D5A}" presName="hierRoot3" presStyleCnt="0">
        <dgm:presLayoutVars>
          <dgm:hierBranch val="init"/>
        </dgm:presLayoutVars>
      </dgm:prSet>
      <dgm:spPr/>
    </dgm:pt>
    <dgm:pt modelId="{06ABF59A-8DD4-45F0-8FF2-A585734D6E03}" type="pres">
      <dgm:prSet presAssocID="{AA0AA0A1-C0C6-4F84-A0FC-FB1A93052D5A}" presName="rootComposite3" presStyleCnt="0"/>
      <dgm:spPr/>
    </dgm:pt>
    <dgm:pt modelId="{BB367C3A-753E-4A8B-A095-0914B8FEA146}" type="pres">
      <dgm:prSet presAssocID="{AA0AA0A1-C0C6-4F84-A0FC-FB1A93052D5A}" presName="rootText3" presStyleLbl="asst1" presStyleIdx="5" presStyleCnt="11" custLinFactNeighborX="-74537" custLinFactNeighborY="14373">
        <dgm:presLayoutVars>
          <dgm:chPref val="3"/>
        </dgm:presLayoutVars>
      </dgm:prSet>
      <dgm:spPr/>
    </dgm:pt>
    <dgm:pt modelId="{DCB8CFE4-F148-4124-A3BD-45B933CC1139}" type="pres">
      <dgm:prSet presAssocID="{AA0AA0A1-C0C6-4F84-A0FC-FB1A93052D5A}" presName="rootConnector3" presStyleLbl="asst1" presStyleIdx="5" presStyleCnt="11"/>
      <dgm:spPr/>
    </dgm:pt>
    <dgm:pt modelId="{A9B930FE-0BA8-44D1-BFFD-7CF33CD152EC}" type="pres">
      <dgm:prSet presAssocID="{AA0AA0A1-C0C6-4F84-A0FC-FB1A93052D5A}" presName="hierChild6" presStyleCnt="0"/>
      <dgm:spPr/>
    </dgm:pt>
    <dgm:pt modelId="{91FD5B78-8F61-4158-9561-FC6D79E1FCBF}" type="pres">
      <dgm:prSet presAssocID="{AA0AA0A1-C0C6-4F84-A0FC-FB1A93052D5A}" presName="hierChild7" presStyleCnt="0"/>
      <dgm:spPr/>
    </dgm:pt>
    <dgm:pt modelId="{4A9A9841-8DC1-4E09-A6EA-31C840D3468D}" type="pres">
      <dgm:prSet presAssocID="{66C23880-0BB6-465D-B3A7-52189983EED4}" presName="Name111" presStyleLbl="parChTrans1D4" presStyleIdx="2" presStyleCnt="6"/>
      <dgm:spPr/>
    </dgm:pt>
    <dgm:pt modelId="{7C50C7B8-ECC3-4EC4-9F39-0801FCD5ADDB}" type="pres">
      <dgm:prSet presAssocID="{57004343-7F1C-446F-9E63-2207A3CFF5F6}" presName="hierRoot3" presStyleCnt="0">
        <dgm:presLayoutVars>
          <dgm:hierBranch val="init"/>
        </dgm:presLayoutVars>
      </dgm:prSet>
      <dgm:spPr/>
    </dgm:pt>
    <dgm:pt modelId="{289DE3D8-E3F7-4418-835B-01C2EB43FF8F}" type="pres">
      <dgm:prSet presAssocID="{57004343-7F1C-446F-9E63-2207A3CFF5F6}" presName="rootComposite3" presStyleCnt="0"/>
      <dgm:spPr/>
    </dgm:pt>
    <dgm:pt modelId="{1B533B0E-126C-4D6D-B533-C6A905CC62B4}" type="pres">
      <dgm:prSet presAssocID="{57004343-7F1C-446F-9E63-2207A3CFF5F6}" presName="rootText3" presStyleLbl="asst1" presStyleIdx="6" presStyleCnt="11" custLinFactX="35371" custLinFactNeighborX="100000" custLinFactNeighborY="26500">
        <dgm:presLayoutVars>
          <dgm:chPref val="3"/>
        </dgm:presLayoutVars>
      </dgm:prSet>
      <dgm:spPr/>
    </dgm:pt>
    <dgm:pt modelId="{94601DB3-83E9-475B-A1D1-F209CFC6F0E2}" type="pres">
      <dgm:prSet presAssocID="{57004343-7F1C-446F-9E63-2207A3CFF5F6}" presName="rootConnector3" presStyleLbl="asst1" presStyleIdx="6" presStyleCnt="11"/>
      <dgm:spPr/>
    </dgm:pt>
    <dgm:pt modelId="{F31568C5-704B-4E05-ABEB-2FE00AEA4E6E}" type="pres">
      <dgm:prSet presAssocID="{57004343-7F1C-446F-9E63-2207A3CFF5F6}" presName="hierChild6" presStyleCnt="0"/>
      <dgm:spPr/>
    </dgm:pt>
    <dgm:pt modelId="{6D161DE9-7E19-4249-BB78-7485464CA75D}" type="pres">
      <dgm:prSet presAssocID="{57004343-7F1C-446F-9E63-2207A3CFF5F6}" presName="hierChild7" presStyleCnt="0"/>
      <dgm:spPr/>
    </dgm:pt>
    <dgm:pt modelId="{66F9A54B-E113-4479-A470-32B6B42A6476}" type="pres">
      <dgm:prSet presAssocID="{F364ABA6-9642-46D6-9F8D-0A9BEA2ED84C}" presName="Name111" presStyleLbl="parChTrans1D4" presStyleIdx="3" presStyleCnt="6"/>
      <dgm:spPr/>
    </dgm:pt>
    <dgm:pt modelId="{0DC648F1-3D2A-4B9B-BC86-64441DE76BFF}" type="pres">
      <dgm:prSet presAssocID="{282B8629-2A01-4915-8A7D-F4862CD7AE7F}" presName="hierRoot3" presStyleCnt="0">
        <dgm:presLayoutVars>
          <dgm:hierBranch val="init"/>
        </dgm:presLayoutVars>
      </dgm:prSet>
      <dgm:spPr/>
    </dgm:pt>
    <dgm:pt modelId="{7D71F36C-D6EB-44C5-A438-2768C6D18864}" type="pres">
      <dgm:prSet presAssocID="{282B8629-2A01-4915-8A7D-F4862CD7AE7F}" presName="rootComposite3" presStyleCnt="0"/>
      <dgm:spPr/>
    </dgm:pt>
    <dgm:pt modelId="{854E0382-E8C5-4B75-97CE-FB8888BC8CD8}" type="pres">
      <dgm:prSet presAssocID="{282B8629-2A01-4915-8A7D-F4862CD7AE7F}" presName="rootText3" presStyleLbl="asst1" presStyleIdx="7" presStyleCnt="11" custLinFactNeighborX="96752" custLinFactNeighborY="60996">
        <dgm:presLayoutVars>
          <dgm:chPref val="3"/>
        </dgm:presLayoutVars>
      </dgm:prSet>
      <dgm:spPr/>
    </dgm:pt>
    <dgm:pt modelId="{848DD775-EFD3-4E97-9113-CC65A1098EF5}" type="pres">
      <dgm:prSet presAssocID="{282B8629-2A01-4915-8A7D-F4862CD7AE7F}" presName="rootConnector3" presStyleLbl="asst1" presStyleIdx="7" presStyleCnt="11"/>
      <dgm:spPr/>
    </dgm:pt>
    <dgm:pt modelId="{B15B3924-9ABB-49F8-9C35-FBAEB749BF11}" type="pres">
      <dgm:prSet presAssocID="{282B8629-2A01-4915-8A7D-F4862CD7AE7F}" presName="hierChild6" presStyleCnt="0"/>
      <dgm:spPr/>
    </dgm:pt>
    <dgm:pt modelId="{0BFC569A-925E-4A80-B801-980082F4C26F}" type="pres">
      <dgm:prSet presAssocID="{282B8629-2A01-4915-8A7D-F4862CD7AE7F}" presName="hierChild7" presStyleCnt="0"/>
      <dgm:spPr/>
    </dgm:pt>
    <dgm:pt modelId="{202EE24F-291D-4F0A-BAE5-99E56F3CF619}" type="pres">
      <dgm:prSet presAssocID="{3F61C748-1703-43D4-B3B0-F25D89ADA071}" presName="Name111" presStyleLbl="parChTrans1D4" presStyleIdx="4" presStyleCnt="6"/>
      <dgm:spPr/>
    </dgm:pt>
    <dgm:pt modelId="{4D9994CE-25BE-4F46-95A9-2E9AD7D90184}" type="pres">
      <dgm:prSet presAssocID="{E9AFDD28-C445-4C3C-BD85-E96773521330}" presName="hierRoot3" presStyleCnt="0">
        <dgm:presLayoutVars>
          <dgm:hierBranch val="init"/>
        </dgm:presLayoutVars>
      </dgm:prSet>
      <dgm:spPr/>
    </dgm:pt>
    <dgm:pt modelId="{F1CE657E-B0A4-4E1F-822F-D5E125033B3D}" type="pres">
      <dgm:prSet presAssocID="{E9AFDD28-C445-4C3C-BD85-E96773521330}" presName="rootComposite3" presStyleCnt="0"/>
      <dgm:spPr/>
    </dgm:pt>
    <dgm:pt modelId="{FBC62D60-41A3-4D5C-AE0A-58EC3DB1461D}" type="pres">
      <dgm:prSet presAssocID="{E9AFDD28-C445-4C3C-BD85-E96773521330}" presName="rootText3" presStyleLbl="asst1" presStyleIdx="8" presStyleCnt="11" custLinFactX="60902" custLinFactNeighborX="100000" custLinFactNeighborY="60996">
        <dgm:presLayoutVars>
          <dgm:chPref val="3"/>
        </dgm:presLayoutVars>
      </dgm:prSet>
      <dgm:spPr/>
    </dgm:pt>
    <dgm:pt modelId="{DAB49F3F-05E2-4A96-B1E4-E8781524F7FE}" type="pres">
      <dgm:prSet presAssocID="{E9AFDD28-C445-4C3C-BD85-E96773521330}" presName="rootConnector3" presStyleLbl="asst1" presStyleIdx="8" presStyleCnt="11"/>
      <dgm:spPr/>
    </dgm:pt>
    <dgm:pt modelId="{D2DA48D0-745A-41FA-9900-05C3A34FF3DD}" type="pres">
      <dgm:prSet presAssocID="{E9AFDD28-C445-4C3C-BD85-E96773521330}" presName="hierChild6" presStyleCnt="0"/>
      <dgm:spPr/>
    </dgm:pt>
    <dgm:pt modelId="{D73E5CC9-33CC-439A-A785-1FB65FAA83FE}" type="pres">
      <dgm:prSet presAssocID="{E9AFDD28-C445-4C3C-BD85-E96773521330}" presName="hierChild7" presStyleCnt="0"/>
      <dgm:spPr/>
    </dgm:pt>
    <dgm:pt modelId="{7F562888-3A6C-49EA-A306-8443E71AEFAA}" type="pres">
      <dgm:prSet presAssocID="{DAA71B9E-A143-4CBD-99E8-EE5F5318BDBE}" presName="Name111" presStyleLbl="parChTrans1D4" presStyleIdx="5" presStyleCnt="6"/>
      <dgm:spPr/>
    </dgm:pt>
    <dgm:pt modelId="{CD6CA41C-98D6-458A-B67D-0965E3F1734E}" type="pres">
      <dgm:prSet presAssocID="{A1CE783F-D9E4-4A38-BF19-ECE2646D683F}" presName="hierRoot3" presStyleCnt="0">
        <dgm:presLayoutVars>
          <dgm:hierBranch val="init"/>
        </dgm:presLayoutVars>
      </dgm:prSet>
      <dgm:spPr/>
    </dgm:pt>
    <dgm:pt modelId="{F3A453D0-0555-4941-8B84-2CF2BCADFBA0}" type="pres">
      <dgm:prSet presAssocID="{A1CE783F-D9E4-4A38-BF19-ECE2646D683F}" presName="rootComposite3" presStyleCnt="0"/>
      <dgm:spPr/>
    </dgm:pt>
    <dgm:pt modelId="{C409578C-7ECD-42F4-9D56-A2B9F50D9B03}" type="pres">
      <dgm:prSet presAssocID="{A1CE783F-D9E4-4A38-BF19-ECE2646D683F}" presName="rootText3" presStyleLbl="asst1" presStyleIdx="9" presStyleCnt="11" custLinFactX="-100000" custLinFactNeighborX="-152500" custLinFactNeighborY="25240">
        <dgm:presLayoutVars>
          <dgm:chPref val="3"/>
        </dgm:presLayoutVars>
      </dgm:prSet>
      <dgm:spPr>
        <a:prstGeom prst="snip1Rect">
          <a:avLst/>
        </a:prstGeom>
      </dgm:spPr>
    </dgm:pt>
    <dgm:pt modelId="{D6ACFC1F-60BA-43A6-B9B3-8B920DF5D895}" type="pres">
      <dgm:prSet presAssocID="{A1CE783F-D9E4-4A38-BF19-ECE2646D683F}" presName="rootConnector3" presStyleLbl="asst1" presStyleIdx="9" presStyleCnt="11"/>
      <dgm:spPr/>
    </dgm:pt>
    <dgm:pt modelId="{3C5074F8-BB70-4D5B-9607-41B984122029}" type="pres">
      <dgm:prSet presAssocID="{A1CE783F-D9E4-4A38-BF19-ECE2646D683F}" presName="hierChild6" presStyleCnt="0"/>
      <dgm:spPr/>
    </dgm:pt>
    <dgm:pt modelId="{195204B4-9A74-43D2-ABAA-C84BA5D21794}" type="pres">
      <dgm:prSet presAssocID="{A1CE783F-D9E4-4A38-BF19-ECE2646D683F}" presName="hierChild7" presStyleCnt="0"/>
      <dgm:spPr/>
    </dgm:pt>
    <dgm:pt modelId="{57E44384-3F68-4BCE-8BA1-0C31A1EFEF9E}" type="pres">
      <dgm:prSet presAssocID="{3C481D9F-1564-406C-9BB6-752DDDF4A74C}" presName="Name111" presStyleLbl="parChTrans1D2" presStyleIdx="2" presStyleCnt="3"/>
      <dgm:spPr/>
    </dgm:pt>
    <dgm:pt modelId="{91DFB4F1-C2B3-4995-BA39-4C5CE3C0D92A}" type="pres">
      <dgm:prSet presAssocID="{D94F0C27-03E5-4281-8090-AA3AE2DF153B}" presName="hierRoot3" presStyleCnt="0">
        <dgm:presLayoutVars>
          <dgm:hierBranch val="init"/>
        </dgm:presLayoutVars>
      </dgm:prSet>
      <dgm:spPr/>
    </dgm:pt>
    <dgm:pt modelId="{80309484-8390-44E0-9B00-1313ADBCBB28}" type="pres">
      <dgm:prSet presAssocID="{D94F0C27-03E5-4281-8090-AA3AE2DF153B}" presName="rootComposite3" presStyleCnt="0"/>
      <dgm:spPr/>
    </dgm:pt>
    <dgm:pt modelId="{52D85898-2D9A-436F-AF03-55E0F2FEBCE8}" type="pres">
      <dgm:prSet presAssocID="{D94F0C27-03E5-4281-8090-AA3AE2DF153B}" presName="rootText3" presStyleLbl="asst1" presStyleIdx="10" presStyleCnt="11" custLinFactX="169718" custLinFactY="-262879" custLinFactNeighborX="200000" custLinFactNeighborY="-300000">
        <dgm:presLayoutVars>
          <dgm:chPref val="3"/>
        </dgm:presLayoutVars>
      </dgm:prSet>
      <dgm:spPr>
        <a:prstGeom prst="snip1Rect">
          <a:avLst/>
        </a:prstGeom>
      </dgm:spPr>
    </dgm:pt>
    <dgm:pt modelId="{36F983AA-D52C-41EA-BF1A-D170D9B1A824}" type="pres">
      <dgm:prSet presAssocID="{D94F0C27-03E5-4281-8090-AA3AE2DF153B}" presName="rootConnector3" presStyleLbl="asst1" presStyleIdx="10" presStyleCnt="11"/>
      <dgm:spPr/>
    </dgm:pt>
    <dgm:pt modelId="{78F50EB6-7A4D-4DC6-B42F-C4A75219F4BD}" type="pres">
      <dgm:prSet presAssocID="{D94F0C27-03E5-4281-8090-AA3AE2DF153B}" presName="hierChild6" presStyleCnt="0"/>
      <dgm:spPr/>
    </dgm:pt>
    <dgm:pt modelId="{3811CA39-2DC9-4295-99E5-47A5030E7F21}" type="pres">
      <dgm:prSet presAssocID="{D94F0C27-03E5-4281-8090-AA3AE2DF153B}" presName="hierChild7" presStyleCnt="0"/>
      <dgm:spPr/>
    </dgm:pt>
  </dgm:ptLst>
  <dgm:cxnLst>
    <dgm:cxn modelId="{4A096405-4B20-42F9-8200-D2C7AC24239C}" srcId="{57004343-7F1C-446F-9E63-2207A3CFF5F6}" destId="{282B8629-2A01-4915-8A7D-F4862CD7AE7F}" srcOrd="0" destOrd="0" parTransId="{F364ABA6-9642-46D6-9F8D-0A9BEA2ED84C}" sibTransId="{B160BCA3-2F7D-4372-B52C-0D85CBD02182}"/>
    <dgm:cxn modelId="{A01B020B-B91D-4895-951E-3ACDD1C04B87}" type="presOf" srcId="{3F61C748-1703-43D4-B3B0-F25D89ADA071}" destId="{202EE24F-291D-4F0A-BAE5-99E56F3CF619}" srcOrd="0" destOrd="0" presId="urn:microsoft.com/office/officeart/2005/8/layout/orgChart1"/>
    <dgm:cxn modelId="{69124614-C4A1-4520-B8D6-6121376FBE1D}" type="presOf" srcId="{57004343-7F1C-446F-9E63-2207A3CFF5F6}" destId="{1B533B0E-126C-4D6D-B533-C6A905CC62B4}" srcOrd="0" destOrd="0" presId="urn:microsoft.com/office/officeart/2005/8/layout/orgChart1"/>
    <dgm:cxn modelId="{77191217-27EA-4686-92E6-3B03A2389742}" type="presOf" srcId="{FC8A948E-C462-42AA-B592-D7D9D1B5DB04}" destId="{B03AEB95-DD40-430F-82F6-0494D56BE0E8}" srcOrd="0" destOrd="0" presId="urn:microsoft.com/office/officeart/2005/8/layout/orgChart1"/>
    <dgm:cxn modelId="{FC1EEC20-B7DC-4B3C-8E8A-B6E92F5C26FF}" type="presOf" srcId="{1804ED72-6EC7-42E0-B2F5-9C147E1312C3}" destId="{88DBCCD7-E6F0-4604-86FC-75CF8656CDAA}" srcOrd="0" destOrd="0" presId="urn:microsoft.com/office/officeart/2005/8/layout/orgChart1"/>
    <dgm:cxn modelId="{9BA27823-9B11-40E5-B426-EEF367589D76}" type="presOf" srcId="{D94F0C27-03E5-4281-8090-AA3AE2DF153B}" destId="{52D85898-2D9A-436F-AF03-55E0F2FEBCE8}" srcOrd="0" destOrd="0" presId="urn:microsoft.com/office/officeart/2005/8/layout/orgChart1"/>
    <dgm:cxn modelId="{BED1FE24-FEE3-43E9-8BE4-EE37A5293270}" type="presOf" srcId="{F31F9999-976B-46DE-8F67-702574001BDB}" destId="{AA15FD4E-DA65-49EA-90E3-5251D561E793}" srcOrd="0" destOrd="0" presId="urn:microsoft.com/office/officeart/2005/8/layout/orgChart1"/>
    <dgm:cxn modelId="{035D382F-61E7-4426-A579-46E2BD1E9CA1}" type="presOf" srcId="{854A6825-BBBC-4680-BCC0-AFE47DE5DB81}" destId="{19088F7F-5116-4212-8091-363DE59B6D50}" srcOrd="1" destOrd="0" presId="urn:microsoft.com/office/officeart/2005/8/layout/orgChart1"/>
    <dgm:cxn modelId="{7EC95333-2CBA-4987-9A05-020DB2DCD571}" type="presOf" srcId="{E9DCE0C1-4CD2-43B1-BF60-142CBA753318}" destId="{B7372680-DD76-431C-B569-706FB456D220}" srcOrd="0" destOrd="0" presId="urn:microsoft.com/office/officeart/2005/8/layout/orgChart1"/>
    <dgm:cxn modelId="{59D13736-4505-462A-84FB-F912E88A70C5}" type="presOf" srcId="{E9DCE0C1-4CD2-43B1-BF60-142CBA753318}" destId="{CE66B4E1-85AE-4DD0-8512-CE74E2F609E1}" srcOrd="1" destOrd="0" presId="urn:microsoft.com/office/officeart/2005/8/layout/orgChart1"/>
    <dgm:cxn modelId="{2AFB5F3C-930C-4FBA-96B0-80574B6E9397}" type="presOf" srcId="{02CE628E-CBCA-4BC7-8225-93C7F4120F66}" destId="{CB2E0690-E79E-42F3-9869-CAA4B52FDCE6}" srcOrd="1" destOrd="0" presId="urn:microsoft.com/office/officeart/2005/8/layout/orgChart1"/>
    <dgm:cxn modelId="{58C05740-7B86-4165-A6B5-FB82AEF15E60}" type="presOf" srcId="{6C7187E3-9EBA-4007-82C8-3EFD0488DBD6}" destId="{1B19FA5A-486A-483F-84EE-FFDA33BE6BCF}" srcOrd="0" destOrd="0" presId="urn:microsoft.com/office/officeart/2005/8/layout/orgChart1"/>
    <dgm:cxn modelId="{BAF21B5E-925E-400F-9759-22737F950E13}" type="presOf" srcId="{D94F0C27-03E5-4281-8090-AA3AE2DF153B}" destId="{36F983AA-D52C-41EA-BF1A-D170D9B1A824}" srcOrd="1" destOrd="0" presId="urn:microsoft.com/office/officeart/2005/8/layout/orgChart1"/>
    <dgm:cxn modelId="{8A93715E-0D5D-4BCE-ADD0-AB248CB5A9FE}" srcId="{02CE628E-CBCA-4BC7-8225-93C7F4120F66}" destId="{E9DCE0C1-4CD2-43B1-BF60-142CBA753318}" srcOrd="1" destOrd="0" parTransId="{3A480AD7-DD54-4D40-92F5-09D7A4E4A8F5}" sibTransId="{75414273-0026-45E9-9276-34FB90584045}"/>
    <dgm:cxn modelId="{2D574263-0BC2-4261-BD06-2BDDD87BA120}" srcId="{854A6825-BBBC-4680-BCC0-AFE47DE5DB81}" destId="{FF1B9129-1C48-43C7-9AD7-AC2EC2AF4C45}" srcOrd="0" destOrd="0" parTransId="{1804ED72-6EC7-42E0-B2F5-9C147E1312C3}" sibTransId="{5EFBA437-91EB-4461-96AA-E4E7757B6DF8}"/>
    <dgm:cxn modelId="{4AD8D469-E77F-4597-9317-99C2C71FDD45}" srcId="{57004343-7F1C-446F-9E63-2207A3CFF5F6}" destId="{E9AFDD28-C445-4C3C-BD85-E96773521330}" srcOrd="1" destOrd="0" parTransId="{3F61C748-1703-43D4-B3B0-F25D89ADA071}" sibTransId="{B2DAF25C-5B83-4CC3-AE14-166B57B3D258}"/>
    <dgm:cxn modelId="{88590951-C2AB-4E86-98A7-1DE9EAF703E7}" type="presOf" srcId="{A1CE783F-D9E4-4A38-BF19-ECE2646D683F}" destId="{D6ACFC1F-60BA-43A6-B9B3-8B920DF5D895}" srcOrd="1" destOrd="0" presId="urn:microsoft.com/office/officeart/2005/8/layout/orgChart1"/>
    <dgm:cxn modelId="{5818B272-2760-4CC4-9389-4F61DF113A90}" type="presOf" srcId="{3A480AD7-DD54-4D40-92F5-09D7A4E4A8F5}" destId="{8E3BBC43-3B98-40CB-B125-D4F390A4CA13}" srcOrd="0" destOrd="0" presId="urn:microsoft.com/office/officeart/2005/8/layout/orgChart1"/>
    <dgm:cxn modelId="{E6A94473-D056-460A-BEF9-07A4B9DBF0D5}" type="presOf" srcId="{6F201158-266F-4829-846C-31F53CACF591}" destId="{D492D649-E63C-4966-8FE4-BF796FFDC158}" srcOrd="0" destOrd="0" presId="urn:microsoft.com/office/officeart/2005/8/layout/orgChart1"/>
    <dgm:cxn modelId="{CCB1E559-6B1A-4206-AD02-6A4B893296BC}" type="presOf" srcId="{57004343-7F1C-446F-9E63-2207A3CFF5F6}" destId="{94601DB3-83E9-475B-A1D1-F209CFC6F0E2}" srcOrd="1" destOrd="0" presId="urn:microsoft.com/office/officeart/2005/8/layout/orgChart1"/>
    <dgm:cxn modelId="{718A4480-FC62-44E6-BE30-83CA5D635044}" type="presOf" srcId="{282B8629-2A01-4915-8A7D-F4862CD7AE7F}" destId="{854E0382-E8C5-4B75-97CE-FB8888BC8CD8}" srcOrd="0" destOrd="0" presId="urn:microsoft.com/office/officeart/2005/8/layout/orgChart1"/>
    <dgm:cxn modelId="{29435983-8D65-4ECF-A402-BFB7CE5300AC}" type="presOf" srcId="{02CE628E-CBCA-4BC7-8225-93C7F4120F66}" destId="{AFC03F3F-C0EC-4BA2-A190-7AFCA3EFCA30}" srcOrd="0" destOrd="0" presId="urn:microsoft.com/office/officeart/2005/8/layout/orgChart1"/>
    <dgm:cxn modelId="{A0D4BA83-F7CB-4394-8D73-A5E209755D13}" type="presOf" srcId="{3C481D9F-1564-406C-9BB6-752DDDF4A74C}" destId="{57E44384-3F68-4BCE-8BA1-0C31A1EFEF9E}" srcOrd="0" destOrd="0" presId="urn:microsoft.com/office/officeart/2005/8/layout/orgChart1"/>
    <dgm:cxn modelId="{A4B8FE83-2FF9-43E6-8FEC-3D51CB342845}" srcId="{02CE628E-CBCA-4BC7-8225-93C7F4120F66}" destId="{6F201158-266F-4829-846C-31F53CACF591}" srcOrd="0" destOrd="0" parTransId="{FC8A948E-C462-42AA-B592-D7D9D1B5DB04}" sibTransId="{0EE90EA4-A08A-428E-BA4C-E16B0C8F865A}"/>
    <dgm:cxn modelId="{AE483C8B-D078-4402-BE30-522EAFF539F7}" type="presOf" srcId="{E9AFDD28-C445-4C3C-BD85-E96773521330}" destId="{DAB49F3F-05E2-4A96-B1E4-E8781524F7FE}" srcOrd="1" destOrd="0" presId="urn:microsoft.com/office/officeart/2005/8/layout/orgChart1"/>
    <dgm:cxn modelId="{F7FD6191-D4DD-4B9C-B5C8-C9A07B9703BE}" type="presOf" srcId="{AA0AA0A1-C0C6-4F84-A0FC-FB1A93052D5A}" destId="{BB367C3A-753E-4A8B-A095-0914B8FEA146}" srcOrd="0" destOrd="0" presId="urn:microsoft.com/office/officeart/2005/8/layout/orgChart1"/>
    <dgm:cxn modelId="{7CDB389C-E777-48DA-8AB4-188A5A96EFAF}" type="presOf" srcId="{8FB33B52-41FF-4C3F-8FED-FAE7B2806809}" destId="{E485AF8C-AB85-4EBB-85F7-163E60A675FD}" srcOrd="0" destOrd="0" presId="urn:microsoft.com/office/officeart/2005/8/layout/orgChart1"/>
    <dgm:cxn modelId="{9CEB48A7-17D2-475A-B75B-3348A19C6048}" type="presOf" srcId="{3A9CE836-4713-46C2-B8C9-C8412F6F6EC2}" destId="{EBA896B8-A286-481F-8C7E-16F54B8EEA45}" srcOrd="0" destOrd="0" presId="urn:microsoft.com/office/officeart/2005/8/layout/orgChart1"/>
    <dgm:cxn modelId="{ECAEDCAF-3FC6-4BD9-B7E8-ED567153608D}" srcId="{E9DCE0C1-4CD2-43B1-BF60-142CBA753318}" destId="{AA0AA0A1-C0C6-4F84-A0FC-FB1A93052D5A}" srcOrd="1" destOrd="0" parTransId="{F31F9999-976B-46DE-8F67-702574001BDB}" sibTransId="{18E09AA5-4625-4914-BA98-DF12CC8E536A}"/>
    <dgm:cxn modelId="{57052CB4-925D-4E22-B1C3-E26125236B33}" type="presOf" srcId="{FF1B9129-1C48-43C7-9AD7-AC2EC2AF4C45}" destId="{93C61D07-05AA-464C-9FAC-0E13B6C708F6}" srcOrd="0" destOrd="0" presId="urn:microsoft.com/office/officeart/2005/8/layout/orgChart1"/>
    <dgm:cxn modelId="{765A02B5-8869-49A9-9D82-3595F73C42C7}" type="presOf" srcId="{6F201158-266F-4829-846C-31F53CACF591}" destId="{1BF54E5E-6E7F-4A74-873F-CEFABA5A7670}" srcOrd="1" destOrd="0" presId="urn:microsoft.com/office/officeart/2005/8/layout/orgChart1"/>
    <dgm:cxn modelId="{21F135B7-7A2F-4A37-96D1-CA5FD6F42A28}" srcId="{854A6825-BBBC-4680-BCC0-AFE47DE5DB81}" destId="{6C7187E3-9EBA-4007-82C8-3EFD0488DBD6}" srcOrd="1" destOrd="0" parTransId="{95DBA969-CCB7-4DC7-8F87-E646751E5224}" sibTransId="{57DA0897-83AA-4A90-9DF0-6776AC4D94B9}"/>
    <dgm:cxn modelId="{04C116BA-2622-45D0-9C09-ED23C0DD5FF9}" type="presOf" srcId="{854A6825-BBBC-4680-BCC0-AFE47DE5DB81}" destId="{123175E8-2D7E-43C6-8CF9-9685C9589796}" srcOrd="0" destOrd="0" presId="urn:microsoft.com/office/officeart/2005/8/layout/orgChart1"/>
    <dgm:cxn modelId="{A26D92BA-3176-40B0-B4B1-7E2A9B298AFA}" type="presOf" srcId="{95DBA969-CCB7-4DC7-8F87-E646751E5224}" destId="{2C12159F-3AEE-4360-9318-A2559587043D}" srcOrd="0" destOrd="0" presId="urn:microsoft.com/office/officeart/2005/8/layout/orgChart1"/>
    <dgm:cxn modelId="{F85728BD-392D-4761-956A-3A6DDEECE4D0}" srcId="{E9DCE0C1-4CD2-43B1-BF60-142CBA753318}" destId="{854A6825-BBBC-4680-BCC0-AFE47DE5DB81}" srcOrd="0" destOrd="0" parTransId="{3A9CE836-4713-46C2-B8C9-C8412F6F6EC2}" sibTransId="{5EAA0C06-16ED-4256-B550-AB4DD93A635D}"/>
    <dgm:cxn modelId="{5645D4CA-7815-4BA3-B14A-DD30DEABE3EB}" srcId="{02CE628E-CBCA-4BC7-8225-93C7F4120F66}" destId="{D94F0C27-03E5-4281-8090-AA3AE2DF153B}" srcOrd="2" destOrd="0" parTransId="{3C481D9F-1564-406C-9BB6-752DDDF4A74C}" sibTransId="{3B7E2F93-1855-4BE6-B56F-4935FA6B2C52}"/>
    <dgm:cxn modelId="{FDCC1DCD-1FD3-419D-A14A-465AC8E88F46}" type="presOf" srcId="{6C7187E3-9EBA-4007-82C8-3EFD0488DBD6}" destId="{BA576EF3-2F0E-46D8-8C76-988803B7281E}" srcOrd="1" destOrd="0" presId="urn:microsoft.com/office/officeart/2005/8/layout/orgChart1"/>
    <dgm:cxn modelId="{248210D3-021B-4934-8ED5-B01E1E3C322D}" type="presOf" srcId="{FF1B9129-1C48-43C7-9AD7-AC2EC2AF4C45}" destId="{A3972FA2-D4D6-43CD-A1AA-F595DAA98904}" srcOrd="1" destOrd="0" presId="urn:microsoft.com/office/officeart/2005/8/layout/orgChart1"/>
    <dgm:cxn modelId="{056B62D7-9737-4CEF-97CD-B17BB6EB1F3A}" srcId="{8FB33B52-41FF-4C3F-8FED-FAE7B2806809}" destId="{02CE628E-CBCA-4BC7-8225-93C7F4120F66}" srcOrd="0" destOrd="0" parTransId="{28CE5344-2BAE-4B30-9F26-3E624CF505C9}" sibTransId="{368707A3-2709-4C5E-A8BE-9AD9B5D05C76}"/>
    <dgm:cxn modelId="{67DB33D9-8A36-44EF-A3A0-F903A38069D2}" type="presOf" srcId="{F364ABA6-9642-46D6-9F8D-0A9BEA2ED84C}" destId="{66F9A54B-E113-4479-A470-32B6B42A6476}" srcOrd="0" destOrd="0" presId="urn:microsoft.com/office/officeart/2005/8/layout/orgChart1"/>
    <dgm:cxn modelId="{BC4904DA-26D2-4928-96D2-12CEBC5FE608}" type="presOf" srcId="{A1CE783F-D9E4-4A38-BF19-ECE2646D683F}" destId="{C409578C-7ECD-42F4-9D56-A2B9F50D9B03}" srcOrd="0" destOrd="0" presId="urn:microsoft.com/office/officeart/2005/8/layout/orgChart1"/>
    <dgm:cxn modelId="{95C3E2E2-52F6-465C-B951-64EF03AFBEBD}" type="presOf" srcId="{AA0AA0A1-C0C6-4F84-A0FC-FB1A93052D5A}" destId="{DCB8CFE4-F148-4124-A3BD-45B933CC1139}" srcOrd="1" destOrd="0" presId="urn:microsoft.com/office/officeart/2005/8/layout/orgChart1"/>
    <dgm:cxn modelId="{3CC722E4-1B4B-4840-B365-332A93E37FBE}" type="presOf" srcId="{66C23880-0BB6-465D-B3A7-52189983EED4}" destId="{4A9A9841-8DC1-4E09-A6EA-31C840D3468D}" srcOrd="0" destOrd="0" presId="urn:microsoft.com/office/officeart/2005/8/layout/orgChart1"/>
    <dgm:cxn modelId="{D9FC68E8-8B91-44AA-8C06-9037FBE010F8}" srcId="{AA0AA0A1-C0C6-4F84-A0FC-FB1A93052D5A}" destId="{57004343-7F1C-446F-9E63-2207A3CFF5F6}" srcOrd="0" destOrd="0" parTransId="{66C23880-0BB6-465D-B3A7-52189983EED4}" sibTransId="{31722FB3-1C4C-45C0-8AFA-0A0F4CF4FE2B}"/>
    <dgm:cxn modelId="{699B21F3-7885-4123-9E1E-CB44A0E14BFA}" srcId="{AA0AA0A1-C0C6-4F84-A0FC-FB1A93052D5A}" destId="{A1CE783F-D9E4-4A38-BF19-ECE2646D683F}" srcOrd="1" destOrd="0" parTransId="{DAA71B9E-A143-4CBD-99E8-EE5F5318BDBE}" sibTransId="{82E0876B-6315-4ACE-8E9D-1CFC133F73C8}"/>
    <dgm:cxn modelId="{329067F3-96AE-4478-AEF3-0CBEC710476B}" type="presOf" srcId="{E9AFDD28-C445-4C3C-BD85-E96773521330}" destId="{FBC62D60-41A3-4D5C-AE0A-58EC3DB1461D}" srcOrd="0" destOrd="0" presId="urn:microsoft.com/office/officeart/2005/8/layout/orgChart1"/>
    <dgm:cxn modelId="{25AE00F4-A4CD-4C4F-8FD7-F984F1152D30}" type="presOf" srcId="{DAA71B9E-A143-4CBD-99E8-EE5F5318BDBE}" destId="{7F562888-3A6C-49EA-A306-8443E71AEFAA}" srcOrd="0" destOrd="0" presId="urn:microsoft.com/office/officeart/2005/8/layout/orgChart1"/>
    <dgm:cxn modelId="{088728FA-3E9B-4874-85FF-B27666A28EF7}" type="presOf" srcId="{282B8629-2A01-4915-8A7D-F4862CD7AE7F}" destId="{848DD775-EFD3-4E97-9113-CC65A1098EF5}" srcOrd="1" destOrd="0" presId="urn:microsoft.com/office/officeart/2005/8/layout/orgChart1"/>
    <dgm:cxn modelId="{0250E17D-C800-4593-BDC3-9236769AB529}" type="presParOf" srcId="{E485AF8C-AB85-4EBB-85F7-163E60A675FD}" destId="{6DF00805-D95C-4CAD-B1C8-1133357EDEFC}" srcOrd="0" destOrd="0" presId="urn:microsoft.com/office/officeart/2005/8/layout/orgChart1"/>
    <dgm:cxn modelId="{B4F2F247-27BB-40D6-A9E4-3FC8C5187C98}" type="presParOf" srcId="{6DF00805-D95C-4CAD-B1C8-1133357EDEFC}" destId="{0C92A818-66D7-4152-9248-D00B00544FF1}" srcOrd="0" destOrd="0" presId="urn:microsoft.com/office/officeart/2005/8/layout/orgChart1"/>
    <dgm:cxn modelId="{229E2E7E-394A-4E4E-8602-CC2B6026F379}" type="presParOf" srcId="{0C92A818-66D7-4152-9248-D00B00544FF1}" destId="{AFC03F3F-C0EC-4BA2-A190-7AFCA3EFCA30}" srcOrd="0" destOrd="0" presId="urn:microsoft.com/office/officeart/2005/8/layout/orgChart1"/>
    <dgm:cxn modelId="{AE5A81BE-3DC7-44C8-8418-CB05678B7B2E}" type="presParOf" srcId="{0C92A818-66D7-4152-9248-D00B00544FF1}" destId="{CB2E0690-E79E-42F3-9869-CAA4B52FDCE6}" srcOrd="1" destOrd="0" presId="urn:microsoft.com/office/officeart/2005/8/layout/orgChart1"/>
    <dgm:cxn modelId="{78C1EA09-7E96-4FBB-97AE-609715EAE60B}" type="presParOf" srcId="{6DF00805-D95C-4CAD-B1C8-1133357EDEFC}" destId="{BBA0B2B0-56FF-4E9F-86BA-E7E01F9AF041}" srcOrd="1" destOrd="0" presId="urn:microsoft.com/office/officeart/2005/8/layout/orgChart1"/>
    <dgm:cxn modelId="{FA39B7F5-C764-48EA-B4C1-2EC2A3F7D0C4}" type="presParOf" srcId="{6DF00805-D95C-4CAD-B1C8-1133357EDEFC}" destId="{DB961C78-11E1-4755-B454-A4ACB58CC7AD}" srcOrd="2" destOrd="0" presId="urn:microsoft.com/office/officeart/2005/8/layout/orgChart1"/>
    <dgm:cxn modelId="{25AE86C9-13B3-4E1E-94A9-659D03574511}" type="presParOf" srcId="{DB961C78-11E1-4755-B454-A4ACB58CC7AD}" destId="{B03AEB95-DD40-430F-82F6-0494D56BE0E8}" srcOrd="0" destOrd="0" presId="urn:microsoft.com/office/officeart/2005/8/layout/orgChart1"/>
    <dgm:cxn modelId="{F7B2F9EE-42E9-46DE-9AFF-332F21F86630}" type="presParOf" srcId="{DB961C78-11E1-4755-B454-A4ACB58CC7AD}" destId="{EB6EC75E-E5EC-4989-9C73-DC37BD9FFB45}" srcOrd="1" destOrd="0" presId="urn:microsoft.com/office/officeart/2005/8/layout/orgChart1"/>
    <dgm:cxn modelId="{47D9CEC5-AD12-4DFD-AAD5-B9F707988579}" type="presParOf" srcId="{EB6EC75E-E5EC-4989-9C73-DC37BD9FFB45}" destId="{368EAB60-CA43-4D7D-827D-6FF64A8A4AF0}" srcOrd="0" destOrd="0" presId="urn:microsoft.com/office/officeart/2005/8/layout/orgChart1"/>
    <dgm:cxn modelId="{05513525-5ED4-4E97-B640-4E4BC26CDD95}" type="presParOf" srcId="{368EAB60-CA43-4D7D-827D-6FF64A8A4AF0}" destId="{D492D649-E63C-4966-8FE4-BF796FFDC158}" srcOrd="0" destOrd="0" presId="urn:microsoft.com/office/officeart/2005/8/layout/orgChart1"/>
    <dgm:cxn modelId="{1DF9EED8-AB5F-4B74-9D5E-EF6AAB1D3B6E}" type="presParOf" srcId="{368EAB60-CA43-4D7D-827D-6FF64A8A4AF0}" destId="{1BF54E5E-6E7F-4A74-873F-CEFABA5A7670}" srcOrd="1" destOrd="0" presId="urn:microsoft.com/office/officeart/2005/8/layout/orgChart1"/>
    <dgm:cxn modelId="{C4256158-5320-4F3F-9463-CC8EF06028BC}" type="presParOf" srcId="{EB6EC75E-E5EC-4989-9C73-DC37BD9FFB45}" destId="{B19A6B31-5216-4988-A8E6-4729BEA89EF9}" srcOrd="1" destOrd="0" presId="urn:microsoft.com/office/officeart/2005/8/layout/orgChart1"/>
    <dgm:cxn modelId="{E58E8A5D-708E-401E-A2AB-BA4C8BAC8E79}" type="presParOf" srcId="{EB6EC75E-E5EC-4989-9C73-DC37BD9FFB45}" destId="{A1AF7F4E-99A1-4F5B-9D8A-8C7EED7DEE4B}" srcOrd="2" destOrd="0" presId="urn:microsoft.com/office/officeart/2005/8/layout/orgChart1"/>
    <dgm:cxn modelId="{5C79D9A2-CA00-40C3-868E-1D6973C3DEF9}" type="presParOf" srcId="{DB961C78-11E1-4755-B454-A4ACB58CC7AD}" destId="{8E3BBC43-3B98-40CB-B125-D4F390A4CA13}" srcOrd="2" destOrd="0" presId="urn:microsoft.com/office/officeart/2005/8/layout/orgChart1"/>
    <dgm:cxn modelId="{50A28A7B-93FD-499C-A826-BFC7AD300CAC}" type="presParOf" srcId="{DB961C78-11E1-4755-B454-A4ACB58CC7AD}" destId="{8747917F-A7DE-4B9E-93D4-3F6848A4528C}" srcOrd="3" destOrd="0" presId="urn:microsoft.com/office/officeart/2005/8/layout/orgChart1"/>
    <dgm:cxn modelId="{C9292B02-4130-4F21-B82E-BB85AF809161}" type="presParOf" srcId="{8747917F-A7DE-4B9E-93D4-3F6848A4528C}" destId="{A57DD3A3-2F98-4871-88CC-67CB06FE33F2}" srcOrd="0" destOrd="0" presId="urn:microsoft.com/office/officeart/2005/8/layout/orgChart1"/>
    <dgm:cxn modelId="{6570237F-66E5-43D3-B7EE-1A4718E363B7}" type="presParOf" srcId="{A57DD3A3-2F98-4871-88CC-67CB06FE33F2}" destId="{B7372680-DD76-431C-B569-706FB456D220}" srcOrd="0" destOrd="0" presId="urn:microsoft.com/office/officeart/2005/8/layout/orgChart1"/>
    <dgm:cxn modelId="{C75A1B88-4859-402C-97CC-79537069FF90}" type="presParOf" srcId="{A57DD3A3-2F98-4871-88CC-67CB06FE33F2}" destId="{CE66B4E1-85AE-4DD0-8512-CE74E2F609E1}" srcOrd="1" destOrd="0" presId="urn:microsoft.com/office/officeart/2005/8/layout/orgChart1"/>
    <dgm:cxn modelId="{B16C8391-DC9A-43EA-9FBD-F89F77FA17C8}" type="presParOf" srcId="{8747917F-A7DE-4B9E-93D4-3F6848A4528C}" destId="{965F6575-600A-41C5-A651-4E76793747C9}" srcOrd="1" destOrd="0" presId="urn:microsoft.com/office/officeart/2005/8/layout/orgChart1"/>
    <dgm:cxn modelId="{0C02B841-8948-4BDE-B63E-7A8C9E95E1E3}" type="presParOf" srcId="{8747917F-A7DE-4B9E-93D4-3F6848A4528C}" destId="{B7A1248D-4135-43D1-AFA6-A9E2BF40BEC2}" srcOrd="2" destOrd="0" presId="urn:microsoft.com/office/officeart/2005/8/layout/orgChart1"/>
    <dgm:cxn modelId="{288C4A7F-BC93-4617-9CA5-039EE47549E2}" type="presParOf" srcId="{B7A1248D-4135-43D1-AFA6-A9E2BF40BEC2}" destId="{EBA896B8-A286-481F-8C7E-16F54B8EEA45}" srcOrd="0" destOrd="0" presId="urn:microsoft.com/office/officeart/2005/8/layout/orgChart1"/>
    <dgm:cxn modelId="{981F25E1-A41F-4C60-9930-9311F39DE91B}" type="presParOf" srcId="{B7A1248D-4135-43D1-AFA6-A9E2BF40BEC2}" destId="{C56AF468-C765-40A2-A904-A50C59503904}" srcOrd="1" destOrd="0" presId="urn:microsoft.com/office/officeart/2005/8/layout/orgChart1"/>
    <dgm:cxn modelId="{6F39C6B0-7B5D-4C83-AE13-FF1C80236F7C}" type="presParOf" srcId="{C56AF468-C765-40A2-A904-A50C59503904}" destId="{48051319-BBD7-46BF-AFF5-C7D7072B2684}" srcOrd="0" destOrd="0" presId="urn:microsoft.com/office/officeart/2005/8/layout/orgChart1"/>
    <dgm:cxn modelId="{CB854492-619C-4F42-A8F3-DB36886502A1}" type="presParOf" srcId="{48051319-BBD7-46BF-AFF5-C7D7072B2684}" destId="{123175E8-2D7E-43C6-8CF9-9685C9589796}" srcOrd="0" destOrd="0" presId="urn:microsoft.com/office/officeart/2005/8/layout/orgChart1"/>
    <dgm:cxn modelId="{62226CFB-5155-4F45-912B-207A4CBDA57E}" type="presParOf" srcId="{48051319-BBD7-46BF-AFF5-C7D7072B2684}" destId="{19088F7F-5116-4212-8091-363DE59B6D50}" srcOrd="1" destOrd="0" presId="urn:microsoft.com/office/officeart/2005/8/layout/orgChart1"/>
    <dgm:cxn modelId="{94B6C4AE-A59C-460E-A629-54F96D3FD5DC}" type="presParOf" srcId="{C56AF468-C765-40A2-A904-A50C59503904}" destId="{7281309C-476D-4121-9B42-EBD7E3D820F7}" srcOrd="1" destOrd="0" presId="urn:microsoft.com/office/officeart/2005/8/layout/orgChart1"/>
    <dgm:cxn modelId="{DDD30144-C0D1-41C5-AE23-09AD39005409}" type="presParOf" srcId="{C56AF468-C765-40A2-A904-A50C59503904}" destId="{4A690222-B303-4D3E-95F5-187ADCFF794F}" srcOrd="2" destOrd="0" presId="urn:microsoft.com/office/officeart/2005/8/layout/orgChart1"/>
    <dgm:cxn modelId="{B17A3667-7278-47EA-95EC-B9B865232150}" type="presParOf" srcId="{4A690222-B303-4D3E-95F5-187ADCFF794F}" destId="{88DBCCD7-E6F0-4604-86FC-75CF8656CDAA}" srcOrd="0" destOrd="0" presId="urn:microsoft.com/office/officeart/2005/8/layout/orgChart1"/>
    <dgm:cxn modelId="{4F7C7723-2DEB-4188-86E1-7304C2CB0E2A}" type="presParOf" srcId="{4A690222-B303-4D3E-95F5-187ADCFF794F}" destId="{4B00B91A-7185-4F72-BC08-6B75F5E616A9}" srcOrd="1" destOrd="0" presId="urn:microsoft.com/office/officeart/2005/8/layout/orgChart1"/>
    <dgm:cxn modelId="{856AAB28-EC1D-4756-B0DD-B22BC660D8A9}" type="presParOf" srcId="{4B00B91A-7185-4F72-BC08-6B75F5E616A9}" destId="{6F164A60-CAD4-4B97-85E8-B3BA245C4D0B}" srcOrd="0" destOrd="0" presId="urn:microsoft.com/office/officeart/2005/8/layout/orgChart1"/>
    <dgm:cxn modelId="{BF63C966-F8E8-4BAC-BD67-C2C1B68F73BD}" type="presParOf" srcId="{6F164A60-CAD4-4B97-85E8-B3BA245C4D0B}" destId="{93C61D07-05AA-464C-9FAC-0E13B6C708F6}" srcOrd="0" destOrd="0" presId="urn:microsoft.com/office/officeart/2005/8/layout/orgChart1"/>
    <dgm:cxn modelId="{FB74FABD-42E6-48D0-8DFE-B3EBADF75DCD}" type="presParOf" srcId="{6F164A60-CAD4-4B97-85E8-B3BA245C4D0B}" destId="{A3972FA2-D4D6-43CD-A1AA-F595DAA98904}" srcOrd="1" destOrd="0" presId="urn:microsoft.com/office/officeart/2005/8/layout/orgChart1"/>
    <dgm:cxn modelId="{D5B3C4F6-3F85-4360-ABB5-33254DF40278}" type="presParOf" srcId="{4B00B91A-7185-4F72-BC08-6B75F5E616A9}" destId="{B4518E36-44D3-4C37-9DD6-403DC75E7B73}" srcOrd="1" destOrd="0" presId="urn:microsoft.com/office/officeart/2005/8/layout/orgChart1"/>
    <dgm:cxn modelId="{97B05820-D2D9-4E2A-B9DE-F62416A5E219}" type="presParOf" srcId="{4B00B91A-7185-4F72-BC08-6B75F5E616A9}" destId="{648A118C-E63D-41B1-BD1E-10BB6C61A4CD}" srcOrd="2" destOrd="0" presId="urn:microsoft.com/office/officeart/2005/8/layout/orgChart1"/>
    <dgm:cxn modelId="{ED240174-1EEF-47C2-9111-F6328A3AC511}" type="presParOf" srcId="{4A690222-B303-4D3E-95F5-187ADCFF794F}" destId="{2C12159F-3AEE-4360-9318-A2559587043D}" srcOrd="2" destOrd="0" presId="urn:microsoft.com/office/officeart/2005/8/layout/orgChart1"/>
    <dgm:cxn modelId="{A69F36B2-8FB8-45AC-81D9-964E0D35AFE6}" type="presParOf" srcId="{4A690222-B303-4D3E-95F5-187ADCFF794F}" destId="{E44C3D65-7B2A-4D76-8508-20BA5754FC9F}" srcOrd="3" destOrd="0" presId="urn:microsoft.com/office/officeart/2005/8/layout/orgChart1"/>
    <dgm:cxn modelId="{CCE5CBA6-63B7-4398-9B56-07CF9723EDB1}" type="presParOf" srcId="{E44C3D65-7B2A-4D76-8508-20BA5754FC9F}" destId="{19FA24E9-4231-4653-9A99-5875CE08E125}" srcOrd="0" destOrd="0" presId="urn:microsoft.com/office/officeart/2005/8/layout/orgChart1"/>
    <dgm:cxn modelId="{558A9AA4-E3A6-4A4E-9242-EBAF3DDF327C}" type="presParOf" srcId="{19FA24E9-4231-4653-9A99-5875CE08E125}" destId="{1B19FA5A-486A-483F-84EE-FFDA33BE6BCF}" srcOrd="0" destOrd="0" presId="urn:microsoft.com/office/officeart/2005/8/layout/orgChart1"/>
    <dgm:cxn modelId="{ECDAFF69-1EEE-4CAF-9751-CC15001D2FB9}" type="presParOf" srcId="{19FA24E9-4231-4653-9A99-5875CE08E125}" destId="{BA576EF3-2F0E-46D8-8C76-988803B7281E}" srcOrd="1" destOrd="0" presId="urn:microsoft.com/office/officeart/2005/8/layout/orgChart1"/>
    <dgm:cxn modelId="{FC51E03B-32D8-4F44-88AD-F4B4C775EBC4}" type="presParOf" srcId="{E44C3D65-7B2A-4D76-8508-20BA5754FC9F}" destId="{04EC5E69-BD05-4CB0-8F4A-7DA910758BD8}" srcOrd="1" destOrd="0" presId="urn:microsoft.com/office/officeart/2005/8/layout/orgChart1"/>
    <dgm:cxn modelId="{9827345F-A057-4555-939D-E3EF3A421E0C}" type="presParOf" srcId="{E44C3D65-7B2A-4D76-8508-20BA5754FC9F}" destId="{BC1536EF-D409-44F6-9700-503ED9E2ABA0}" srcOrd="2" destOrd="0" presId="urn:microsoft.com/office/officeart/2005/8/layout/orgChart1"/>
    <dgm:cxn modelId="{9FEB606D-2E8C-45C0-A1A5-FF505031BD16}" type="presParOf" srcId="{B7A1248D-4135-43D1-AFA6-A9E2BF40BEC2}" destId="{AA15FD4E-DA65-49EA-90E3-5251D561E793}" srcOrd="2" destOrd="0" presId="urn:microsoft.com/office/officeart/2005/8/layout/orgChart1"/>
    <dgm:cxn modelId="{3C8D35BE-AACA-406B-B253-2391C30E065C}" type="presParOf" srcId="{B7A1248D-4135-43D1-AFA6-A9E2BF40BEC2}" destId="{6638821C-0C76-4FC3-82DF-BD4E10008049}" srcOrd="3" destOrd="0" presId="urn:microsoft.com/office/officeart/2005/8/layout/orgChart1"/>
    <dgm:cxn modelId="{A608332E-A89A-4534-A3C3-21EFE4C11D0C}" type="presParOf" srcId="{6638821C-0C76-4FC3-82DF-BD4E10008049}" destId="{06ABF59A-8DD4-45F0-8FF2-A585734D6E03}" srcOrd="0" destOrd="0" presId="urn:microsoft.com/office/officeart/2005/8/layout/orgChart1"/>
    <dgm:cxn modelId="{486977BD-643E-42D6-B624-EB515B8652A9}" type="presParOf" srcId="{06ABF59A-8DD4-45F0-8FF2-A585734D6E03}" destId="{BB367C3A-753E-4A8B-A095-0914B8FEA146}" srcOrd="0" destOrd="0" presId="urn:microsoft.com/office/officeart/2005/8/layout/orgChart1"/>
    <dgm:cxn modelId="{F3F43D04-651B-4AA5-98B6-D818F6DC3131}" type="presParOf" srcId="{06ABF59A-8DD4-45F0-8FF2-A585734D6E03}" destId="{DCB8CFE4-F148-4124-A3BD-45B933CC1139}" srcOrd="1" destOrd="0" presId="urn:microsoft.com/office/officeart/2005/8/layout/orgChart1"/>
    <dgm:cxn modelId="{CB5C970D-5D6F-4A4F-907F-7C71D3FFBC25}" type="presParOf" srcId="{6638821C-0C76-4FC3-82DF-BD4E10008049}" destId="{A9B930FE-0BA8-44D1-BFFD-7CF33CD152EC}" srcOrd="1" destOrd="0" presId="urn:microsoft.com/office/officeart/2005/8/layout/orgChart1"/>
    <dgm:cxn modelId="{28828F26-2EA1-44F5-8084-94F031255827}" type="presParOf" srcId="{6638821C-0C76-4FC3-82DF-BD4E10008049}" destId="{91FD5B78-8F61-4158-9561-FC6D79E1FCBF}" srcOrd="2" destOrd="0" presId="urn:microsoft.com/office/officeart/2005/8/layout/orgChart1"/>
    <dgm:cxn modelId="{484CDF41-57B9-4ED0-9F49-D36DE9B04486}" type="presParOf" srcId="{91FD5B78-8F61-4158-9561-FC6D79E1FCBF}" destId="{4A9A9841-8DC1-4E09-A6EA-31C840D3468D}" srcOrd="0" destOrd="0" presId="urn:microsoft.com/office/officeart/2005/8/layout/orgChart1"/>
    <dgm:cxn modelId="{4DE8652D-1C49-46F7-AB66-D4A80A4F660C}" type="presParOf" srcId="{91FD5B78-8F61-4158-9561-FC6D79E1FCBF}" destId="{7C50C7B8-ECC3-4EC4-9F39-0801FCD5ADDB}" srcOrd="1" destOrd="0" presId="urn:microsoft.com/office/officeart/2005/8/layout/orgChart1"/>
    <dgm:cxn modelId="{5602C003-6747-44CE-8E7B-C1F0AA3A9525}" type="presParOf" srcId="{7C50C7B8-ECC3-4EC4-9F39-0801FCD5ADDB}" destId="{289DE3D8-E3F7-4418-835B-01C2EB43FF8F}" srcOrd="0" destOrd="0" presId="urn:microsoft.com/office/officeart/2005/8/layout/orgChart1"/>
    <dgm:cxn modelId="{78DF2627-FAB7-4870-9FC9-C6E54AF08218}" type="presParOf" srcId="{289DE3D8-E3F7-4418-835B-01C2EB43FF8F}" destId="{1B533B0E-126C-4D6D-B533-C6A905CC62B4}" srcOrd="0" destOrd="0" presId="urn:microsoft.com/office/officeart/2005/8/layout/orgChart1"/>
    <dgm:cxn modelId="{94D89197-AE8C-43F3-A1E5-0A4BA4C581FE}" type="presParOf" srcId="{289DE3D8-E3F7-4418-835B-01C2EB43FF8F}" destId="{94601DB3-83E9-475B-A1D1-F209CFC6F0E2}" srcOrd="1" destOrd="0" presId="urn:microsoft.com/office/officeart/2005/8/layout/orgChart1"/>
    <dgm:cxn modelId="{419AA0BB-EC8E-4E66-98AB-FF722CC1AC8F}" type="presParOf" srcId="{7C50C7B8-ECC3-4EC4-9F39-0801FCD5ADDB}" destId="{F31568C5-704B-4E05-ABEB-2FE00AEA4E6E}" srcOrd="1" destOrd="0" presId="urn:microsoft.com/office/officeart/2005/8/layout/orgChart1"/>
    <dgm:cxn modelId="{F23566FF-C16A-4D78-B151-A350CDFDF38F}" type="presParOf" srcId="{7C50C7B8-ECC3-4EC4-9F39-0801FCD5ADDB}" destId="{6D161DE9-7E19-4249-BB78-7485464CA75D}" srcOrd="2" destOrd="0" presId="urn:microsoft.com/office/officeart/2005/8/layout/orgChart1"/>
    <dgm:cxn modelId="{9072F4B1-93CE-4D04-A636-6FAEB7FDA4B4}" type="presParOf" srcId="{6D161DE9-7E19-4249-BB78-7485464CA75D}" destId="{66F9A54B-E113-4479-A470-32B6B42A6476}" srcOrd="0" destOrd="0" presId="urn:microsoft.com/office/officeart/2005/8/layout/orgChart1"/>
    <dgm:cxn modelId="{87858D49-7A94-4A0E-9826-A64665430FBC}" type="presParOf" srcId="{6D161DE9-7E19-4249-BB78-7485464CA75D}" destId="{0DC648F1-3D2A-4B9B-BC86-64441DE76BFF}" srcOrd="1" destOrd="0" presId="urn:microsoft.com/office/officeart/2005/8/layout/orgChart1"/>
    <dgm:cxn modelId="{E9AB5763-6050-49CD-ACCB-661F2B01CD8E}" type="presParOf" srcId="{0DC648F1-3D2A-4B9B-BC86-64441DE76BFF}" destId="{7D71F36C-D6EB-44C5-A438-2768C6D18864}" srcOrd="0" destOrd="0" presId="urn:microsoft.com/office/officeart/2005/8/layout/orgChart1"/>
    <dgm:cxn modelId="{B512B13A-1969-4F46-9267-40D2907BE15D}" type="presParOf" srcId="{7D71F36C-D6EB-44C5-A438-2768C6D18864}" destId="{854E0382-E8C5-4B75-97CE-FB8888BC8CD8}" srcOrd="0" destOrd="0" presId="urn:microsoft.com/office/officeart/2005/8/layout/orgChart1"/>
    <dgm:cxn modelId="{3A006C98-E8B7-4AC7-A804-99ECA73F573D}" type="presParOf" srcId="{7D71F36C-D6EB-44C5-A438-2768C6D18864}" destId="{848DD775-EFD3-4E97-9113-CC65A1098EF5}" srcOrd="1" destOrd="0" presId="urn:microsoft.com/office/officeart/2005/8/layout/orgChart1"/>
    <dgm:cxn modelId="{AF0FCB00-2169-43FF-B01D-1245D0F603B7}" type="presParOf" srcId="{0DC648F1-3D2A-4B9B-BC86-64441DE76BFF}" destId="{B15B3924-9ABB-49F8-9C35-FBAEB749BF11}" srcOrd="1" destOrd="0" presId="urn:microsoft.com/office/officeart/2005/8/layout/orgChart1"/>
    <dgm:cxn modelId="{5742EB73-F4BB-42EA-A1A3-2AA4E5BD9619}" type="presParOf" srcId="{0DC648F1-3D2A-4B9B-BC86-64441DE76BFF}" destId="{0BFC569A-925E-4A80-B801-980082F4C26F}" srcOrd="2" destOrd="0" presId="urn:microsoft.com/office/officeart/2005/8/layout/orgChart1"/>
    <dgm:cxn modelId="{103BDBCD-58E9-4E89-A91C-B2307880B6C6}" type="presParOf" srcId="{6D161DE9-7E19-4249-BB78-7485464CA75D}" destId="{202EE24F-291D-4F0A-BAE5-99E56F3CF619}" srcOrd="2" destOrd="0" presId="urn:microsoft.com/office/officeart/2005/8/layout/orgChart1"/>
    <dgm:cxn modelId="{BBC5E2DF-B919-4BF2-ADAF-3B71CC40B171}" type="presParOf" srcId="{6D161DE9-7E19-4249-BB78-7485464CA75D}" destId="{4D9994CE-25BE-4F46-95A9-2E9AD7D90184}" srcOrd="3" destOrd="0" presId="urn:microsoft.com/office/officeart/2005/8/layout/orgChart1"/>
    <dgm:cxn modelId="{DB71E4A4-FD1E-4B75-8742-9EB2683C9820}" type="presParOf" srcId="{4D9994CE-25BE-4F46-95A9-2E9AD7D90184}" destId="{F1CE657E-B0A4-4E1F-822F-D5E125033B3D}" srcOrd="0" destOrd="0" presId="urn:microsoft.com/office/officeart/2005/8/layout/orgChart1"/>
    <dgm:cxn modelId="{BB724B39-847F-437E-9420-F7AFACC0CB3A}" type="presParOf" srcId="{F1CE657E-B0A4-4E1F-822F-D5E125033B3D}" destId="{FBC62D60-41A3-4D5C-AE0A-58EC3DB1461D}" srcOrd="0" destOrd="0" presId="urn:microsoft.com/office/officeart/2005/8/layout/orgChart1"/>
    <dgm:cxn modelId="{43D0560E-A71F-43AB-A0D0-9EEA376B0B24}" type="presParOf" srcId="{F1CE657E-B0A4-4E1F-822F-D5E125033B3D}" destId="{DAB49F3F-05E2-4A96-B1E4-E8781524F7FE}" srcOrd="1" destOrd="0" presId="urn:microsoft.com/office/officeart/2005/8/layout/orgChart1"/>
    <dgm:cxn modelId="{A57A23AA-A97C-447A-8562-DCE48C098575}" type="presParOf" srcId="{4D9994CE-25BE-4F46-95A9-2E9AD7D90184}" destId="{D2DA48D0-745A-41FA-9900-05C3A34FF3DD}" srcOrd="1" destOrd="0" presId="urn:microsoft.com/office/officeart/2005/8/layout/orgChart1"/>
    <dgm:cxn modelId="{4A012816-48A8-4C55-B34A-80F57349B5E7}" type="presParOf" srcId="{4D9994CE-25BE-4F46-95A9-2E9AD7D90184}" destId="{D73E5CC9-33CC-439A-A785-1FB65FAA83FE}" srcOrd="2" destOrd="0" presId="urn:microsoft.com/office/officeart/2005/8/layout/orgChart1"/>
    <dgm:cxn modelId="{B6C3D8B3-A8CE-4451-B13C-5886758FF052}" type="presParOf" srcId="{91FD5B78-8F61-4158-9561-FC6D79E1FCBF}" destId="{7F562888-3A6C-49EA-A306-8443E71AEFAA}" srcOrd="2" destOrd="0" presId="urn:microsoft.com/office/officeart/2005/8/layout/orgChart1"/>
    <dgm:cxn modelId="{17032208-CFF6-4FAE-84D5-052F388D0580}" type="presParOf" srcId="{91FD5B78-8F61-4158-9561-FC6D79E1FCBF}" destId="{CD6CA41C-98D6-458A-B67D-0965E3F1734E}" srcOrd="3" destOrd="0" presId="urn:microsoft.com/office/officeart/2005/8/layout/orgChart1"/>
    <dgm:cxn modelId="{A548DC1C-61E8-47E3-9AE9-EE6E135E74DB}" type="presParOf" srcId="{CD6CA41C-98D6-458A-B67D-0965E3F1734E}" destId="{F3A453D0-0555-4941-8B84-2CF2BCADFBA0}" srcOrd="0" destOrd="0" presId="urn:microsoft.com/office/officeart/2005/8/layout/orgChart1"/>
    <dgm:cxn modelId="{05414447-E6D1-4592-9FF2-B586A97C1330}" type="presParOf" srcId="{F3A453D0-0555-4941-8B84-2CF2BCADFBA0}" destId="{C409578C-7ECD-42F4-9D56-A2B9F50D9B03}" srcOrd="0" destOrd="0" presId="urn:microsoft.com/office/officeart/2005/8/layout/orgChart1"/>
    <dgm:cxn modelId="{1FEAE12F-B9E6-4460-A467-3944DCB8F3AD}" type="presParOf" srcId="{F3A453D0-0555-4941-8B84-2CF2BCADFBA0}" destId="{D6ACFC1F-60BA-43A6-B9B3-8B920DF5D895}" srcOrd="1" destOrd="0" presId="urn:microsoft.com/office/officeart/2005/8/layout/orgChart1"/>
    <dgm:cxn modelId="{9AE6A4A8-4940-4C2E-AA8E-E194DB053FF3}" type="presParOf" srcId="{CD6CA41C-98D6-458A-B67D-0965E3F1734E}" destId="{3C5074F8-BB70-4D5B-9607-41B984122029}" srcOrd="1" destOrd="0" presId="urn:microsoft.com/office/officeart/2005/8/layout/orgChart1"/>
    <dgm:cxn modelId="{B228C81E-44D5-4073-A6D6-43F4F9C526AC}" type="presParOf" srcId="{CD6CA41C-98D6-458A-B67D-0965E3F1734E}" destId="{195204B4-9A74-43D2-ABAA-C84BA5D21794}" srcOrd="2" destOrd="0" presId="urn:microsoft.com/office/officeart/2005/8/layout/orgChart1"/>
    <dgm:cxn modelId="{4C2FC200-C4C8-467F-97C6-2D72D5A70902}" type="presParOf" srcId="{DB961C78-11E1-4755-B454-A4ACB58CC7AD}" destId="{57E44384-3F68-4BCE-8BA1-0C31A1EFEF9E}" srcOrd="4" destOrd="0" presId="urn:microsoft.com/office/officeart/2005/8/layout/orgChart1"/>
    <dgm:cxn modelId="{5489BD64-83B0-4D6B-A3A9-8E23E4BF4284}" type="presParOf" srcId="{DB961C78-11E1-4755-B454-A4ACB58CC7AD}" destId="{91DFB4F1-C2B3-4995-BA39-4C5CE3C0D92A}" srcOrd="5" destOrd="0" presId="urn:microsoft.com/office/officeart/2005/8/layout/orgChart1"/>
    <dgm:cxn modelId="{88B608A0-12D1-4AB6-B23E-F026225B5EB5}" type="presParOf" srcId="{91DFB4F1-C2B3-4995-BA39-4C5CE3C0D92A}" destId="{80309484-8390-44E0-9B00-1313ADBCBB28}" srcOrd="0" destOrd="0" presId="urn:microsoft.com/office/officeart/2005/8/layout/orgChart1"/>
    <dgm:cxn modelId="{2E3660A5-2ABD-4498-88C4-89E9FECA2C1A}" type="presParOf" srcId="{80309484-8390-44E0-9B00-1313ADBCBB28}" destId="{52D85898-2D9A-436F-AF03-55E0F2FEBCE8}" srcOrd="0" destOrd="0" presId="urn:microsoft.com/office/officeart/2005/8/layout/orgChart1"/>
    <dgm:cxn modelId="{FCF6BE09-7410-45B4-AAC5-95212BC2D85E}" type="presParOf" srcId="{80309484-8390-44E0-9B00-1313ADBCBB28}" destId="{36F983AA-D52C-41EA-BF1A-D170D9B1A824}" srcOrd="1" destOrd="0" presId="urn:microsoft.com/office/officeart/2005/8/layout/orgChart1"/>
    <dgm:cxn modelId="{52894D02-C55D-42E2-8268-61A4B9D0643A}" type="presParOf" srcId="{91DFB4F1-C2B3-4995-BA39-4C5CE3C0D92A}" destId="{78F50EB6-7A4D-4DC6-B42F-C4A75219F4BD}" srcOrd="1" destOrd="0" presId="urn:microsoft.com/office/officeart/2005/8/layout/orgChart1"/>
    <dgm:cxn modelId="{4B09483B-6460-4C08-963F-6EA855EF8DC1}" type="presParOf" srcId="{91DFB4F1-C2B3-4995-BA39-4C5CE3C0D92A}" destId="{3811CA39-2DC9-4295-99E5-47A5030E7F2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44384-3F68-4BCE-8BA1-0C31A1EFEF9E}">
      <dsp:nvSpPr>
        <dsp:cNvPr id="0" name=""/>
        <dsp:cNvSpPr/>
      </dsp:nvSpPr>
      <dsp:spPr>
        <a:xfrm>
          <a:off x="4466283" y="536723"/>
          <a:ext cx="976342" cy="523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211"/>
              </a:lnTo>
              <a:lnTo>
                <a:pt x="976342" y="5232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62888-3A6C-49EA-A306-8443E71AEFAA}">
      <dsp:nvSpPr>
        <dsp:cNvPr id="0" name=""/>
        <dsp:cNvSpPr/>
      </dsp:nvSpPr>
      <dsp:spPr>
        <a:xfrm>
          <a:off x="6331246" y="2140100"/>
          <a:ext cx="724178" cy="552110"/>
        </a:xfrm>
        <a:custGeom>
          <a:avLst/>
          <a:gdLst/>
          <a:ahLst/>
          <a:cxnLst/>
          <a:rect l="0" t="0" r="0" b="0"/>
          <a:pathLst>
            <a:path>
              <a:moveTo>
                <a:pt x="724178" y="0"/>
              </a:moveTo>
              <a:lnTo>
                <a:pt x="724178" y="552110"/>
              </a:lnTo>
              <a:lnTo>
                <a:pt x="0" y="5521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EE24F-291D-4F0A-BAE5-99E56F3CF619}">
      <dsp:nvSpPr>
        <dsp:cNvPr id="0" name=""/>
        <dsp:cNvSpPr/>
      </dsp:nvSpPr>
      <dsp:spPr>
        <a:xfrm>
          <a:off x="8009804" y="2967335"/>
          <a:ext cx="386773" cy="678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933"/>
              </a:lnTo>
              <a:lnTo>
                <a:pt x="386773" y="678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9A54B-E113-4479-A470-32B6B42A6476}">
      <dsp:nvSpPr>
        <dsp:cNvPr id="0" name=""/>
        <dsp:cNvSpPr/>
      </dsp:nvSpPr>
      <dsp:spPr>
        <a:xfrm>
          <a:off x="7482538" y="2967335"/>
          <a:ext cx="527265" cy="678933"/>
        </a:xfrm>
        <a:custGeom>
          <a:avLst/>
          <a:gdLst/>
          <a:ahLst/>
          <a:cxnLst/>
          <a:rect l="0" t="0" r="0" b="0"/>
          <a:pathLst>
            <a:path>
              <a:moveTo>
                <a:pt x="527265" y="0"/>
              </a:moveTo>
              <a:lnTo>
                <a:pt x="527265" y="678933"/>
              </a:lnTo>
              <a:lnTo>
                <a:pt x="0" y="678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A9841-8DC1-4E09-A6EA-31C840D3468D}">
      <dsp:nvSpPr>
        <dsp:cNvPr id="0" name=""/>
        <dsp:cNvSpPr/>
      </dsp:nvSpPr>
      <dsp:spPr>
        <a:xfrm>
          <a:off x="7055425" y="2140100"/>
          <a:ext cx="417656" cy="558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873"/>
              </a:lnTo>
              <a:lnTo>
                <a:pt x="417656" y="558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5FD4E-DA65-49EA-90E3-5251D561E793}">
      <dsp:nvSpPr>
        <dsp:cNvPr id="0" name=""/>
        <dsp:cNvSpPr/>
      </dsp:nvSpPr>
      <dsp:spPr>
        <a:xfrm>
          <a:off x="3448978" y="1322504"/>
          <a:ext cx="3069723" cy="549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234"/>
              </a:lnTo>
              <a:lnTo>
                <a:pt x="3069723" y="549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2159F-3AEE-4360-9318-A2559587043D}">
      <dsp:nvSpPr>
        <dsp:cNvPr id="0" name=""/>
        <dsp:cNvSpPr/>
      </dsp:nvSpPr>
      <dsp:spPr>
        <a:xfrm>
          <a:off x="1902314" y="2140100"/>
          <a:ext cx="176496" cy="453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890"/>
              </a:lnTo>
              <a:lnTo>
                <a:pt x="176496" y="4538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BCCD7-E6F0-4604-86FC-75CF8656CDAA}">
      <dsp:nvSpPr>
        <dsp:cNvPr id="0" name=""/>
        <dsp:cNvSpPr/>
      </dsp:nvSpPr>
      <dsp:spPr>
        <a:xfrm>
          <a:off x="1592647" y="2140100"/>
          <a:ext cx="309667" cy="453890"/>
        </a:xfrm>
        <a:custGeom>
          <a:avLst/>
          <a:gdLst/>
          <a:ahLst/>
          <a:cxnLst/>
          <a:rect l="0" t="0" r="0" b="0"/>
          <a:pathLst>
            <a:path>
              <a:moveTo>
                <a:pt x="309667" y="0"/>
              </a:moveTo>
              <a:lnTo>
                <a:pt x="309667" y="453890"/>
              </a:lnTo>
              <a:lnTo>
                <a:pt x="0" y="4538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896B8-A286-481F-8C7E-16F54B8EEA45}">
      <dsp:nvSpPr>
        <dsp:cNvPr id="0" name=""/>
        <dsp:cNvSpPr/>
      </dsp:nvSpPr>
      <dsp:spPr>
        <a:xfrm>
          <a:off x="2439037" y="1322504"/>
          <a:ext cx="1009941" cy="549234"/>
        </a:xfrm>
        <a:custGeom>
          <a:avLst/>
          <a:gdLst/>
          <a:ahLst/>
          <a:cxnLst/>
          <a:rect l="0" t="0" r="0" b="0"/>
          <a:pathLst>
            <a:path>
              <a:moveTo>
                <a:pt x="1009941" y="0"/>
              </a:moveTo>
              <a:lnTo>
                <a:pt x="1009941" y="549234"/>
              </a:lnTo>
              <a:lnTo>
                <a:pt x="0" y="549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BBC43-3B98-40CB-B125-D4F390A4CA13}">
      <dsp:nvSpPr>
        <dsp:cNvPr id="0" name=""/>
        <dsp:cNvSpPr/>
      </dsp:nvSpPr>
      <dsp:spPr>
        <a:xfrm>
          <a:off x="3985701" y="536723"/>
          <a:ext cx="480581" cy="517420"/>
        </a:xfrm>
        <a:custGeom>
          <a:avLst/>
          <a:gdLst/>
          <a:ahLst/>
          <a:cxnLst/>
          <a:rect l="0" t="0" r="0" b="0"/>
          <a:pathLst>
            <a:path>
              <a:moveTo>
                <a:pt x="480581" y="0"/>
              </a:moveTo>
              <a:lnTo>
                <a:pt x="480581" y="517420"/>
              </a:lnTo>
              <a:lnTo>
                <a:pt x="0" y="5174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AEB95-DD40-430F-82F6-0494D56BE0E8}">
      <dsp:nvSpPr>
        <dsp:cNvPr id="0" name=""/>
        <dsp:cNvSpPr/>
      </dsp:nvSpPr>
      <dsp:spPr>
        <a:xfrm>
          <a:off x="2370412" y="536723"/>
          <a:ext cx="2095871" cy="517420"/>
        </a:xfrm>
        <a:custGeom>
          <a:avLst/>
          <a:gdLst/>
          <a:ahLst/>
          <a:cxnLst/>
          <a:rect l="0" t="0" r="0" b="0"/>
          <a:pathLst>
            <a:path>
              <a:moveTo>
                <a:pt x="2095871" y="0"/>
              </a:moveTo>
              <a:lnTo>
                <a:pt x="2095871" y="517420"/>
              </a:lnTo>
              <a:lnTo>
                <a:pt x="0" y="5174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03F3F-C0EC-4BA2-A190-7AFCA3EFCA30}">
      <dsp:nvSpPr>
        <dsp:cNvPr id="0" name=""/>
        <dsp:cNvSpPr/>
      </dsp:nvSpPr>
      <dsp:spPr>
        <a:xfrm>
          <a:off x="3929560" y="0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Map SRC</a:t>
          </a:r>
        </a:p>
      </dsp:txBody>
      <dsp:txXfrm>
        <a:off x="3929560" y="0"/>
        <a:ext cx="1073446" cy="536723"/>
      </dsp:txXfrm>
    </dsp:sp>
    <dsp:sp modelId="{D492D649-E63C-4966-8FE4-BF796FFDC158}">
      <dsp:nvSpPr>
        <dsp:cNvPr id="0" name=""/>
        <dsp:cNvSpPr/>
      </dsp:nvSpPr>
      <dsp:spPr>
        <a:xfrm>
          <a:off x="1296966" y="785781"/>
          <a:ext cx="1073446" cy="536723"/>
        </a:xfrm>
        <a:prstGeom prst="snip1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App.css</a:t>
          </a:r>
        </a:p>
      </dsp:txBody>
      <dsp:txXfrm>
        <a:off x="1296966" y="830509"/>
        <a:ext cx="1028718" cy="491995"/>
      </dsp:txXfrm>
    </dsp:sp>
    <dsp:sp modelId="{B7372680-DD76-431C-B569-706FB456D220}">
      <dsp:nvSpPr>
        <dsp:cNvPr id="0" name=""/>
        <dsp:cNvSpPr/>
      </dsp:nvSpPr>
      <dsp:spPr>
        <a:xfrm>
          <a:off x="2912255" y="785781"/>
          <a:ext cx="1073446" cy="536723"/>
        </a:xfrm>
        <a:prstGeom prst="snip1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App.js</a:t>
          </a:r>
        </a:p>
      </dsp:txBody>
      <dsp:txXfrm>
        <a:off x="2912255" y="830509"/>
        <a:ext cx="1028718" cy="491995"/>
      </dsp:txXfrm>
    </dsp:sp>
    <dsp:sp modelId="{123175E8-2D7E-43C6-8CF9-9685C9589796}">
      <dsp:nvSpPr>
        <dsp:cNvPr id="0" name=""/>
        <dsp:cNvSpPr/>
      </dsp:nvSpPr>
      <dsp:spPr>
        <a:xfrm>
          <a:off x="1365591" y="1603377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Map </a:t>
          </a:r>
          <a:r>
            <a:rPr lang="nl-NL" sz="1200" kern="1200" dirty="0" err="1"/>
            <a:t>Contianers</a:t>
          </a:r>
          <a:endParaRPr lang="nl-NL" sz="1200" kern="1200" dirty="0"/>
        </a:p>
      </dsp:txBody>
      <dsp:txXfrm>
        <a:off x="1365591" y="1603377"/>
        <a:ext cx="1073446" cy="536723"/>
      </dsp:txXfrm>
    </dsp:sp>
    <dsp:sp modelId="{93C61D07-05AA-464C-9FAC-0E13B6C708F6}">
      <dsp:nvSpPr>
        <dsp:cNvPr id="0" name=""/>
        <dsp:cNvSpPr/>
      </dsp:nvSpPr>
      <dsp:spPr>
        <a:xfrm>
          <a:off x="519200" y="2325629"/>
          <a:ext cx="1073446" cy="536723"/>
        </a:xfrm>
        <a:prstGeom prst="snip1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GroceryList.js</a:t>
          </a:r>
        </a:p>
      </dsp:txBody>
      <dsp:txXfrm>
        <a:off x="519200" y="2370357"/>
        <a:ext cx="1028718" cy="491995"/>
      </dsp:txXfrm>
    </dsp:sp>
    <dsp:sp modelId="{1B19FA5A-486A-483F-84EE-FFDA33BE6BCF}">
      <dsp:nvSpPr>
        <dsp:cNvPr id="0" name=""/>
        <dsp:cNvSpPr/>
      </dsp:nvSpPr>
      <dsp:spPr>
        <a:xfrm>
          <a:off x="2078810" y="2325629"/>
          <a:ext cx="1073446" cy="536723"/>
        </a:xfrm>
        <a:prstGeom prst="snip1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ShoppingCart.js</a:t>
          </a:r>
        </a:p>
      </dsp:txBody>
      <dsp:txXfrm>
        <a:off x="2078810" y="2370357"/>
        <a:ext cx="1028718" cy="491995"/>
      </dsp:txXfrm>
    </dsp:sp>
    <dsp:sp modelId="{BB367C3A-753E-4A8B-A095-0914B8FEA146}">
      <dsp:nvSpPr>
        <dsp:cNvPr id="0" name=""/>
        <dsp:cNvSpPr/>
      </dsp:nvSpPr>
      <dsp:spPr>
        <a:xfrm>
          <a:off x="6518701" y="1603377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Map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Components</a:t>
          </a:r>
          <a:endParaRPr lang="nl-NL" sz="1200" kern="1200" dirty="0"/>
        </a:p>
      </dsp:txBody>
      <dsp:txXfrm>
        <a:off x="6518701" y="1603377"/>
        <a:ext cx="1073446" cy="536723"/>
      </dsp:txXfrm>
    </dsp:sp>
    <dsp:sp modelId="{1B533B0E-126C-4D6D-B533-C6A905CC62B4}">
      <dsp:nvSpPr>
        <dsp:cNvPr id="0" name=""/>
        <dsp:cNvSpPr/>
      </dsp:nvSpPr>
      <dsp:spPr>
        <a:xfrm>
          <a:off x="7473081" y="2430612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Map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List</a:t>
          </a:r>
        </a:p>
      </dsp:txBody>
      <dsp:txXfrm>
        <a:off x="7473081" y="2430612"/>
        <a:ext cx="1073446" cy="536723"/>
      </dsp:txXfrm>
    </dsp:sp>
    <dsp:sp modelId="{854E0382-E8C5-4B75-97CE-FB8888BC8CD8}">
      <dsp:nvSpPr>
        <dsp:cNvPr id="0" name=""/>
        <dsp:cNvSpPr/>
      </dsp:nvSpPr>
      <dsp:spPr>
        <a:xfrm>
          <a:off x="6409092" y="3377907"/>
          <a:ext cx="1073446" cy="53672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List.js</a:t>
          </a:r>
        </a:p>
      </dsp:txBody>
      <dsp:txXfrm>
        <a:off x="6409092" y="3377907"/>
        <a:ext cx="1073446" cy="536723"/>
      </dsp:txXfrm>
    </dsp:sp>
    <dsp:sp modelId="{FBC62D60-41A3-4D5C-AE0A-58EC3DB1461D}">
      <dsp:nvSpPr>
        <dsp:cNvPr id="0" name=""/>
        <dsp:cNvSpPr/>
      </dsp:nvSpPr>
      <dsp:spPr>
        <a:xfrm>
          <a:off x="8396577" y="3377907"/>
          <a:ext cx="1073446" cy="53672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ListItems.js</a:t>
          </a:r>
        </a:p>
      </dsp:txBody>
      <dsp:txXfrm>
        <a:off x="8396577" y="3377907"/>
        <a:ext cx="1073446" cy="536723"/>
      </dsp:txXfrm>
    </dsp:sp>
    <dsp:sp modelId="{C409578C-7ECD-42F4-9D56-A2B9F50D9B03}">
      <dsp:nvSpPr>
        <dsp:cNvPr id="0" name=""/>
        <dsp:cNvSpPr/>
      </dsp:nvSpPr>
      <dsp:spPr>
        <a:xfrm>
          <a:off x="5257800" y="2423849"/>
          <a:ext cx="1073446" cy="536723"/>
        </a:xfrm>
        <a:prstGeom prst="snip1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InputField.js</a:t>
          </a:r>
        </a:p>
      </dsp:txBody>
      <dsp:txXfrm>
        <a:off x="5257800" y="2468577"/>
        <a:ext cx="1028718" cy="491995"/>
      </dsp:txXfrm>
    </dsp:sp>
    <dsp:sp modelId="{52D85898-2D9A-436F-AF03-55E0F2FEBCE8}">
      <dsp:nvSpPr>
        <dsp:cNvPr id="0" name=""/>
        <dsp:cNvSpPr/>
      </dsp:nvSpPr>
      <dsp:spPr>
        <a:xfrm>
          <a:off x="5442625" y="791572"/>
          <a:ext cx="1073446" cy="536723"/>
        </a:xfrm>
        <a:prstGeom prst="snip1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Contaner.js </a:t>
          </a:r>
        </a:p>
      </dsp:txBody>
      <dsp:txXfrm>
        <a:off x="5442625" y="836300"/>
        <a:ext cx="1028718" cy="491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44384-3F68-4BCE-8BA1-0C31A1EFEF9E}">
      <dsp:nvSpPr>
        <dsp:cNvPr id="0" name=""/>
        <dsp:cNvSpPr/>
      </dsp:nvSpPr>
      <dsp:spPr>
        <a:xfrm>
          <a:off x="4466283" y="536723"/>
          <a:ext cx="976342" cy="523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211"/>
              </a:lnTo>
              <a:lnTo>
                <a:pt x="976342" y="5232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62888-3A6C-49EA-A306-8443E71AEFAA}">
      <dsp:nvSpPr>
        <dsp:cNvPr id="0" name=""/>
        <dsp:cNvSpPr/>
      </dsp:nvSpPr>
      <dsp:spPr>
        <a:xfrm>
          <a:off x="6331246" y="2140100"/>
          <a:ext cx="724178" cy="552110"/>
        </a:xfrm>
        <a:custGeom>
          <a:avLst/>
          <a:gdLst/>
          <a:ahLst/>
          <a:cxnLst/>
          <a:rect l="0" t="0" r="0" b="0"/>
          <a:pathLst>
            <a:path>
              <a:moveTo>
                <a:pt x="724178" y="0"/>
              </a:moveTo>
              <a:lnTo>
                <a:pt x="724178" y="552110"/>
              </a:lnTo>
              <a:lnTo>
                <a:pt x="0" y="5521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EE24F-291D-4F0A-BAE5-99E56F3CF619}">
      <dsp:nvSpPr>
        <dsp:cNvPr id="0" name=""/>
        <dsp:cNvSpPr/>
      </dsp:nvSpPr>
      <dsp:spPr>
        <a:xfrm>
          <a:off x="8009804" y="2967335"/>
          <a:ext cx="386773" cy="678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933"/>
              </a:lnTo>
              <a:lnTo>
                <a:pt x="386773" y="678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9A54B-E113-4479-A470-32B6B42A6476}">
      <dsp:nvSpPr>
        <dsp:cNvPr id="0" name=""/>
        <dsp:cNvSpPr/>
      </dsp:nvSpPr>
      <dsp:spPr>
        <a:xfrm>
          <a:off x="7482538" y="2967335"/>
          <a:ext cx="527265" cy="678933"/>
        </a:xfrm>
        <a:custGeom>
          <a:avLst/>
          <a:gdLst/>
          <a:ahLst/>
          <a:cxnLst/>
          <a:rect l="0" t="0" r="0" b="0"/>
          <a:pathLst>
            <a:path>
              <a:moveTo>
                <a:pt x="527265" y="0"/>
              </a:moveTo>
              <a:lnTo>
                <a:pt x="527265" y="678933"/>
              </a:lnTo>
              <a:lnTo>
                <a:pt x="0" y="678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A9841-8DC1-4E09-A6EA-31C840D3468D}">
      <dsp:nvSpPr>
        <dsp:cNvPr id="0" name=""/>
        <dsp:cNvSpPr/>
      </dsp:nvSpPr>
      <dsp:spPr>
        <a:xfrm>
          <a:off x="7055425" y="2140100"/>
          <a:ext cx="417656" cy="558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873"/>
              </a:lnTo>
              <a:lnTo>
                <a:pt x="417656" y="558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5FD4E-DA65-49EA-90E3-5251D561E793}">
      <dsp:nvSpPr>
        <dsp:cNvPr id="0" name=""/>
        <dsp:cNvSpPr/>
      </dsp:nvSpPr>
      <dsp:spPr>
        <a:xfrm>
          <a:off x="3448978" y="1322504"/>
          <a:ext cx="3069723" cy="549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234"/>
              </a:lnTo>
              <a:lnTo>
                <a:pt x="3069723" y="549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2159F-3AEE-4360-9318-A2559587043D}">
      <dsp:nvSpPr>
        <dsp:cNvPr id="0" name=""/>
        <dsp:cNvSpPr/>
      </dsp:nvSpPr>
      <dsp:spPr>
        <a:xfrm>
          <a:off x="1902314" y="2140100"/>
          <a:ext cx="176496" cy="453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890"/>
              </a:lnTo>
              <a:lnTo>
                <a:pt x="176496" y="4538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BCCD7-E6F0-4604-86FC-75CF8656CDAA}">
      <dsp:nvSpPr>
        <dsp:cNvPr id="0" name=""/>
        <dsp:cNvSpPr/>
      </dsp:nvSpPr>
      <dsp:spPr>
        <a:xfrm>
          <a:off x="1592647" y="2140100"/>
          <a:ext cx="309667" cy="453890"/>
        </a:xfrm>
        <a:custGeom>
          <a:avLst/>
          <a:gdLst/>
          <a:ahLst/>
          <a:cxnLst/>
          <a:rect l="0" t="0" r="0" b="0"/>
          <a:pathLst>
            <a:path>
              <a:moveTo>
                <a:pt x="309667" y="0"/>
              </a:moveTo>
              <a:lnTo>
                <a:pt x="309667" y="453890"/>
              </a:lnTo>
              <a:lnTo>
                <a:pt x="0" y="4538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896B8-A286-481F-8C7E-16F54B8EEA45}">
      <dsp:nvSpPr>
        <dsp:cNvPr id="0" name=""/>
        <dsp:cNvSpPr/>
      </dsp:nvSpPr>
      <dsp:spPr>
        <a:xfrm>
          <a:off x="2439037" y="1322504"/>
          <a:ext cx="1009941" cy="549234"/>
        </a:xfrm>
        <a:custGeom>
          <a:avLst/>
          <a:gdLst/>
          <a:ahLst/>
          <a:cxnLst/>
          <a:rect l="0" t="0" r="0" b="0"/>
          <a:pathLst>
            <a:path>
              <a:moveTo>
                <a:pt x="1009941" y="0"/>
              </a:moveTo>
              <a:lnTo>
                <a:pt x="1009941" y="549234"/>
              </a:lnTo>
              <a:lnTo>
                <a:pt x="0" y="549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BBC43-3B98-40CB-B125-D4F390A4CA13}">
      <dsp:nvSpPr>
        <dsp:cNvPr id="0" name=""/>
        <dsp:cNvSpPr/>
      </dsp:nvSpPr>
      <dsp:spPr>
        <a:xfrm>
          <a:off x="3985701" y="536723"/>
          <a:ext cx="480581" cy="517420"/>
        </a:xfrm>
        <a:custGeom>
          <a:avLst/>
          <a:gdLst/>
          <a:ahLst/>
          <a:cxnLst/>
          <a:rect l="0" t="0" r="0" b="0"/>
          <a:pathLst>
            <a:path>
              <a:moveTo>
                <a:pt x="480581" y="0"/>
              </a:moveTo>
              <a:lnTo>
                <a:pt x="480581" y="517420"/>
              </a:lnTo>
              <a:lnTo>
                <a:pt x="0" y="5174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AEB95-DD40-430F-82F6-0494D56BE0E8}">
      <dsp:nvSpPr>
        <dsp:cNvPr id="0" name=""/>
        <dsp:cNvSpPr/>
      </dsp:nvSpPr>
      <dsp:spPr>
        <a:xfrm>
          <a:off x="2370412" y="536723"/>
          <a:ext cx="2095871" cy="517420"/>
        </a:xfrm>
        <a:custGeom>
          <a:avLst/>
          <a:gdLst/>
          <a:ahLst/>
          <a:cxnLst/>
          <a:rect l="0" t="0" r="0" b="0"/>
          <a:pathLst>
            <a:path>
              <a:moveTo>
                <a:pt x="2095871" y="0"/>
              </a:moveTo>
              <a:lnTo>
                <a:pt x="2095871" y="517420"/>
              </a:lnTo>
              <a:lnTo>
                <a:pt x="0" y="5174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03F3F-C0EC-4BA2-A190-7AFCA3EFCA30}">
      <dsp:nvSpPr>
        <dsp:cNvPr id="0" name=""/>
        <dsp:cNvSpPr/>
      </dsp:nvSpPr>
      <dsp:spPr>
        <a:xfrm>
          <a:off x="3929560" y="0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Map SRC</a:t>
          </a:r>
        </a:p>
      </dsp:txBody>
      <dsp:txXfrm>
        <a:off x="3929560" y="0"/>
        <a:ext cx="1073446" cy="536723"/>
      </dsp:txXfrm>
    </dsp:sp>
    <dsp:sp modelId="{D492D649-E63C-4966-8FE4-BF796FFDC158}">
      <dsp:nvSpPr>
        <dsp:cNvPr id="0" name=""/>
        <dsp:cNvSpPr/>
      </dsp:nvSpPr>
      <dsp:spPr>
        <a:xfrm>
          <a:off x="1296966" y="785781"/>
          <a:ext cx="1073446" cy="536723"/>
        </a:xfrm>
        <a:prstGeom prst="snip1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X</a:t>
          </a:r>
        </a:p>
      </dsp:txBody>
      <dsp:txXfrm>
        <a:off x="1296966" y="830509"/>
        <a:ext cx="1028718" cy="491995"/>
      </dsp:txXfrm>
    </dsp:sp>
    <dsp:sp modelId="{B7372680-DD76-431C-B569-706FB456D220}">
      <dsp:nvSpPr>
        <dsp:cNvPr id="0" name=""/>
        <dsp:cNvSpPr/>
      </dsp:nvSpPr>
      <dsp:spPr>
        <a:xfrm>
          <a:off x="2912255" y="785781"/>
          <a:ext cx="1073446" cy="536723"/>
        </a:xfrm>
        <a:prstGeom prst="snip1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Container.js &amp; App.css</a:t>
          </a:r>
        </a:p>
      </dsp:txBody>
      <dsp:txXfrm>
        <a:off x="2912255" y="830509"/>
        <a:ext cx="1028718" cy="491995"/>
      </dsp:txXfrm>
    </dsp:sp>
    <dsp:sp modelId="{123175E8-2D7E-43C6-8CF9-9685C9589796}">
      <dsp:nvSpPr>
        <dsp:cNvPr id="0" name=""/>
        <dsp:cNvSpPr/>
      </dsp:nvSpPr>
      <dsp:spPr>
        <a:xfrm>
          <a:off x="1365591" y="1603377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Map </a:t>
          </a:r>
          <a:r>
            <a:rPr lang="nl-NL" sz="1200" kern="1200" dirty="0" err="1"/>
            <a:t>Contianers</a:t>
          </a:r>
          <a:endParaRPr lang="nl-NL" sz="1200" kern="1200" dirty="0"/>
        </a:p>
      </dsp:txBody>
      <dsp:txXfrm>
        <a:off x="1365591" y="1603377"/>
        <a:ext cx="1073446" cy="536723"/>
      </dsp:txXfrm>
    </dsp:sp>
    <dsp:sp modelId="{93C61D07-05AA-464C-9FAC-0E13B6C708F6}">
      <dsp:nvSpPr>
        <dsp:cNvPr id="0" name=""/>
        <dsp:cNvSpPr/>
      </dsp:nvSpPr>
      <dsp:spPr>
        <a:xfrm>
          <a:off x="519200" y="2325629"/>
          <a:ext cx="1073446" cy="536723"/>
        </a:xfrm>
        <a:prstGeom prst="snip1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List.js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&amp; Inputfield.js</a:t>
          </a:r>
        </a:p>
      </dsp:txBody>
      <dsp:txXfrm>
        <a:off x="519200" y="2370357"/>
        <a:ext cx="1028718" cy="491995"/>
      </dsp:txXfrm>
    </dsp:sp>
    <dsp:sp modelId="{1B19FA5A-486A-483F-84EE-FFDA33BE6BCF}">
      <dsp:nvSpPr>
        <dsp:cNvPr id="0" name=""/>
        <dsp:cNvSpPr/>
      </dsp:nvSpPr>
      <dsp:spPr>
        <a:xfrm>
          <a:off x="2078810" y="2325629"/>
          <a:ext cx="1073446" cy="536723"/>
        </a:xfrm>
        <a:prstGeom prst="snip1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List.js</a:t>
          </a:r>
        </a:p>
      </dsp:txBody>
      <dsp:txXfrm>
        <a:off x="2078810" y="2370357"/>
        <a:ext cx="1028718" cy="491995"/>
      </dsp:txXfrm>
    </dsp:sp>
    <dsp:sp modelId="{BB367C3A-753E-4A8B-A095-0914B8FEA146}">
      <dsp:nvSpPr>
        <dsp:cNvPr id="0" name=""/>
        <dsp:cNvSpPr/>
      </dsp:nvSpPr>
      <dsp:spPr>
        <a:xfrm>
          <a:off x="6518701" y="1603377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Map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Components</a:t>
          </a:r>
          <a:endParaRPr lang="nl-NL" sz="1200" kern="1200" dirty="0"/>
        </a:p>
      </dsp:txBody>
      <dsp:txXfrm>
        <a:off x="6518701" y="1603377"/>
        <a:ext cx="1073446" cy="536723"/>
      </dsp:txXfrm>
    </dsp:sp>
    <dsp:sp modelId="{1B533B0E-126C-4D6D-B533-C6A905CC62B4}">
      <dsp:nvSpPr>
        <dsp:cNvPr id="0" name=""/>
        <dsp:cNvSpPr/>
      </dsp:nvSpPr>
      <dsp:spPr>
        <a:xfrm>
          <a:off x="7473081" y="2430612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Map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List</a:t>
          </a:r>
        </a:p>
      </dsp:txBody>
      <dsp:txXfrm>
        <a:off x="7473081" y="2430612"/>
        <a:ext cx="1073446" cy="536723"/>
      </dsp:txXfrm>
    </dsp:sp>
    <dsp:sp modelId="{854E0382-E8C5-4B75-97CE-FB8888BC8CD8}">
      <dsp:nvSpPr>
        <dsp:cNvPr id="0" name=""/>
        <dsp:cNvSpPr/>
      </dsp:nvSpPr>
      <dsp:spPr>
        <a:xfrm>
          <a:off x="6409092" y="3377907"/>
          <a:ext cx="1073446" cy="53672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 ListItem.js</a:t>
          </a:r>
        </a:p>
      </dsp:txBody>
      <dsp:txXfrm>
        <a:off x="6409092" y="3377907"/>
        <a:ext cx="1073446" cy="536723"/>
      </dsp:txXfrm>
    </dsp:sp>
    <dsp:sp modelId="{FBC62D60-41A3-4D5C-AE0A-58EC3DB1461D}">
      <dsp:nvSpPr>
        <dsp:cNvPr id="0" name=""/>
        <dsp:cNvSpPr/>
      </dsp:nvSpPr>
      <dsp:spPr>
        <a:xfrm>
          <a:off x="8396577" y="3377907"/>
          <a:ext cx="1073446" cy="53672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X</a:t>
          </a:r>
        </a:p>
      </dsp:txBody>
      <dsp:txXfrm>
        <a:off x="8396577" y="3377907"/>
        <a:ext cx="1073446" cy="536723"/>
      </dsp:txXfrm>
    </dsp:sp>
    <dsp:sp modelId="{C409578C-7ECD-42F4-9D56-A2B9F50D9B03}">
      <dsp:nvSpPr>
        <dsp:cNvPr id="0" name=""/>
        <dsp:cNvSpPr/>
      </dsp:nvSpPr>
      <dsp:spPr>
        <a:xfrm>
          <a:off x="5257800" y="2423849"/>
          <a:ext cx="1073446" cy="536723"/>
        </a:xfrm>
        <a:prstGeom prst="snip1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X</a:t>
          </a:r>
        </a:p>
      </dsp:txBody>
      <dsp:txXfrm>
        <a:off x="5257800" y="2468577"/>
        <a:ext cx="1028718" cy="491995"/>
      </dsp:txXfrm>
    </dsp:sp>
    <dsp:sp modelId="{52D85898-2D9A-436F-AF03-55E0F2FEBCE8}">
      <dsp:nvSpPr>
        <dsp:cNvPr id="0" name=""/>
        <dsp:cNvSpPr/>
      </dsp:nvSpPr>
      <dsp:spPr>
        <a:xfrm>
          <a:off x="5442625" y="791572"/>
          <a:ext cx="1073446" cy="536723"/>
        </a:xfrm>
        <a:prstGeom prst="snip1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ShoppingCart.js &amp; GroceryList.js</a:t>
          </a:r>
        </a:p>
      </dsp:txBody>
      <dsp:txXfrm>
        <a:off x="5442625" y="836300"/>
        <a:ext cx="1028718" cy="491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44384-3F68-4BCE-8BA1-0C31A1EFEF9E}">
      <dsp:nvSpPr>
        <dsp:cNvPr id="0" name=""/>
        <dsp:cNvSpPr/>
      </dsp:nvSpPr>
      <dsp:spPr>
        <a:xfrm>
          <a:off x="4466283" y="536723"/>
          <a:ext cx="976342" cy="523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211"/>
              </a:lnTo>
              <a:lnTo>
                <a:pt x="976342" y="5232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62888-3A6C-49EA-A306-8443E71AEFAA}">
      <dsp:nvSpPr>
        <dsp:cNvPr id="0" name=""/>
        <dsp:cNvSpPr/>
      </dsp:nvSpPr>
      <dsp:spPr>
        <a:xfrm>
          <a:off x="6331246" y="2140100"/>
          <a:ext cx="724178" cy="552110"/>
        </a:xfrm>
        <a:custGeom>
          <a:avLst/>
          <a:gdLst/>
          <a:ahLst/>
          <a:cxnLst/>
          <a:rect l="0" t="0" r="0" b="0"/>
          <a:pathLst>
            <a:path>
              <a:moveTo>
                <a:pt x="724178" y="0"/>
              </a:moveTo>
              <a:lnTo>
                <a:pt x="724178" y="552110"/>
              </a:lnTo>
              <a:lnTo>
                <a:pt x="0" y="5521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EE24F-291D-4F0A-BAE5-99E56F3CF619}">
      <dsp:nvSpPr>
        <dsp:cNvPr id="0" name=""/>
        <dsp:cNvSpPr/>
      </dsp:nvSpPr>
      <dsp:spPr>
        <a:xfrm>
          <a:off x="8009804" y="2967335"/>
          <a:ext cx="386773" cy="678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933"/>
              </a:lnTo>
              <a:lnTo>
                <a:pt x="386773" y="678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9A54B-E113-4479-A470-32B6B42A6476}">
      <dsp:nvSpPr>
        <dsp:cNvPr id="0" name=""/>
        <dsp:cNvSpPr/>
      </dsp:nvSpPr>
      <dsp:spPr>
        <a:xfrm>
          <a:off x="7482538" y="2967335"/>
          <a:ext cx="527265" cy="678933"/>
        </a:xfrm>
        <a:custGeom>
          <a:avLst/>
          <a:gdLst/>
          <a:ahLst/>
          <a:cxnLst/>
          <a:rect l="0" t="0" r="0" b="0"/>
          <a:pathLst>
            <a:path>
              <a:moveTo>
                <a:pt x="527265" y="0"/>
              </a:moveTo>
              <a:lnTo>
                <a:pt x="527265" y="678933"/>
              </a:lnTo>
              <a:lnTo>
                <a:pt x="0" y="678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A9841-8DC1-4E09-A6EA-31C840D3468D}">
      <dsp:nvSpPr>
        <dsp:cNvPr id="0" name=""/>
        <dsp:cNvSpPr/>
      </dsp:nvSpPr>
      <dsp:spPr>
        <a:xfrm>
          <a:off x="7055425" y="2140100"/>
          <a:ext cx="417656" cy="558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873"/>
              </a:lnTo>
              <a:lnTo>
                <a:pt x="417656" y="558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5FD4E-DA65-49EA-90E3-5251D561E793}">
      <dsp:nvSpPr>
        <dsp:cNvPr id="0" name=""/>
        <dsp:cNvSpPr/>
      </dsp:nvSpPr>
      <dsp:spPr>
        <a:xfrm>
          <a:off x="3448978" y="1322504"/>
          <a:ext cx="3069723" cy="549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234"/>
              </a:lnTo>
              <a:lnTo>
                <a:pt x="3069723" y="549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2159F-3AEE-4360-9318-A2559587043D}">
      <dsp:nvSpPr>
        <dsp:cNvPr id="0" name=""/>
        <dsp:cNvSpPr/>
      </dsp:nvSpPr>
      <dsp:spPr>
        <a:xfrm>
          <a:off x="1902314" y="2140100"/>
          <a:ext cx="176496" cy="453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890"/>
              </a:lnTo>
              <a:lnTo>
                <a:pt x="176496" y="4538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BCCD7-E6F0-4604-86FC-75CF8656CDAA}">
      <dsp:nvSpPr>
        <dsp:cNvPr id="0" name=""/>
        <dsp:cNvSpPr/>
      </dsp:nvSpPr>
      <dsp:spPr>
        <a:xfrm>
          <a:off x="1592647" y="2140100"/>
          <a:ext cx="309667" cy="453890"/>
        </a:xfrm>
        <a:custGeom>
          <a:avLst/>
          <a:gdLst/>
          <a:ahLst/>
          <a:cxnLst/>
          <a:rect l="0" t="0" r="0" b="0"/>
          <a:pathLst>
            <a:path>
              <a:moveTo>
                <a:pt x="309667" y="0"/>
              </a:moveTo>
              <a:lnTo>
                <a:pt x="309667" y="453890"/>
              </a:lnTo>
              <a:lnTo>
                <a:pt x="0" y="4538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896B8-A286-481F-8C7E-16F54B8EEA45}">
      <dsp:nvSpPr>
        <dsp:cNvPr id="0" name=""/>
        <dsp:cNvSpPr/>
      </dsp:nvSpPr>
      <dsp:spPr>
        <a:xfrm>
          <a:off x="2439037" y="1322504"/>
          <a:ext cx="1009941" cy="549234"/>
        </a:xfrm>
        <a:custGeom>
          <a:avLst/>
          <a:gdLst/>
          <a:ahLst/>
          <a:cxnLst/>
          <a:rect l="0" t="0" r="0" b="0"/>
          <a:pathLst>
            <a:path>
              <a:moveTo>
                <a:pt x="1009941" y="0"/>
              </a:moveTo>
              <a:lnTo>
                <a:pt x="1009941" y="549234"/>
              </a:lnTo>
              <a:lnTo>
                <a:pt x="0" y="549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BBC43-3B98-40CB-B125-D4F390A4CA13}">
      <dsp:nvSpPr>
        <dsp:cNvPr id="0" name=""/>
        <dsp:cNvSpPr/>
      </dsp:nvSpPr>
      <dsp:spPr>
        <a:xfrm>
          <a:off x="3985701" y="536723"/>
          <a:ext cx="480581" cy="517420"/>
        </a:xfrm>
        <a:custGeom>
          <a:avLst/>
          <a:gdLst/>
          <a:ahLst/>
          <a:cxnLst/>
          <a:rect l="0" t="0" r="0" b="0"/>
          <a:pathLst>
            <a:path>
              <a:moveTo>
                <a:pt x="480581" y="0"/>
              </a:moveTo>
              <a:lnTo>
                <a:pt x="480581" y="517420"/>
              </a:lnTo>
              <a:lnTo>
                <a:pt x="0" y="5174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AEB95-DD40-430F-82F6-0494D56BE0E8}">
      <dsp:nvSpPr>
        <dsp:cNvPr id="0" name=""/>
        <dsp:cNvSpPr/>
      </dsp:nvSpPr>
      <dsp:spPr>
        <a:xfrm>
          <a:off x="2370412" y="536723"/>
          <a:ext cx="2095871" cy="517420"/>
        </a:xfrm>
        <a:custGeom>
          <a:avLst/>
          <a:gdLst/>
          <a:ahLst/>
          <a:cxnLst/>
          <a:rect l="0" t="0" r="0" b="0"/>
          <a:pathLst>
            <a:path>
              <a:moveTo>
                <a:pt x="2095871" y="0"/>
              </a:moveTo>
              <a:lnTo>
                <a:pt x="2095871" y="517420"/>
              </a:lnTo>
              <a:lnTo>
                <a:pt x="0" y="5174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03F3F-C0EC-4BA2-A190-7AFCA3EFCA30}">
      <dsp:nvSpPr>
        <dsp:cNvPr id="0" name=""/>
        <dsp:cNvSpPr/>
      </dsp:nvSpPr>
      <dsp:spPr>
        <a:xfrm>
          <a:off x="3929560" y="0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Map SRC</a:t>
          </a:r>
        </a:p>
      </dsp:txBody>
      <dsp:txXfrm>
        <a:off x="3929560" y="0"/>
        <a:ext cx="1073446" cy="536723"/>
      </dsp:txXfrm>
    </dsp:sp>
    <dsp:sp modelId="{D492D649-E63C-4966-8FE4-BF796FFDC158}">
      <dsp:nvSpPr>
        <dsp:cNvPr id="0" name=""/>
        <dsp:cNvSpPr/>
      </dsp:nvSpPr>
      <dsp:spPr>
        <a:xfrm>
          <a:off x="1296966" y="785781"/>
          <a:ext cx="1073446" cy="536723"/>
        </a:xfrm>
        <a:prstGeom prst="snip1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Dom</a:t>
          </a:r>
        </a:p>
      </dsp:txBody>
      <dsp:txXfrm>
        <a:off x="1296966" y="830509"/>
        <a:ext cx="1028718" cy="491995"/>
      </dsp:txXfrm>
    </dsp:sp>
    <dsp:sp modelId="{B7372680-DD76-431C-B569-706FB456D220}">
      <dsp:nvSpPr>
        <dsp:cNvPr id="0" name=""/>
        <dsp:cNvSpPr/>
      </dsp:nvSpPr>
      <dsp:spPr>
        <a:xfrm>
          <a:off x="2912255" y="785781"/>
          <a:ext cx="1073446" cy="536723"/>
        </a:xfrm>
        <a:prstGeom prst="snip1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Dom</a:t>
          </a:r>
        </a:p>
      </dsp:txBody>
      <dsp:txXfrm>
        <a:off x="2912255" y="830509"/>
        <a:ext cx="1028718" cy="491995"/>
      </dsp:txXfrm>
    </dsp:sp>
    <dsp:sp modelId="{123175E8-2D7E-43C6-8CF9-9685C9589796}">
      <dsp:nvSpPr>
        <dsp:cNvPr id="0" name=""/>
        <dsp:cNvSpPr/>
      </dsp:nvSpPr>
      <dsp:spPr>
        <a:xfrm>
          <a:off x="1365591" y="1603377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Map </a:t>
          </a:r>
          <a:r>
            <a:rPr lang="nl-NL" sz="1500" kern="1200" dirty="0" err="1"/>
            <a:t>Contianers</a:t>
          </a:r>
          <a:endParaRPr lang="nl-NL" sz="1500" kern="1200" dirty="0"/>
        </a:p>
      </dsp:txBody>
      <dsp:txXfrm>
        <a:off x="1365591" y="1603377"/>
        <a:ext cx="1073446" cy="536723"/>
      </dsp:txXfrm>
    </dsp:sp>
    <dsp:sp modelId="{93C61D07-05AA-464C-9FAC-0E13B6C708F6}">
      <dsp:nvSpPr>
        <dsp:cNvPr id="0" name=""/>
        <dsp:cNvSpPr/>
      </dsp:nvSpPr>
      <dsp:spPr>
        <a:xfrm>
          <a:off x="519200" y="2325629"/>
          <a:ext cx="1073446" cy="536723"/>
        </a:xfrm>
        <a:prstGeom prst="snip1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Slim</a:t>
          </a:r>
        </a:p>
      </dsp:txBody>
      <dsp:txXfrm>
        <a:off x="519200" y="2370357"/>
        <a:ext cx="1028718" cy="491995"/>
      </dsp:txXfrm>
    </dsp:sp>
    <dsp:sp modelId="{1B19FA5A-486A-483F-84EE-FFDA33BE6BCF}">
      <dsp:nvSpPr>
        <dsp:cNvPr id="0" name=""/>
        <dsp:cNvSpPr/>
      </dsp:nvSpPr>
      <dsp:spPr>
        <a:xfrm>
          <a:off x="2078810" y="2325629"/>
          <a:ext cx="1073446" cy="536723"/>
        </a:xfrm>
        <a:prstGeom prst="snip1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Slim</a:t>
          </a:r>
        </a:p>
      </dsp:txBody>
      <dsp:txXfrm>
        <a:off x="2078810" y="2370357"/>
        <a:ext cx="1028718" cy="491995"/>
      </dsp:txXfrm>
    </dsp:sp>
    <dsp:sp modelId="{BB367C3A-753E-4A8B-A095-0914B8FEA146}">
      <dsp:nvSpPr>
        <dsp:cNvPr id="0" name=""/>
        <dsp:cNvSpPr/>
      </dsp:nvSpPr>
      <dsp:spPr>
        <a:xfrm>
          <a:off x="6518701" y="1603377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Map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 err="1"/>
            <a:t>Components</a:t>
          </a:r>
          <a:endParaRPr lang="nl-NL" sz="1500" kern="1200" dirty="0"/>
        </a:p>
      </dsp:txBody>
      <dsp:txXfrm>
        <a:off x="6518701" y="1603377"/>
        <a:ext cx="1073446" cy="536723"/>
      </dsp:txXfrm>
    </dsp:sp>
    <dsp:sp modelId="{1B533B0E-126C-4D6D-B533-C6A905CC62B4}">
      <dsp:nvSpPr>
        <dsp:cNvPr id="0" name=""/>
        <dsp:cNvSpPr/>
      </dsp:nvSpPr>
      <dsp:spPr>
        <a:xfrm>
          <a:off x="7473081" y="2430612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Map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List</a:t>
          </a:r>
        </a:p>
      </dsp:txBody>
      <dsp:txXfrm>
        <a:off x="7473081" y="2430612"/>
        <a:ext cx="1073446" cy="536723"/>
      </dsp:txXfrm>
    </dsp:sp>
    <dsp:sp modelId="{854E0382-E8C5-4B75-97CE-FB8888BC8CD8}">
      <dsp:nvSpPr>
        <dsp:cNvPr id="0" name=""/>
        <dsp:cNvSpPr/>
      </dsp:nvSpPr>
      <dsp:spPr>
        <a:xfrm>
          <a:off x="6409092" y="3377907"/>
          <a:ext cx="1073446" cy="53672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 Dom</a:t>
          </a:r>
        </a:p>
      </dsp:txBody>
      <dsp:txXfrm>
        <a:off x="6409092" y="3377907"/>
        <a:ext cx="1073446" cy="536723"/>
      </dsp:txXfrm>
    </dsp:sp>
    <dsp:sp modelId="{FBC62D60-41A3-4D5C-AE0A-58EC3DB1461D}">
      <dsp:nvSpPr>
        <dsp:cNvPr id="0" name=""/>
        <dsp:cNvSpPr/>
      </dsp:nvSpPr>
      <dsp:spPr>
        <a:xfrm>
          <a:off x="8396577" y="3377907"/>
          <a:ext cx="1073446" cy="53672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Dom</a:t>
          </a:r>
        </a:p>
      </dsp:txBody>
      <dsp:txXfrm>
        <a:off x="8396577" y="3377907"/>
        <a:ext cx="1073446" cy="536723"/>
      </dsp:txXfrm>
    </dsp:sp>
    <dsp:sp modelId="{C409578C-7ECD-42F4-9D56-A2B9F50D9B03}">
      <dsp:nvSpPr>
        <dsp:cNvPr id="0" name=""/>
        <dsp:cNvSpPr/>
      </dsp:nvSpPr>
      <dsp:spPr>
        <a:xfrm>
          <a:off x="5257800" y="2423849"/>
          <a:ext cx="1073446" cy="536723"/>
        </a:xfrm>
        <a:prstGeom prst="snip1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Slim</a:t>
          </a:r>
        </a:p>
      </dsp:txBody>
      <dsp:txXfrm>
        <a:off x="5257800" y="2468577"/>
        <a:ext cx="1028718" cy="491995"/>
      </dsp:txXfrm>
    </dsp:sp>
    <dsp:sp modelId="{52D85898-2D9A-436F-AF03-55E0F2FEBCE8}">
      <dsp:nvSpPr>
        <dsp:cNvPr id="0" name=""/>
        <dsp:cNvSpPr/>
      </dsp:nvSpPr>
      <dsp:spPr>
        <a:xfrm>
          <a:off x="5442625" y="791572"/>
          <a:ext cx="1073446" cy="536723"/>
        </a:xfrm>
        <a:prstGeom prst="snip1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Slim</a:t>
          </a:r>
        </a:p>
      </dsp:txBody>
      <dsp:txXfrm>
        <a:off x="5442625" y="836300"/>
        <a:ext cx="1028718" cy="491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24758-5B66-47A0-8D6F-78A4B905D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520345-AC69-4705-8E8B-B10D0EEF0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EEFB5-5F72-47E1-80C1-FC202AB1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367-61D1-4AA0-96BE-57CE923074FC}" type="datetimeFigureOut">
              <a:rPr lang="nl-NL" smtClean="0"/>
              <a:t>12-8-2021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666676-2007-476F-B3CD-A48CDE10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9C63B0-8213-4E71-ACE8-2359B260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7FD-CE3A-4ACB-8067-EF5F62566E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072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7239A-E5F0-48A8-A254-5AD60A6B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B477772-BEBE-4BFE-B398-4DE343CD0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28BB8D-DF06-4A63-AD49-0DA34190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367-61D1-4AA0-96BE-57CE923074FC}" type="datetimeFigureOut">
              <a:rPr lang="nl-NL" smtClean="0"/>
              <a:t>12-8-2021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FDE2F6-38F0-4572-9FBA-C4DFA905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6393F2-6E32-4255-AF91-42CFD7F1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7FD-CE3A-4ACB-8067-EF5F62566E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305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6BDFA8D-97A3-4D88-9B79-F232483AB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229485F-01BF-4E28-B78D-2483C736A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D082F0-C0F3-4A84-8118-FD80EA3B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367-61D1-4AA0-96BE-57CE923074FC}" type="datetimeFigureOut">
              <a:rPr lang="nl-NL" smtClean="0"/>
              <a:t>12-8-2021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AE39A9-FC1C-4870-B53F-F70C881B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E8B312-A9C1-4B27-A73B-7F71D5D4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7FD-CE3A-4ACB-8067-EF5F62566E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854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BDAD8-6E7D-4F55-B321-D84299AE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01D3C2-5AE4-44D1-B5A7-1BF814DD9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421375-BC85-43CB-8E3E-B706EA46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367-61D1-4AA0-96BE-57CE923074FC}" type="datetimeFigureOut">
              <a:rPr lang="nl-NL" smtClean="0"/>
              <a:t>12-8-2021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5EE8DE-0C7A-4EFE-BFF2-A0119A20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9F9AEA-FD29-4739-BE63-92BEA08C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7FD-CE3A-4ACB-8067-EF5F62566E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755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341EF-0BF4-49AB-8367-7910E819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8EBEBE-9439-453F-9B49-B6D59F7D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AFB162-6AF9-49D0-A5CD-51C6B4B4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367-61D1-4AA0-96BE-57CE923074FC}" type="datetimeFigureOut">
              <a:rPr lang="nl-NL" smtClean="0"/>
              <a:t>12-8-2021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78B1EB-678A-4D43-8504-7AEAE5D2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14E91C-D314-4D89-A194-80B5DACB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7FD-CE3A-4ACB-8067-EF5F62566E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397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76164-248E-496C-B2B7-EEDEC55F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6A7842-562D-405D-9A16-A81B7867E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4DB3DDB-9C68-4130-A871-2B4620906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6CFDE8E-6EB6-466F-86B2-8F5272A4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367-61D1-4AA0-96BE-57CE923074FC}" type="datetimeFigureOut">
              <a:rPr lang="nl-NL" smtClean="0"/>
              <a:t>12-8-2021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89480A-68AB-4BC0-AAA1-F5C1A735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4F417F8-CAA8-4045-912C-EC0DA2C9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7FD-CE3A-4ACB-8067-EF5F62566E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688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F23B6-A341-454E-AA37-2E958246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8588F7-87C3-4269-9909-2ABBA9113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EFA337E-9827-47E6-9AB7-E7B09CF3A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E005DF4-98C9-4E4A-A5B5-B9E7A8771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554F042-5BB3-482F-9313-654B215E9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CC0E76D-9E76-43EF-9603-C0F4D295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367-61D1-4AA0-96BE-57CE923074FC}" type="datetimeFigureOut">
              <a:rPr lang="nl-NL" smtClean="0"/>
              <a:t>12-8-2021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A649B34-40D1-4F10-9F63-3264A4CC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A4BDF10-9D73-493B-A169-F601179B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7FD-CE3A-4ACB-8067-EF5F62566E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100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3827A-C498-4F88-BFCC-BB5327D9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1736AD1-E790-4163-BD6D-4E6897B3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367-61D1-4AA0-96BE-57CE923074FC}" type="datetimeFigureOut">
              <a:rPr lang="nl-NL" smtClean="0"/>
              <a:t>12-8-2021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08DC73E-F2A7-4EE1-9897-9736777D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7CB7BDB-4A4B-48ED-8275-4953F7DF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7FD-CE3A-4ACB-8067-EF5F62566E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563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EEECA57-CD14-43DE-975E-8467FBAD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367-61D1-4AA0-96BE-57CE923074FC}" type="datetimeFigureOut">
              <a:rPr lang="nl-NL" smtClean="0"/>
              <a:t>12-8-2021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E9D78B3-4435-4461-BCF1-CD5B2CC3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1B74B0E-BEC4-4DE8-AB14-C6936068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7FD-CE3A-4ACB-8067-EF5F62566E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72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0CB3D-4339-40E2-B72E-9F8C3B49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8329A1-E556-4EB6-B423-BCF561A2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F70EBB-6C69-433C-9580-4FFA34BE7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A24E050-9F83-44F7-BCAB-CC39A911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367-61D1-4AA0-96BE-57CE923074FC}" type="datetimeFigureOut">
              <a:rPr lang="nl-NL" smtClean="0"/>
              <a:t>12-8-2021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7EA4DEB-1778-4F6E-A4B0-19E7E481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183E68-F250-46A6-9F74-D1D8F691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7FD-CE3A-4ACB-8067-EF5F62566E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925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3E1AE-F828-43C4-B2DB-87FA69AF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92FDD6A-3238-4F9B-86B5-857B66163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9D3ED54-C443-4058-A2D1-0CDE52021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C91780D-49AE-46C5-8103-37B7BA2B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367-61D1-4AA0-96BE-57CE923074FC}" type="datetimeFigureOut">
              <a:rPr lang="nl-NL" smtClean="0"/>
              <a:t>12-8-2021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AA67323-2EBF-4F89-9C7C-26A197C8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10AB2B-C56B-4FAB-9C58-7447D98D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7FD-CE3A-4ACB-8067-EF5F62566E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88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8FCA652-8607-41B1-9CBE-BE3BEFA9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77E2B8-BA82-4527-ABB1-14A0B1B78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632367-5E2F-4D64-8287-687A12713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D6367-61D1-4AA0-96BE-57CE923074FC}" type="datetimeFigureOut">
              <a:rPr lang="nl-NL" smtClean="0"/>
              <a:t>12-8-2021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1096BC-647E-4E7F-BC7B-49568FC9D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251A846-5D47-4229-9014-EFB2B3F50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17FD-CE3A-4ACB-8067-EF5F62566E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466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D0F99-5E9E-412E-AE90-9D670A05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React Project – </a:t>
            </a:r>
            <a:r>
              <a:rPr lang="nl-NL" dirty="0" err="1"/>
              <a:t>GroceryList</a:t>
            </a:r>
            <a:r>
              <a:rPr lang="nl-NL" dirty="0"/>
              <a:t> &amp; </a:t>
            </a:r>
            <a:r>
              <a:rPr lang="nl-NL" dirty="0" err="1"/>
              <a:t>ShoppingCart</a:t>
            </a:r>
            <a:br>
              <a:rPr lang="nl-NL" dirty="0"/>
            </a:br>
            <a:r>
              <a:rPr lang="nl-NL" dirty="0"/>
              <a:t>			Folder &amp; Files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17FAD7D4-6B6B-486E-A87A-8CB569D3C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5050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883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D0F99-5E9E-412E-AE90-9D670A05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React Project – </a:t>
            </a:r>
            <a:r>
              <a:rPr lang="nl-NL" dirty="0" err="1"/>
              <a:t>GroceryList</a:t>
            </a:r>
            <a:r>
              <a:rPr lang="nl-NL" dirty="0"/>
              <a:t> &amp; </a:t>
            </a:r>
            <a:r>
              <a:rPr lang="nl-NL" dirty="0" err="1"/>
              <a:t>ShoppingCart</a:t>
            </a:r>
            <a:r>
              <a:rPr lang="nl-NL" dirty="0"/>
              <a:t> 				Wie Import Wat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17FAD7D4-6B6B-486E-A87A-8CB569D3C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1325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hoek 4">
            <a:extLst>
              <a:ext uri="{FF2B5EF4-FFF2-40B4-BE49-F238E27FC236}">
                <a16:creationId xmlns:a16="http://schemas.microsoft.com/office/drawing/2014/main" id="{AC22BE2F-47AF-49A7-AE60-EBCB989F9245}"/>
              </a:ext>
            </a:extLst>
          </p:cNvPr>
          <p:cNvSpPr/>
          <p:nvPr/>
        </p:nvSpPr>
        <p:spPr>
          <a:xfrm>
            <a:off x="3725333" y="2427112"/>
            <a:ext cx="993422" cy="191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App.js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2783005-9AA1-4672-9813-21E15DE84242}"/>
              </a:ext>
            </a:extLst>
          </p:cNvPr>
          <p:cNvSpPr/>
          <p:nvPr/>
        </p:nvSpPr>
        <p:spPr>
          <a:xfrm>
            <a:off x="6019800" y="2427112"/>
            <a:ext cx="1461912" cy="191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Container.js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067DC3A-CA49-4BC4-8684-8482DBA23E31}"/>
              </a:ext>
            </a:extLst>
          </p:cNvPr>
          <p:cNvSpPr/>
          <p:nvPr/>
        </p:nvSpPr>
        <p:spPr>
          <a:xfrm>
            <a:off x="2161822" y="2427112"/>
            <a:ext cx="993422" cy="191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App.css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7EDAA68-BA17-4BAC-AF21-772645412D17}"/>
              </a:ext>
            </a:extLst>
          </p:cNvPr>
          <p:cNvSpPr/>
          <p:nvPr/>
        </p:nvSpPr>
        <p:spPr>
          <a:xfrm>
            <a:off x="756356" y="3956139"/>
            <a:ext cx="1597377" cy="191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GroceryList.js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A5840C0-1D82-4F01-B263-0BE786BA5A91}"/>
              </a:ext>
            </a:extLst>
          </p:cNvPr>
          <p:cNvSpPr/>
          <p:nvPr/>
        </p:nvSpPr>
        <p:spPr>
          <a:xfrm>
            <a:off x="2888543" y="3956138"/>
            <a:ext cx="1751189" cy="191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ShoppingCart.js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EEEEC30-9A3F-4158-B71B-BE1AB392EEB0}"/>
              </a:ext>
            </a:extLst>
          </p:cNvPr>
          <p:cNvSpPr/>
          <p:nvPr/>
        </p:nvSpPr>
        <p:spPr>
          <a:xfrm>
            <a:off x="5813776" y="4051476"/>
            <a:ext cx="1461912" cy="191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InpuField.js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61721EA-7D29-4E8D-8AC8-90C48F7B34B6}"/>
              </a:ext>
            </a:extLst>
          </p:cNvPr>
          <p:cNvSpPr/>
          <p:nvPr/>
        </p:nvSpPr>
        <p:spPr>
          <a:xfrm>
            <a:off x="7275688" y="5017912"/>
            <a:ext cx="993422" cy="191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List.js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CEE2240D-F11B-48F0-8073-31294922E6F0}"/>
              </a:ext>
            </a:extLst>
          </p:cNvPr>
          <p:cNvSpPr/>
          <p:nvPr/>
        </p:nvSpPr>
        <p:spPr>
          <a:xfrm>
            <a:off x="9217377" y="4995335"/>
            <a:ext cx="1179690" cy="191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LitItem.js</a:t>
            </a:r>
          </a:p>
        </p:txBody>
      </p:sp>
    </p:spTree>
    <p:extLst>
      <p:ext uri="{BB962C8B-B14F-4D97-AF65-F5344CB8AC3E}">
        <p14:creationId xmlns:p14="http://schemas.microsoft.com/office/powerpoint/2010/main" val="261055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D0F99-5E9E-412E-AE90-9D670A05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React Project – </a:t>
            </a:r>
            <a:r>
              <a:rPr lang="nl-NL" dirty="0" err="1"/>
              <a:t>GroceryList</a:t>
            </a:r>
            <a:r>
              <a:rPr lang="nl-NL" dirty="0"/>
              <a:t> &amp; </a:t>
            </a:r>
            <a:r>
              <a:rPr lang="nl-NL" dirty="0" err="1"/>
              <a:t>ShoppingCart</a:t>
            </a:r>
            <a:r>
              <a:rPr lang="nl-NL" dirty="0"/>
              <a:t> 				Slim &amp;Dom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17FAD7D4-6B6B-486E-A87A-8CB569D3C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1407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671880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151</Words>
  <Application>Microsoft Office PowerPoint</Application>
  <PresentationFormat>Breedbeeld</PresentationFormat>
  <Paragraphs>54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React Project – GroceryList &amp; ShoppingCart    Folder &amp; Files</vt:lpstr>
      <vt:lpstr>React Project – GroceryList &amp; ShoppingCart     Wie Import Wat</vt:lpstr>
      <vt:lpstr>React Project – GroceryList &amp; ShoppingCart     Slim &amp;Dom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Project – GroceryList &amp; ShoppingCart</dc:title>
  <dc:creator>Lambert Wijshake</dc:creator>
  <cp:lastModifiedBy>Lambert Wijshake</cp:lastModifiedBy>
  <cp:revision>9</cp:revision>
  <dcterms:created xsi:type="dcterms:W3CDTF">2021-08-12T11:09:44Z</dcterms:created>
  <dcterms:modified xsi:type="dcterms:W3CDTF">2021-08-12T12:02:25Z</dcterms:modified>
</cp:coreProperties>
</file>